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6" r:id="rId3"/>
    <p:sldId id="275" r:id="rId4"/>
    <p:sldId id="274" r:id="rId5"/>
    <p:sldId id="273" r:id="rId6"/>
    <p:sldId id="271" r:id="rId7"/>
    <p:sldId id="272" r:id="rId8"/>
    <p:sldId id="267" r:id="rId9"/>
    <p:sldId id="270" r:id="rId10"/>
    <p:sldId id="269" r:id="rId11"/>
    <p:sldId id="268" r:id="rId12"/>
    <p:sldId id="266" r:id="rId13"/>
    <p:sldId id="265" r:id="rId14"/>
    <p:sldId id="264" r:id="rId15"/>
    <p:sldId id="263" r:id="rId16"/>
    <p:sldId id="262" r:id="rId17"/>
    <p:sldId id="261" r:id="rId18"/>
    <p:sldId id="260" r:id="rId19"/>
    <p:sldId id="259" r:id="rId20"/>
    <p:sldId id="258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04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23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25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10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3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9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4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15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056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75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79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22880-2D06-44FD-8C0C-720CF1D0442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4279-EE1D-474F-A799-E7786D8825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33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2638" y="4308763"/>
            <a:ext cx="2786113" cy="227481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102436" y="304800"/>
            <a:ext cx="2757055" cy="1066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6-sinf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89709" y="394854"/>
            <a:ext cx="1251126" cy="976746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marL="0" marR="0" lvl="0" indent="0" defTabSz="162580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9709" y="2424546"/>
            <a:ext cx="747543" cy="188421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89709" y="4653828"/>
            <a:ext cx="747543" cy="18842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493818" y="2424546"/>
            <a:ext cx="7426037" cy="177338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745672" y="2424546"/>
            <a:ext cx="89223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Avaz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O‘tarning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she’rlari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44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07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707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61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61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741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139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467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110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8629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291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91477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902795" y="1825418"/>
            <a:ext cx="1060704" cy="9144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5662629" y="1856509"/>
            <a:ext cx="1060704" cy="9144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8000445" y="1816821"/>
            <a:ext cx="1060704" cy="9144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3342063" y="1829374"/>
            <a:ext cx="1060704" cy="9144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2547607" y="5375286"/>
            <a:ext cx="1260762" cy="9144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>
            <a:off x="10213847" y="1784995"/>
            <a:ext cx="1060704" cy="914400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Восьмиугольник 9"/>
          <p:cNvSpPr/>
          <p:nvPr/>
        </p:nvSpPr>
        <p:spPr>
          <a:xfrm>
            <a:off x="202873" y="2876405"/>
            <a:ext cx="2435400" cy="2108337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Xiva shahrida tavallud topadi.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Восьмиугольник 12"/>
          <p:cNvSpPr/>
          <p:nvPr/>
        </p:nvSpPr>
        <p:spPr>
          <a:xfrm>
            <a:off x="5192298" y="2876405"/>
            <a:ext cx="2202872" cy="2109213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Восьмиугольник 14"/>
          <p:cNvSpPr/>
          <p:nvPr/>
        </p:nvSpPr>
        <p:spPr>
          <a:xfrm>
            <a:off x="7468982" y="2823869"/>
            <a:ext cx="2085664" cy="2213410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taniqli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Восьмиугольник 15"/>
          <p:cNvSpPr/>
          <p:nvPr/>
        </p:nvSpPr>
        <p:spPr>
          <a:xfrm>
            <a:off x="2705582" y="2849416"/>
            <a:ext cx="2412903" cy="2119746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yoshda maktabga bordi.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Восьмиугольник 16"/>
          <p:cNvSpPr/>
          <p:nvPr/>
        </p:nvSpPr>
        <p:spPr>
          <a:xfrm>
            <a:off x="9706285" y="2770909"/>
            <a:ext cx="2075829" cy="2167440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vafot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Восьмиугольник 17"/>
          <p:cNvSpPr/>
          <p:nvPr/>
        </p:nvSpPr>
        <p:spPr>
          <a:xfrm>
            <a:off x="4498727" y="5063694"/>
            <a:ext cx="3258588" cy="1589663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buyrug‘i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jazolanadi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Восьмиугольник 18"/>
          <p:cNvSpPr/>
          <p:nvPr/>
        </p:nvSpPr>
        <p:spPr>
          <a:xfrm>
            <a:off x="8348815" y="5341624"/>
            <a:ext cx="1038400" cy="981725"/>
          </a:xfrm>
          <a:prstGeom prst="oct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3631278" y="2651118"/>
            <a:ext cx="484632" cy="38360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5941657" y="2753448"/>
            <a:ext cx="484632" cy="360809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8270052" y="2699396"/>
            <a:ext cx="484632" cy="41486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10520170" y="2699395"/>
            <a:ext cx="484632" cy="4287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1178257" y="2739610"/>
            <a:ext cx="484632" cy="37464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3862037" y="5590170"/>
            <a:ext cx="636690" cy="484632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лево 30"/>
          <p:cNvSpPr/>
          <p:nvPr/>
        </p:nvSpPr>
        <p:spPr>
          <a:xfrm>
            <a:off x="7757315" y="5616209"/>
            <a:ext cx="537832" cy="48463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72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373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5417"/>
            <a:ext cx="12192000" cy="1690688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3382" y="2826327"/>
            <a:ext cx="2438400" cy="19534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Горизонтальный свиток 3"/>
          <p:cNvSpPr/>
          <p:nvPr/>
        </p:nvSpPr>
        <p:spPr>
          <a:xfrm>
            <a:off x="360218" y="1690689"/>
            <a:ext cx="8562109" cy="450590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biluv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jondur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vositai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robitai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olamiyondur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G‘ayri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sa’y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bilgani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Kim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hanarlar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bilonki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ondin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ayondur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13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6181"/>
          </a:xfrm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288473" y="1219200"/>
            <a:ext cx="8589818" cy="5403273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biluv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tilidek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Bilmakka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g‘ayrat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kondur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-u fan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uyig‘a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yuboringlar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bolangizni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o‘qug‘onlar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yaktoyi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zamondur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o‘lmasun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dog‘i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bilmay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Avazdek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bilmaganidan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qondur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06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38469"/>
          </a:xfrm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3" y="4433455"/>
            <a:ext cx="2736273" cy="2244435"/>
          </a:xfrm>
        </p:spPr>
      </p:pic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808018" y="1898072"/>
            <a:ext cx="9213273" cy="3131127"/>
          </a:xfrm>
          <a:prstGeom prst="round2DiagRect">
            <a:avLst>
              <a:gd name="adj1" fmla="val 16667"/>
              <a:gd name="adj2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Ochinglar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millati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vayronni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etgusi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O‘qusin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yoshlarimiz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ko‘nglini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shod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etgusi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ocharga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ijtihod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etsin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Nedinkim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g‘am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qaydidin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etgusi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06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52399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57200" y="1825626"/>
            <a:ext cx="11222181" cy="4686010"/>
          </a:xfrm>
          <a:prstGeom prst="round2DiagRect">
            <a:avLst>
              <a:gd name="adj1" fmla="val 16667"/>
              <a:gd name="adj2" fmla="val 5000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Ko‘ngullarning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sururi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do‘g‘i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nuridur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Alarning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umrini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etgusi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Ota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o‘qitmoq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majburiy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Ki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yaxshiliq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qilmoqqa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mu’tod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etgusi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millatga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bizdek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gar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nasimi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inqiroz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etgusi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5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510747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6" y="3130114"/>
            <a:ext cx="2784764" cy="2259304"/>
          </a:xfrm>
        </p:spPr>
      </p:pic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200400" y="1953490"/>
            <a:ext cx="8853055" cy="3699164"/>
          </a:xfrm>
          <a:prstGeom prst="round2DiagRect">
            <a:avLst>
              <a:gd name="adj1" fmla="val 39139"/>
              <a:gd name="adj2" fmla="val 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 ne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navmidlikdur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ochsak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oqibat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Aro‘si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maqsudga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domod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etgusi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Avaz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himmatni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ocharg‘a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maktabkim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Baloyi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jahl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nodonlikni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barbod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etgusi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12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97495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327" y="1898073"/>
            <a:ext cx="11333017" cy="4253780"/>
          </a:xfr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dargoh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hayotingizda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ahamiyati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Sizningcha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xorijiy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tillarni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bilish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hayotida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davlatning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rivojlanishida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tillarini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o‘rganmoqdasiz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Fikrlaringizni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she’rlarini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58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825625"/>
            <a:ext cx="11734799" cy="479684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448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323</Words>
  <Application>Microsoft Office PowerPoint</Application>
  <PresentationFormat>Широкоэкранный</PresentationFormat>
  <Paragraphs>59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Тема Office</vt:lpstr>
      <vt:lpstr>             ADABIYOT</vt:lpstr>
      <vt:lpstr>Mustahkamlash</vt:lpstr>
      <vt:lpstr>“Til” she’ri</vt:lpstr>
      <vt:lpstr>“Til” she’ri</vt:lpstr>
      <vt:lpstr>“Maktab” she’ri</vt:lpstr>
      <vt:lpstr>“Maktab” she’ri</vt:lpstr>
      <vt:lpstr>“Maktab” she’ri</vt:lpstr>
      <vt:lpstr>Mustaqil bajarish uchun topshiriqlar: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ADABIYOT</dc:title>
  <dc:creator>lenovo</dc:creator>
  <cp:lastModifiedBy>lenovo</cp:lastModifiedBy>
  <cp:revision>33</cp:revision>
  <dcterms:created xsi:type="dcterms:W3CDTF">2020-12-19T15:04:14Z</dcterms:created>
  <dcterms:modified xsi:type="dcterms:W3CDTF">2020-12-22T05:37:59Z</dcterms:modified>
</cp:coreProperties>
</file>