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1" r:id="rId4"/>
    <p:sldId id="270" r:id="rId5"/>
    <p:sldId id="269" r:id="rId6"/>
    <p:sldId id="267" r:id="rId7"/>
    <p:sldId id="266" r:id="rId8"/>
    <p:sldId id="264" r:id="rId9"/>
    <p:sldId id="265" r:id="rId10"/>
    <p:sldId id="263" r:id="rId11"/>
    <p:sldId id="268" r:id="rId12"/>
    <p:sldId id="262" r:id="rId13"/>
    <p:sldId id="261" r:id="rId14"/>
    <p:sldId id="260" r:id="rId15"/>
    <p:sldId id="259" r:id="rId16"/>
    <p:sldId id="25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AC2-9FD8-4551-996D-E169EEDD329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FA65-A543-4650-BAD9-AEBE59FB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5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AC2-9FD8-4551-996D-E169EEDD329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FA65-A543-4650-BAD9-AEBE59FB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2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AC2-9FD8-4551-996D-E169EEDD329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FA65-A543-4650-BAD9-AEBE59FB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7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AC2-9FD8-4551-996D-E169EEDD329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FA65-A543-4650-BAD9-AEBE59FB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AC2-9FD8-4551-996D-E169EEDD329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FA65-A543-4650-BAD9-AEBE59FB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3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AC2-9FD8-4551-996D-E169EEDD329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FA65-A543-4650-BAD9-AEBE59FB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6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AC2-9FD8-4551-996D-E169EEDD329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FA65-A543-4650-BAD9-AEBE59FB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7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AC2-9FD8-4551-996D-E169EEDD329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FA65-A543-4650-BAD9-AEBE59FB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AC2-9FD8-4551-996D-E169EEDD329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FA65-A543-4650-BAD9-AEBE59FB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8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AC2-9FD8-4551-996D-E169EEDD329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FA65-A543-4650-BAD9-AEBE59FB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3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AC2-9FD8-4551-996D-E169EEDD329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FA65-A543-4650-BAD9-AEBE59FB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4AC2-9FD8-4551-996D-E169EEDD329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FA65-A543-4650-BAD9-AEBE59FB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1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5672" y="249598"/>
            <a:ext cx="2382982" cy="900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416488" y="384313"/>
            <a:ext cx="1480271" cy="1056776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491" y="2258291"/>
            <a:ext cx="817418" cy="175952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10491" y="4258685"/>
            <a:ext cx="817418" cy="17595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542142f8c32c6d364c25a313118ff66d.jpg"/>
          <p:cNvPicPr>
            <a:picLocks noChangeAspect="1"/>
          </p:cNvPicPr>
          <p:nvPr/>
        </p:nvPicPr>
        <p:blipFill>
          <a:blip r:embed="rId2">
            <a:lum contrast="10000"/>
          </a:blip>
          <a:srcRect l="10778" r="10778"/>
          <a:stretch>
            <a:fillRect/>
          </a:stretch>
        </p:blipFill>
        <p:spPr>
          <a:xfrm>
            <a:off x="4696692" y="4017817"/>
            <a:ext cx="3224150" cy="235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96759" y="2630222"/>
            <a:ext cx="94652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Abay</a:t>
            </a:r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</a:t>
            </a:r>
            <a:endParaRPr lang="ru-RU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Abay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ijodidan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namunalar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25625"/>
            <a:ext cx="11540835" cy="48661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Bozorga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tursam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Izlagani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marjon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bermas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bozor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izlagan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Chamalab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qchasiga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uqmas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uqar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Bahosin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fahmlamay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hayron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83" y="2011941"/>
            <a:ext cx="2937163" cy="2287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37" y="4366779"/>
            <a:ext cx="2978727" cy="2071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83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Abay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5" y="2005735"/>
            <a:ext cx="3785976" cy="321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71" y="5018012"/>
            <a:ext cx="1297621" cy="1676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28" y="4898662"/>
            <a:ext cx="1377282" cy="1795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53" y="4988718"/>
            <a:ext cx="2500745" cy="1795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18" y="1942271"/>
            <a:ext cx="2549237" cy="2754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9755" y="4637052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Fozilov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179969" y="1880466"/>
            <a:ext cx="3092072" cy="1439015"/>
          </a:xfrm>
          <a:prstGeom prst="horizontalScroll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Naqliya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7375616" y="1880466"/>
            <a:ext cx="1353699" cy="1515756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4296011" y="3639237"/>
            <a:ext cx="2859988" cy="86356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Nasihatlar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035192" y="2980840"/>
            <a:ext cx="731520" cy="1216152"/>
          </a:xfrm>
          <a:prstGeom prst="curvedLeftArrow">
            <a:avLst>
              <a:gd name="adj1" fmla="val 28849"/>
              <a:gd name="adj2" fmla="val 83125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902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10" y="1825625"/>
            <a:ext cx="11540836" cy="48661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Nasihatlar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kitobidan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Yettinchi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yettinchi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so‘z”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(71-72-bet)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9" y="2310535"/>
            <a:ext cx="3768436" cy="32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825625"/>
            <a:ext cx="11776363" cy="48661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825625"/>
            <a:ext cx="11776363" cy="48661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6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825625"/>
            <a:ext cx="11776363" cy="48661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47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825625"/>
            <a:ext cx="11776363" cy="48661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03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Abay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Qo‘nonboyev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3" y="1928307"/>
            <a:ext cx="5140036" cy="3558093"/>
          </a:xfr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19746" y="5585472"/>
            <a:ext cx="8395854" cy="91440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1845-yil 10-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avgustda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Qozog‘istonning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Yettisuv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Chingiztog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tumanida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tavallud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401781" y="2482489"/>
            <a:ext cx="2479966" cy="2311183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ismi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Ibrohim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9102435" y="2482489"/>
            <a:ext cx="2258291" cy="2175164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taxallusi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0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Shoirning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bolaligi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7" y="2244869"/>
            <a:ext cx="2979248" cy="30337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5" y="1870362"/>
            <a:ext cx="3011814" cy="3061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46" y="2244869"/>
            <a:ext cx="2881747" cy="3048000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3347422" y="5063832"/>
            <a:ext cx="5497155" cy="1566433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Ahmad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Rizo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madrasasida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maktabida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1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Abay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" y="1826057"/>
            <a:ext cx="4253918" cy="4463907"/>
          </a:xfrm>
        </p:spPr>
      </p:pic>
      <p:sp>
        <p:nvSpPr>
          <p:cNvPr id="5" name="Овал 4"/>
          <p:cNvSpPr/>
          <p:nvPr/>
        </p:nvSpPr>
        <p:spPr>
          <a:xfrm>
            <a:off x="4730076" y="1690689"/>
            <a:ext cx="7218219" cy="234141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kuylab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o‘lanlarni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adabiyotga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shoirdir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4858856" y="4245046"/>
            <a:ext cx="4265950" cy="1295400"/>
          </a:xfrm>
          <a:prstGeom prst="ribbon">
            <a:avLst>
              <a:gd name="adj1" fmla="val 16667"/>
              <a:gd name="adj2" fmla="val 71757"/>
            </a:avLst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Bastakor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9253586" y="3836337"/>
            <a:ext cx="2503242" cy="1704109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Abay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ma’rifatparvar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shoirdir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0" y="1953925"/>
            <a:ext cx="3463938" cy="4225202"/>
          </a:xfrm>
        </p:spPr>
      </p:pic>
      <p:sp>
        <p:nvSpPr>
          <p:cNvPr id="6" name="TextBox 5"/>
          <p:cNvSpPr txBox="1"/>
          <p:nvPr/>
        </p:nvSpPr>
        <p:spPr>
          <a:xfrm>
            <a:off x="4253346" y="1995488"/>
            <a:ext cx="663835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o‘lanim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ko‘rkam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tatimasa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so‘yla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bardam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 yurt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oshig‘imas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oshig‘i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Roziman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mingdan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tushunsa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ham…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yovlashgan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yurtim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tingla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dovlashgan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yurtim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tingla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Dardingga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o‘lanlarim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ovlashgan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yurtim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tingla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992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Abay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45" y="1265615"/>
            <a:ext cx="3217863" cy="2379686"/>
          </a:xfrm>
        </p:spPr>
      </p:pic>
      <p:sp>
        <p:nvSpPr>
          <p:cNvPr id="5" name="TextBox 4"/>
          <p:cNvSpPr txBox="1"/>
          <p:nvPr/>
        </p:nvSpPr>
        <p:spPr>
          <a:xfrm>
            <a:off x="780030" y="2937134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Sho‘rlik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qozog‘im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76042"/>
            <a:ext cx="5726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“Boy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kambag‘al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8141" y="2346892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8435" y="1853429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90837" y="2583435"/>
            <a:ext cx="1805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“Iskandar”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00643" y="2012361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Mas’ud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62221" y="3195462"/>
            <a:ext cx="246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“Azim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rivoyati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902755" y="1206989"/>
            <a:ext cx="2809869" cy="612648"/>
          </a:xfrm>
          <a:prstGeom prst="wedgeRectCallout">
            <a:avLst>
              <a:gd name="adj1" fmla="val 96517"/>
              <a:gd name="adj2" fmla="val -41525"/>
            </a:avLst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She’rlari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8546028" y="1240781"/>
            <a:ext cx="2978727" cy="612648"/>
          </a:xfrm>
          <a:prstGeom prst="wedgeRectCallout">
            <a:avLst>
              <a:gd name="adj1" fmla="val -99903"/>
              <a:gd name="adj2" fmla="val -50570"/>
            </a:avLst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Dostonlari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71" y="4292865"/>
            <a:ext cx="2126088" cy="2347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43" y="4292865"/>
            <a:ext cx="2067081" cy="2347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ая выноска 18"/>
          <p:cNvSpPr/>
          <p:nvPr/>
        </p:nvSpPr>
        <p:spPr>
          <a:xfrm>
            <a:off x="902754" y="5015997"/>
            <a:ext cx="2575111" cy="612648"/>
          </a:xfrm>
          <a:prstGeom prst="wedgeRectCallout">
            <a:avLst>
              <a:gd name="adj1" fmla="val 62125"/>
              <a:gd name="adj2" fmla="val -1342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Mirtemir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9226529" y="4860831"/>
            <a:ext cx="2438997" cy="612648"/>
          </a:xfrm>
          <a:prstGeom prst="wedgeRectCallout">
            <a:avLst>
              <a:gd name="adj1" fmla="val -72774"/>
              <a:gd name="adj2" fmla="val -1071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Uyg‘un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8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Abay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ijodidan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namunalar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6" y="2385362"/>
            <a:ext cx="4768437" cy="337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нутый угол 3"/>
          <p:cNvSpPr/>
          <p:nvPr/>
        </p:nvSpPr>
        <p:spPr>
          <a:xfrm>
            <a:off x="332509" y="2119744"/>
            <a:ext cx="6761017" cy="3906982"/>
          </a:xfrm>
          <a:prstGeom prst="foldedCorner">
            <a:avLst>
              <a:gd name="adj" fmla="val 2978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G‘oz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turnalar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ko‘kka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janub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sari,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zavq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ko‘zdan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Ovullar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fayzi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mung‘aymishdir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Eshitilmas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kulgulari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403274" y="1795353"/>
            <a:ext cx="3241962" cy="914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Kuz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Abay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ijodidan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namunalar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825625"/>
            <a:ext cx="11776363" cy="48661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libosda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gavdali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soqolli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Sochgan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jonga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g‘avg‘o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Ust-engli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qirovda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turqi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Qadamini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g‘arch-g‘urch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Zavqi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chopib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bola-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baqra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Ko‘rinmaydi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yuz-qo‘lini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Qavat-qavat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chopon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kiysa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molboqar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Achchiq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yelga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dosh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berolmay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o‘girdi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4" y="2118158"/>
            <a:ext cx="4433455" cy="392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лако 4"/>
          <p:cNvSpPr/>
          <p:nvPr/>
        </p:nvSpPr>
        <p:spPr>
          <a:xfrm>
            <a:off x="6636327" y="1825625"/>
            <a:ext cx="2493818" cy="914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27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095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Abay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ijodidan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namunalar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10" y="1302327"/>
            <a:ext cx="11817926" cy="53339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Kulishar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yigit-yalang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O‘tovda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o‘tirolmas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qari-qartang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Jon-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jonivor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damizod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yayrab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Qushlarning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qo‘shig‘idan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soydagi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aralashar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qo‘zilab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oyoqqa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o‘ralashar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bir-birini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ko‘rolmaganlar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Quchoqlashar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o‘ynashar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so‘rashar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27" y="1759527"/>
            <a:ext cx="5437909" cy="4059382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5043054" y="1180955"/>
            <a:ext cx="3034145" cy="914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394</Words>
  <Application>Microsoft Office PowerPoint</Application>
  <PresentationFormat>Широкоэкранный</PresentationFormat>
  <Paragraphs>86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ADABIYOT</vt:lpstr>
      <vt:lpstr>Abay Qo‘nonboyev</vt:lpstr>
      <vt:lpstr>Shoirning bolaligi</vt:lpstr>
      <vt:lpstr>Abay</vt:lpstr>
      <vt:lpstr>Abay ma’rifatparvar shoirdir</vt:lpstr>
      <vt:lpstr>Abay ijodi…</vt:lpstr>
      <vt:lpstr>Abay ijodidan namunalar…</vt:lpstr>
      <vt:lpstr>Abay ijodidan namunalar…</vt:lpstr>
      <vt:lpstr>Abay ijodidan namunalar…</vt:lpstr>
      <vt:lpstr>Abay ijodidan namunalar…</vt:lpstr>
      <vt:lpstr>Abay ijodi…</vt:lpstr>
      <vt:lpstr>Mustaqil bajarish uchun topshiriqlar: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</dc:title>
  <dc:creator>lenovo</dc:creator>
  <cp:lastModifiedBy>lenovo</cp:lastModifiedBy>
  <cp:revision>56</cp:revision>
  <dcterms:created xsi:type="dcterms:W3CDTF">2020-12-20T10:45:30Z</dcterms:created>
  <dcterms:modified xsi:type="dcterms:W3CDTF">2020-12-22T06:32:29Z</dcterms:modified>
</cp:coreProperties>
</file>