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26" autoAdjust="0"/>
  </p:normalViewPr>
  <p:slideViewPr>
    <p:cSldViewPr snapToGrid="0">
      <p:cViewPr varScale="1">
        <p:scale>
          <a:sx n="67" d="100"/>
          <a:sy n="67" d="100"/>
        </p:scale>
        <p:origin x="8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4CD2-F2D8-4EFD-B354-19334B389C18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1B0E-9892-4579-957A-EC4663883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540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4CD2-F2D8-4EFD-B354-19334B389C18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1B0E-9892-4579-957A-EC4663883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550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4CD2-F2D8-4EFD-B354-19334B389C18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1B0E-9892-4579-957A-EC4663883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841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4CD2-F2D8-4EFD-B354-19334B389C18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1B0E-9892-4579-957A-EC4663883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3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4CD2-F2D8-4EFD-B354-19334B389C18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1B0E-9892-4579-957A-EC4663883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469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4CD2-F2D8-4EFD-B354-19334B389C18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1B0E-9892-4579-957A-EC4663883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857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4CD2-F2D8-4EFD-B354-19334B389C18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1B0E-9892-4579-957A-EC4663883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5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4CD2-F2D8-4EFD-B354-19334B389C18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1B0E-9892-4579-957A-EC4663883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25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4CD2-F2D8-4EFD-B354-19334B389C18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1B0E-9892-4579-957A-EC4663883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230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4CD2-F2D8-4EFD-B354-19334B389C18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1B0E-9892-4579-957A-EC4663883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711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4CD2-F2D8-4EFD-B354-19334B389C18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D1B0E-9892-4579-957A-EC4663883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186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04CD2-F2D8-4EFD-B354-19334B389C18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D1B0E-9892-4579-957A-EC4663883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                            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4894" y="250932"/>
            <a:ext cx="1609483" cy="11888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227127" y="250932"/>
            <a:ext cx="2299855" cy="954846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6-sinf</a:t>
            </a:r>
            <a:endParaRPr lang="ru-RU" sz="48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5127" y="2272144"/>
            <a:ext cx="914400" cy="18980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45127" y="4751672"/>
            <a:ext cx="914400" cy="17599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542142f8c32c6d364c25a313118ff66d.jpg"/>
          <p:cNvPicPr>
            <a:picLocks noChangeAspect="1"/>
          </p:cNvPicPr>
          <p:nvPr/>
        </p:nvPicPr>
        <p:blipFill>
          <a:blip r:embed="rId3">
            <a:lum contrast="10000"/>
          </a:blip>
          <a:srcRect l="10778" r="10778"/>
          <a:stretch>
            <a:fillRect/>
          </a:stretch>
        </p:blipFill>
        <p:spPr>
          <a:xfrm>
            <a:off x="4087091" y="3874256"/>
            <a:ext cx="4045527" cy="263737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3175">
            <a:solidFill>
              <a:sysClr val="window" lastClr="FFFFFF">
                <a:lumMod val="50000"/>
                <a:alpha val="40000"/>
              </a:sysClr>
            </a:solidFill>
          </a:ln>
          <a:effectLst>
            <a:outerShdw dist="50800" dir="5400000" algn="t" rotWithShape="0">
              <a:srgbClr val="EEECE1"/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521527" y="2373889"/>
            <a:ext cx="86825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7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10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411" y="2600325"/>
            <a:ext cx="2333353" cy="2854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4" name="Овал 3"/>
          <p:cNvSpPr/>
          <p:nvPr/>
        </p:nvSpPr>
        <p:spPr>
          <a:xfrm>
            <a:off x="2142617" y="1983191"/>
            <a:ext cx="6029325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Taassurot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0238" y="3422835"/>
            <a:ext cx="47628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sevgan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ijodkor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0238" y="4594410"/>
            <a:ext cx="6494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sevgan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13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825624"/>
            <a:ext cx="11651673" cy="476913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99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825624"/>
            <a:ext cx="11651673" cy="476913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687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825624"/>
            <a:ext cx="11651673" cy="476913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631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825624"/>
            <a:ext cx="11651673" cy="476913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81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825624"/>
            <a:ext cx="11651673" cy="476913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244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825624"/>
            <a:ext cx="11651673" cy="476913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946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o‘rgandik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116" y="4169433"/>
            <a:ext cx="1758303" cy="18229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74" y="4433590"/>
            <a:ext cx="1639170" cy="18229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945" y="1869374"/>
            <a:ext cx="1804746" cy="17752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456" y="4303130"/>
            <a:ext cx="1604549" cy="18229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419" y="1836443"/>
            <a:ext cx="1714369" cy="184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285" y="1836443"/>
            <a:ext cx="1778528" cy="19267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59" y="1884881"/>
            <a:ext cx="1729077" cy="18298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2433" y="3677566"/>
            <a:ext cx="2193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66900" y="3694926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Gulxaniy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04767" y="3604038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Abay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881585" y="3677567"/>
            <a:ext cx="1615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55113" y="6126108"/>
            <a:ext cx="15552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Musa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Jalil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16831" y="6005255"/>
            <a:ext cx="2358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Hoshimov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35567" y="6216856"/>
            <a:ext cx="1846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Said Ahmad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07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185" y="1826810"/>
            <a:ext cx="2897214" cy="348814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301" y="1690689"/>
            <a:ext cx="2086640" cy="28166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758" y="1979325"/>
            <a:ext cx="751840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topdim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falakdin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notavonlig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‘,</a:t>
            </a: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ko‘rdum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zamondin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komronlig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‘,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Base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sovug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ko‘rdim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zamonda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Base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achchig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 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totdim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60696" y="5314950"/>
            <a:ext cx="3134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2939361" y="5266639"/>
            <a:ext cx="5429313" cy="1062723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Ko‘ngillarning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sevgani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78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 descr="photo_2020-12-10_20-57-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640" y="2500314"/>
            <a:ext cx="2370138" cy="1762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2-10_20-35-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98" y="4840144"/>
            <a:ext cx="2571768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2-10_20-35-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1525" y="4827140"/>
            <a:ext cx="2313200" cy="1740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3" descr="photo_2020-12-10_20-35-28.jpg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8981" y="4201519"/>
            <a:ext cx="2348964" cy="1893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photo_2020-12-09_18-36-2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8030" y="2456440"/>
            <a:ext cx="2357434" cy="1801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photo_2020-12-09_18-36-5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2301283"/>
            <a:ext cx="2318400" cy="19002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251" y="4880726"/>
            <a:ext cx="2162175" cy="1557337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1271588" y="1727199"/>
            <a:ext cx="5472111" cy="7096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Saxovat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506182" y="4201519"/>
            <a:ext cx="4474069" cy="576837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Hilm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300" y="2071688"/>
            <a:ext cx="2243645" cy="180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727735" y="1900238"/>
            <a:ext cx="8346" cy="46544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967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-28797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Вертикальный свиток 1"/>
          <p:cNvSpPr/>
          <p:nvPr/>
        </p:nvSpPr>
        <p:spPr>
          <a:xfrm>
            <a:off x="6391825" y="1883347"/>
            <a:ext cx="4943474" cy="4229100"/>
          </a:xfrm>
          <a:prstGeom prst="vertic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Holo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turg‘onlaring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navola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piyola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hariflari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yemakka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maslahatga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qosir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6" y="3064669"/>
            <a:ext cx="2773657" cy="3393280"/>
          </a:xfrm>
        </p:spPr>
      </p:pic>
      <p:sp>
        <p:nvSpPr>
          <p:cNvPr id="7" name="Пятиугольник 6"/>
          <p:cNvSpPr/>
          <p:nvPr/>
        </p:nvSpPr>
        <p:spPr>
          <a:xfrm>
            <a:off x="1157288" y="1883347"/>
            <a:ext cx="5234537" cy="959866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20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157" y="3086100"/>
            <a:ext cx="3056731" cy="2612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4-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4226" y="1787948"/>
            <a:ext cx="11700137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ko‘rmagan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shogird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nag‘maga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yo‘rg‘alar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26" y="2945933"/>
            <a:ext cx="2779409" cy="2843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321" y="2945933"/>
            <a:ext cx="3231357" cy="2604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3202" y="5698568"/>
            <a:ext cx="34414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bo‘taloq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84932" y="5527536"/>
            <a:ext cx="4115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47342" y="5550604"/>
            <a:ext cx="37144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Najjor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10601325" y="4119383"/>
            <a:ext cx="1443038" cy="1431221"/>
          </a:xfrm>
          <a:prstGeom prst="irregularSeal1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8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825624"/>
            <a:ext cx="11651673" cy="476913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Ma’rifatparvarlik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ruhida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muallifi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18" y="3000375"/>
            <a:ext cx="2436140" cy="26003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058" y="2945749"/>
            <a:ext cx="2500313" cy="26549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538" y="2802873"/>
            <a:ext cx="2414587" cy="265495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42937" y="5600701"/>
            <a:ext cx="28729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Hamid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Olimjon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8240" y="5600701"/>
            <a:ext cx="22050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22772" y="5592762"/>
            <a:ext cx="26915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Vohidov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ятно 1 9"/>
          <p:cNvSpPr/>
          <p:nvPr/>
        </p:nvSpPr>
        <p:spPr>
          <a:xfrm>
            <a:off x="7106697" y="4929188"/>
            <a:ext cx="1096493" cy="1413161"/>
          </a:xfrm>
          <a:prstGeom prst="irregularSeal1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42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21" y="2759299"/>
            <a:ext cx="2615392" cy="2204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028" y="2413139"/>
            <a:ext cx="2611041" cy="2457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120" y="2413139"/>
            <a:ext cx="2619333" cy="2451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597356" y="1859965"/>
            <a:ext cx="32944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urboni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45827" y="1813799"/>
            <a:ext cx="2985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984919" y="1836887"/>
            <a:ext cx="2824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Qushcha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5283" y="4929187"/>
            <a:ext cx="37273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fojeali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oqibatlarga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45827" y="4870589"/>
            <a:ext cx="316144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Ikkiyuzlamachilik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laganbardorlik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illatlar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tanqid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64455" y="4713742"/>
            <a:ext cx="264527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qushga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orzusini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73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163" y="1795491"/>
            <a:ext cx="11651673" cy="476913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7-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183184" y="3971916"/>
            <a:ext cx="3757613" cy="121511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Hunarsiz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995059" y="3265660"/>
            <a:ext cx="2885275" cy="9144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Qo‘rqoq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3880334" y="2791817"/>
            <a:ext cx="4085672" cy="9144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Maqtanchoq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8113611" y="3241180"/>
            <a:ext cx="3386866" cy="9144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G‘ayratsiz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819996" y="4519302"/>
            <a:ext cx="2748337" cy="9144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Yalqov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2921714" y="5538505"/>
            <a:ext cx="3020462" cy="9144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Ochko‘z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6493045" y="5538505"/>
            <a:ext cx="2765467" cy="9144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Orsiz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8450088" y="4445705"/>
            <a:ext cx="2713911" cy="9144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Aqlsiz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Лента лицом вниз 31"/>
          <p:cNvSpPr/>
          <p:nvPr/>
        </p:nvSpPr>
        <p:spPr>
          <a:xfrm>
            <a:off x="1133897" y="1785070"/>
            <a:ext cx="9924204" cy="803921"/>
          </a:xfrm>
          <a:prstGeom prst="ribbon">
            <a:avLst>
              <a:gd name="adj1" fmla="val 16667"/>
              <a:gd name="adj2" fmla="val 698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5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5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81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214</Words>
  <Application>Microsoft Office PowerPoint</Application>
  <PresentationFormat>Широкоэкранный</PresentationFormat>
  <Paragraphs>66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Тема Office</vt:lpstr>
      <vt:lpstr>                            ADABIYOT</vt:lpstr>
      <vt:lpstr>Biz o‘rgandik…</vt:lpstr>
      <vt:lpstr>1- topshiriq:</vt:lpstr>
      <vt:lpstr>2- topshiriq:</vt:lpstr>
      <vt:lpstr>3- topshiriq:</vt:lpstr>
      <vt:lpstr>4- topshiriq:</vt:lpstr>
      <vt:lpstr>5- topshiriq:</vt:lpstr>
      <vt:lpstr>6- topshiriq:</vt:lpstr>
      <vt:lpstr>7- topshiriq:</vt:lpstr>
      <vt:lpstr>Mustaqil bajarish uchun topshiriq:</vt:lpstr>
      <vt:lpstr>8- topshiriq: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59</cp:revision>
  <dcterms:created xsi:type="dcterms:W3CDTF">2020-12-26T14:40:41Z</dcterms:created>
  <dcterms:modified xsi:type="dcterms:W3CDTF">2020-12-29T06:49:21Z</dcterms:modified>
</cp:coreProperties>
</file>