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6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5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2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1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8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04CD2-F2D8-4EFD-B354-19334B389C1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1B0E-9892-4579-957A-EC46638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94" y="250932"/>
            <a:ext cx="1609483" cy="11888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7127" y="250932"/>
            <a:ext cx="2299855" cy="95484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6-sinf</a:t>
            </a:r>
            <a:endParaRPr lang="ru-RU" sz="48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127" y="2272144"/>
            <a:ext cx="914400" cy="18980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5127" y="4751672"/>
            <a:ext cx="914400" cy="1759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42142f8c32c6d364c25a313118ff66d.jpg"/>
          <p:cNvPicPr>
            <a:picLocks noChangeAspect="1"/>
          </p:cNvPicPr>
          <p:nvPr/>
        </p:nvPicPr>
        <p:blipFill>
          <a:blip r:embed="rId3">
            <a:lum contrast="10000"/>
          </a:blip>
          <a:srcRect l="10778" r="10778"/>
          <a:stretch>
            <a:fillRect/>
          </a:stretch>
        </p:blipFill>
        <p:spPr>
          <a:xfrm>
            <a:off x="4087091" y="3874256"/>
            <a:ext cx="4045527" cy="26373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50000"/>
                <a:alpha val="40000"/>
              </a:sysClr>
            </a:solidFill>
          </a:ln>
          <a:effectLst>
            <a:outerShdw dist="50800" dir="5400000" algn="t" rotWithShape="0">
              <a:srgbClr val="EEECE1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21527" y="2373889"/>
            <a:ext cx="8682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1" y="2600325"/>
            <a:ext cx="2333353" cy="285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2142617" y="1983191"/>
            <a:ext cx="602932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Taassurot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238" y="342283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ijodkor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238" y="4594410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qahramoni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9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8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3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4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4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16" y="4169433"/>
            <a:ext cx="1758303" cy="1822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74" y="4433590"/>
            <a:ext cx="1639170" cy="1822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45" y="1869374"/>
            <a:ext cx="1804746" cy="1775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6" y="4303130"/>
            <a:ext cx="1604549" cy="1822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19" y="1836443"/>
            <a:ext cx="1714369" cy="1841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5" y="1836443"/>
            <a:ext cx="1778528" cy="1926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9" y="1884881"/>
            <a:ext cx="1729077" cy="1829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433" y="3677566"/>
            <a:ext cx="219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6900" y="369492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Gulxaniy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4767" y="360403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1585" y="3677567"/>
            <a:ext cx="16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5113" y="612610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831" y="6005255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567" y="6216856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Said Ahmad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85" y="1826810"/>
            <a:ext cx="2897214" cy="34881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1" y="1690689"/>
            <a:ext cx="2086640" cy="2816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58" y="1979325"/>
            <a:ext cx="75184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topdim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falakdin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notavonlig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‘,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ko‘rdum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zamondin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komronlig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‘,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issig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sovug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ko‘rdim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zamonda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achchig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 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totdim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0696" y="531495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939361" y="5266639"/>
            <a:ext cx="5429313" cy="1062723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sevgani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photo_2020-12-10_20-57-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40" y="2500314"/>
            <a:ext cx="2370138" cy="176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2-10_20-35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8" y="4840144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2-10_20-35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525" y="4827140"/>
            <a:ext cx="2313200" cy="174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photo_2020-12-10_20-35-28.jpg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981" y="4201519"/>
            <a:ext cx="2348964" cy="189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2-09_18-36-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030" y="2456440"/>
            <a:ext cx="2357434" cy="180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_2020-12-09_18-36-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301283"/>
            <a:ext cx="2318400" cy="1900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51" y="4880726"/>
            <a:ext cx="2162175" cy="155733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71588" y="1727199"/>
            <a:ext cx="5472111" cy="709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Saxovat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06182" y="4201519"/>
            <a:ext cx="4474069" cy="5768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Hilm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00" y="2071688"/>
            <a:ext cx="224364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727735" y="1900238"/>
            <a:ext cx="8346" cy="4654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797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6391825" y="1883347"/>
            <a:ext cx="4943474" cy="42291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turg‘onlaring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navola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hariflari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yemakka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maslahatga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qosir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6" y="3064669"/>
            <a:ext cx="2773657" cy="3393280"/>
          </a:xfrm>
        </p:spPr>
      </p:pic>
      <p:sp>
        <p:nvSpPr>
          <p:cNvPr id="7" name="Пятиугольник 6"/>
          <p:cNvSpPr/>
          <p:nvPr/>
        </p:nvSpPr>
        <p:spPr>
          <a:xfrm>
            <a:off x="1157288" y="1883347"/>
            <a:ext cx="5234537" cy="95986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57" y="3086100"/>
            <a:ext cx="3056731" cy="26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26" y="1787948"/>
            <a:ext cx="117001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ko‘rmagan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shogird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nag‘maga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yo‘rg‘alar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6" y="2945933"/>
            <a:ext cx="2779409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21" y="2945933"/>
            <a:ext cx="3231357" cy="260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202" y="5698568"/>
            <a:ext cx="3441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932" y="5527536"/>
            <a:ext cx="411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7342" y="5550604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0601325" y="4119383"/>
            <a:ext cx="1443038" cy="1431221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825624"/>
            <a:ext cx="11651673" cy="47691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Ma’rifatparvarlik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ruhida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8" y="3000375"/>
            <a:ext cx="2436140" cy="2600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58" y="2945749"/>
            <a:ext cx="2500313" cy="2654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2802873"/>
            <a:ext cx="2414587" cy="2654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37" y="5600701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240" y="5600701"/>
            <a:ext cx="220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2772" y="5592762"/>
            <a:ext cx="269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Vohidov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7106697" y="4929188"/>
            <a:ext cx="1096493" cy="1413161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1" y="2759299"/>
            <a:ext cx="2615392" cy="220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8" y="2413139"/>
            <a:ext cx="2611041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0" y="2413139"/>
            <a:ext cx="2619333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97356" y="1859965"/>
            <a:ext cx="3294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Urushning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urboni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827" y="1813799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4919" y="1836887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Qushcha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283" y="4929187"/>
            <a:ext cx="37273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Urushning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fojeali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oqibatlarga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5827" y="4870589"/>
            <a:ext cx="3161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Ikkiyuzlamachilik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laganbardorlik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illatlar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tanqid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64455" y="4713742"/>
            <a:ext cx="2645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qushga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3" y="1795491"/>
            <a:ext cx="11651673" cy="47691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83184" y="3971916"/>
            <a:ext cx="3757613" cy="12151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Hunarsiz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95059" y="3265660"/>
            <a:ext cx="2885275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Qo‘rqoq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880334" y="2791817"/>
            <a:ext cx="4085672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Maqtanchoq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113611" y="3241180"/>
            <a:ext cx="3386866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G‘ayratsiz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19996" y="4519302"/>
            <a:ext cx="2748337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Yalqov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21714" y="5538505"/>
            <a:ext cx="3020462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Ochko‘z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93045" y="5538505"/>
            <a:ext cx="2765467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Orsiz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450088" y="4445705"/>
            <a:ext cx="2713911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Aqlsiz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Лента лицом вниз 31"/>
          <p:cNvSpPr/>
          <p:nvPr/>
        </p:nvSpPr>
        <p:spPr>
          <a:xfrm>
            <a:off x="1133897" y="1785070"/>
            <a:ext cx="9924204" cy="803921"/>
          </a:xfrm>
          <a:prstGeom prst="ribbon">
            <a:avLst>
              <a:gd name="adj1" fmla="val 16667"/>
              <a:gd name="adj2" fmla="val 698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214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                            ADABIYOT</vt:lpstr>
      <vt:lpstr>Biz o‘rgandik…</vt:lpstr>
      <vt:lpstr>1- topshiriq:</vt:lpstr>
      <vt:lpstr>2- topshiriq:</vt:lpstr>
      <vt:lpstr>3- topshiriq:</vt:lpstr>
      <vt:lpstr>4- topshiriq:</vt:lpstr>
      <vt:lpstr>5- topshiriq:</vt:lpstr>
      <vt:lpstr>6- topshiriq:</vt:lpstr>
      <vt:lpstr>7- topshiriq:</vt:lpstr>
      <vt:lpstr>Mustaqil bajarish uchun topshiriq:</vt:lpstr>
      <vt:lpstr>8- topshiriq: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59</cp:revision>
  <dcterms:created xsi:type="dcterms:W3CDTF">2020-12-26T14:40:41Z</dcterms:created>
  <dcterms:modified xsi:type="dcterms:W3CDTF">2020-12-29T06:49:21Z</dcterms:modified>
</cp:coreProperties>
</file>