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59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99"/>
    <a:srgbClr val="00FF00"/>
    <a:srgbClr val="99FF33"/>
    <a:srgbClr val="3EF242"/>
    <a:srgbClr val="FFFF66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F1691-E92D-4632-A6C9-7AF550E10D8F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92308-7F01-46EA-8916-B844577069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025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F1691-E92D-4632-A6C9-7AF550E10D8F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92308-7F01-46EA-8916-B844577069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7603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F1691-E92D-4632-A6C9-7AF550E10D8F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92308-7F01-46EA-8916-B844577069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776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F1691-E92D-4632-A6C9-7AF550E10D8F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92308-7F01-46EA-8916-B844577069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175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F1691-E92D-4632-A6C9-7AF550E10D8F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92308-7F01-46EA-8916-B844577069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250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F1691-E92D-4632-A6C9-7AF550E10D8F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92308-7F01-46EA-8916-B844577069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29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F1691-E92D-4632-A6C9-7AF550E10D8F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92308-7F01-46EA-8916-B844577069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42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F1691-E92D-4632-A6C9-7AF550E10D8F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92308-7F01-46EA-8916-B844577069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2414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F1691-E92D-4632-A6C9-7AF550E10D8F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92308-7F01-46EA-8916-B844577069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058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F1691-E92D-4632-A6C9-7AF550E10D8F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92308-7F01-46EA-8916-B844577069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8983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F1691-E92D-4632-A6C9-7AF550E10D8F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92308-7F01-46EA-8916-B844577069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916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FF1691-E92D-4632-A6C9-7AF550E10D8F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592308-7F01-46EA-8916-B844577069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7686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sz="8000" b="1" dirty="0" smtClean="0"/>
              <a:t>                ADABIYOT</a:t>
            </a:r>
            <a:endParaRPr lang="ru-RU" sz="8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157855" y="304800"/>
            <a:ext cx="2355272" cy="983673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/>
              <a:t>6-sinf</a:t>
            </a:r>
            <a:endParaRPr lang="ru-RU" sz="6000" b="1" dirty="0"/>
          </a:p>
        </p:txBody>
      </p:sp>
      <p:pic>
        <p:nvPicPr>
          <p:cNvPr id="5" name="Объект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894" y="250932"/>
            <a:ext cx="1609483" cy="118882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066800" y="2466109"/>
            <a:ext cx="872836" cy="184265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66800" y="4502727"/>
            <a:ext cx="872836" cy="19673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Объект 3" descr="542142f8c32c6d364c25a313118ff66d.jpg"/>
          <p:cNvPicPr>
            <a:picLocks noGrp="1" noChangeAspect="1"/>
          </p:cNvPicPr>
          <p:nvPr>
            <p:ph idx="1"/>
          </p:nvPr>
        </p:nvPicPr>
        <p:blipFill>
          <a:blip r:embed="rId3">
            <a:lum contrast="10000"/>
          </a:blip>
          <a:srcRect l="10778" r="10778"/>
          <a:stretch>
            <a:fillRect/>
          </a:stretch>
        </p:blipFill>
        <p:spPr>
          <a:xfrm>
            <a:off x="4682193" y="4754578"/>
            <a:ext cx="2827613" cy="18065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050472" y="2272146"/>
            <a:ext cx="8680581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Zulfiya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seni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so‘roqlab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3450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71599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8546" y="1371600"/>
            <a:ext cx="11894128" cy="537556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4322618" y="3117273"/>
            <a:ext cx="4080163" cy="1496291"/>
          </a:xfrm>
          <a:prstGeom prst="ellipse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6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ahor</a:t>
            </a:r>
            <a:endParaRPr lang="ru-RU" sz="6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ьная выноска 4"/>
          <p:cNvSpPr/>
          <p:nvPr/>
        </p:nvSpPr>
        <p:spPr>
          <a:xfrm>
            <a:off x="138546" y="3230916"/>
            <a:ext cx="3186549" cy="1136072"/>
          </a:xfrm>
          <a:prstGeom prst="wedgeEllipseCallout">
            <a:avLst>
              <a:gd name="adj1" fmla="val 79528"/>
              <a:gd name="adj2" fmla="val 7195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Qishning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yoqasidan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ьная выноска 5"/>
          <p:cNvSpPr/>
          <p:nvPr/>
        </p:nvSpPr>
        <p:spPr>
          <a:xfrm>
            <a:off x="9258301" y="3400657"/>
            <a:ext cx="2854036" cy="1059871"/>
          </a:xfrm>
          <a:prstGeom prst="wedgeEllipseCallout">
            <a:avLst>
              <a:gd name="adj1" fmla="val -78852"/>
              <a:gd name="adj2" fmla="val -5094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Tog‘lardan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ьная выноска 6"/>
          <p:cNvSpPr/>
          <p:nvPr/>
        </p:nvSpPr>
        <p:spPr>
          <a:xfrm>
            <a:off x="6844144" y="5367363"/>
            <a:ext cx="4571999" cy="1099145"/>
          </a:xfrm>
          <a:prstGeom prst="wedgeEllipseCallout">
            <a:avLst>
              <a:gd name="adj1" fmla="val -52881"/>
              <a:gd name="adj2" fmla="val -11222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Qo‘ychivonlardan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ьная выноска 7"/>
          <p:cNvSpPr/>
          <p:nvPr/>
        </p:nvSpPr>
        <p:spPr>
          <a:xfrm>
            <a:off x="4322617" y="1407972"/>
            <a:ext cx="4080163" cy="1009580"/>
          </a:xfrm>
          <a:prstGeom prst="wedgeEllipseCallout">
            <a:avLst>
              <a:gd name="adj1" fmla="val 108"/>
              <a:gd name="adj2" fmla="val 112754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Lirik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qahramon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ьная выноска 9"/>
          <p:cNvSpPr/>
          <p:nvPr/>
        </p:nvSpPr>
        <p:spPr>
          <a:xfrm>
            <a:off x="540322" y="5386340"/>
            <a:ext cx="4336478" cy="1080168"/>
          </a:xfrm>
          <a:prstGeom prst="wedgeEllipseCallout">
            <a:avLst>
              <a:gd name="adj1" fmla="val 68711"/>
              <a:gd name="adj2" fmla="val -11733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Bog‘lardan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018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597890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1" y="1597891"/>
            <a:ext cx="11824853" cy="4913745"/>
          </a:xfrm>
          <a:solidFill>
            <a:srgbClr val="CCFF99"/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1597891"/>
            <a:ext cx="4104409" cy="331556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409211" y="2224622"/>
            <a:ext cx="6697667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so‘roqlab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she’rida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jonlantirish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manzaralarni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Fikrlaringizni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44982" y="4913457"/>
            <a:ext cx="76546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She’rdan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yod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ifodali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aytib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1856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2906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13321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33643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5753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2041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982" y="1026879"/>
            <a:ext cx="11859489" cy="569257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1915-yil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1935-1938-yillar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1953-1980-yillar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1932-yil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1944-yil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1996-yil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7980" y="1026879"/>
            <a:ext cx="1979074" cy="218698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08928" y="1117351"/>
            <a:ext cx="5331909" cy="584775"/>
          </a:xfrm>
          <a:prstGeom prst="rect">
            <a:avLst/>
          </a:prstGeom>
          <a:solidFill>
            <a:srgbClr val="7030A0"/>
          </a:solidFill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Shoira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Zulfiya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tavallud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topdi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58316" y="1742191"/>
            <a:ext cx="6499664" cy="1077218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instituti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aspirantura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sida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tahsil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45803" y="2813783"/>
            <a:ext cx="6126998" cy="1077218"/>
          </a:xfrm>
          <a:prstGeom prst="rect">
            <a:avLst/>
          </a:prstGeom>
          <a:solidFill>
            <a:srgbClr val="FFFF66"/>
          </a:solidFill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aodat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jurnalida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muharrir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21368" y="3885375"/>
            <a:ext cx="5993949" cy="584775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she’rlari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bosilib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21368" y="4655476"/>
            <a:ext cx="5315045" cy="584775"/>
          </a:xfrm>
          <a:prstGeom prst="rect">
            <a:avLst/>
          </a:prstGeom>
          <a:solidFill>
            <a:srgbClr val="FF00FF"/>
          </a:solidFill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Turmush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o‘rtog‘idan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ayriladi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955526" y="5472448"/>
            <a:ext cx="4442242" cy="584775"/>
          </a:xfrm>
          <a:prstGeom prst="rect">
            <a:avLst/>
          </a:prstGeom>
          <a:solidFill>
            <a:srgbClr val="00FF00"/>
          </a:solidFill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81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yoshida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vafot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ая выноска 17"/>
          <p:cNvSpPr/>
          <p:nvPr/>
        </p:nvSpPr>
        <p:spPr>
          <a:xfrm>
            <a:off x="8359490" y="4534826"/>
            <a:ext cx="3596981" cy="696748"/>
          </a:xfrm>
          <a:prstGeom prst="wedgeRectCallout">
            <a:avLst>
              <a:gd name="adj1" fmla="val -47228"/>
              <a:gd name="adj2" fmla="val -108782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varaqlari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755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0" grpId="0" animBg="1"/>
      <p:bldP spid="13" grpId="0" animBg="1"/>
      <p:bldP spid="17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seni</a:t>
            </a:r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so‘roqlab</a:t>
            </a:r>
            <a:endParaRPr lang="ru-RU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8655" y="1825625"/>
            <a:ext cx="11623963" cy="4852266"/>
          </a:xfrm>
          <a:solidFill>
            <a:srgbClr val="CCFF99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Salqin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saharlarda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bodom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gulida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Binafsha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labida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yerlarda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Qushlarning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parvozi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yellarning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nozi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Baxmal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vodiylarda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qirlarda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</a:t>
            </a: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sevar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bag‘rim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bahorni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O‘rik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gullarining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maftuni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uyg‘ongan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kurtak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Ko‘zlaringga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surtib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o‘parding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uni.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6545" y="1825625"/>
            <a:ext cx="3906982" cy="25107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027919"/>
            <a:ext cx="3789218" cy="26499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69664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O‘RIK GULLAGANDA</a:t>
            </a:r>
            <a:endParaRPr lang="ru-RU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799" y="1825624"/>
            <a:ext cx="11554691" cy="4935393"/>
          </a:xfrm>
          <a:solidFill>
            <a:srgbClr val="CCFF99"/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Derazamning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oldida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tup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O‘rik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oppoq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gulladi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marL="0" indent="0"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Novdalarni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bezab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g‘unchalar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Tongda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aytdi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otini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shabboda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qurg‘ur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ilk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sahar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gulning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totini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bahorda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takror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tirishsam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ham u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beor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Yellar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aldab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9417" y="1690689"/>
            <a:ext cx="6664035" cy="5070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45333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seni</a:t>
            </a:r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so‘roqlab</a:t>
            </a:r>
            <a:endParaRPr lang="ru-RU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982" y="1825625"/>
            <a:ext cx="11984182" cy="49076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Mana,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qimmatligim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izlab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sarsari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Qishning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yoqasidan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tutib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so‘radi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U ham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to‘kdi-yu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chekildi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nari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shabboda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Sen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bog‘larni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qidirib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ko‘rsatay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husn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ko‘rkini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qirg‘oqlarni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qidirib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3418" y="1825625"/>
            <a:ext cx="5167746" cy="4488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258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seni</a:t>
            </a:r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so‘roqlab</a:t>
            </a:r>
            <a:endParaRPr lang="ru-RU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364" y="1856509"/>
            <a:ext cx="3290527" cy="24383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8326" y="4294908"/>
            <a:ext cx="3318163" cy="24106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4031346" y="1914368"/>
            <a:ext cx="6733959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Topmay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sabri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tugab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bo‘ron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bo‘ldi-yu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Jarliklarga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boshini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Farhod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tog‘laridan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daraging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izlab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Soylarga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qulatdi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tog‘ning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toshini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9364" y="4389666"/>
            <a:ext cx="6880410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Qirlarga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ilk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qo‘ychivonlardan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so‘roq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Barida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sukunat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ma’yuslik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Horib-charchab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toqatlari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toq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8972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43890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seni</a:t>
            </a:r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so‘roqlab</a:t>
            </a:r>
            <a:endParaRPr lang="ru-RU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407" y="1496291"/>
            <a:ext cx="3868429" cy="281247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3309" y="1496291"/>
            <a:ext cx="4038599" cy="293716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96843" y="4461164"/>
            <a:ext cx="7518405" cy="206210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jilo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kirdi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yotog‘imga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Hulkar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Omonning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o‘pdi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yuzidan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Singib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kuydirgan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za’far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yanog‘imga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Sekin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xabar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o‘zidan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471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seni</a:t>
            </a:r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so‘roqlab</a:t>
            </a:r>
            <a:endParaRPr lang="ru-RU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217" y="3912904"/>
            <a:ext cx="4724401" cy="2945095"/>
          </a:xfrm>
        </p:spPr>
      </p:pic>
      <p:sp>
        <p:nvSpPr>
          <p:cNvPr id="6" name="TextBox 5"/>
          <p:cNvSpPr txBox="1"/>
          <p:nvPr/>
        </p:nvSpPr>
        <p:spPr>
          <a:xfrm>
            <a:off x="4695120" y="1850801"/>
            <a:ext cx="6471643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Alamdan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tutoqib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daraxtga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ko‘chdi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Kurtakni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uyg‘otib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so‘yladi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g‘amnok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yoding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yelib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beqaror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Gullar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g‘unchasini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chok-chok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6763" y="4571564"/>
            <a:ext cx="6720109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Gul-u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rayhonlarning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taraldi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atri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Samoni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qopladi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mayin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smtClean="0">
                <a:latin typeface="Arial" panose="020B0604020202020204" pitchFamily="34" charset="0"/>
                <a:cs typeface="Arial" panose="020B0604020202020204" pitchFamily="34" charset="0"/>
              </a:rPr>
              <a:t>qo‘shiq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qo‘shiq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naqadar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oshino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Naqadar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hayotbaxsh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otashga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9" y="1690689"/>
            <a:ext cx="4500829" cy="2827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984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seni</a:t>
            </a:r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so‘roqlab</a:t>
            </a:r>
            <a:endParaRPr lang="ru-RU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" y="1825624"/>
            <a:ext cx="11734800" cy="4824557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Bahorga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burkangan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sevgan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elda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Ovozing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yangradi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jo‘shqin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zabardast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O‘lmagan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ekansan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jonim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Men ham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hali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sensiz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olmadim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nafas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Hijroning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qalbimda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sozing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qo‘limda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Hayotni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kuylayman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chekinar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alam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Tunlar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tushimdasan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kunduz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yodimda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ekanman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hayotsan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ham!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182" y="1922606"/>
            <a:ext cx="5389418" cy="42426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228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444</TotalTime>
  <Words>449</Words>
  <Application>Microsoft Office PowerPoint</Application>
  <PresentationFormat>Широкоэкранный</PresentationFormat>
  <Paragraphs>104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Wingdings</vt:lpstr>
      <vt:lpstr>Тема Office</vt:lpstr>
      <vt:lpstr>                ADABIYOT</vt:lpstr>
      <vt:lpstr>Mustahkamlash</vt:lpstr>
      <vt:lpstr>Bahor keldi seni so‘roqlab</vt:lpstr>
      <vt:lpstr>O‘RIK GULLAGANDA</vt:lpstr>
      <vt:lpstr>Bahor keldi seni so‘roqlab</vt:lpstr>
      <vt:lpstr>Bahor keldi seni so‘roqlab</vt:lpstr>
      <vt:lpstr>Bahor keldi seni so‘roqlab</vt:lpstr>
      <vt:lpstr>Bahor keldi seni so‘roqlab</vt:lpstr>
      <vt:lpstr>Bahor keldi seni so‘roqlab</vt:lpstr>
      <vt:lpstr>Mustahkamlash</vt:lpstr>
      <vt:lpstr>Mustaqil bajarish uchun topshiriqlar: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ADABIYOT</dc:title>
  <dc:creator>lenovo</dc:creator>
  <cp:lastModifiedBy>lenovo</cp:lastModifiedBy>
  <cp:revision>41</cp:revision>
  <dcterms:created xsi:type="dcterms:W3CDTF">2021-02-10T16:53:22Z</dcterms:created>
  <dcterms:modified xsi:type="dcterms:W3CDTF">2021-02-16T04:22:57Z</dcterms:modified>
</cp:coreProperties>
</file>