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5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00FF00"/>
    <a:srgbClr val="99FF33"/>
    <a:srgbClr val="3EF242"/>
    <a:srgbClr val="FFFF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025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0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77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17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25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2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41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05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98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91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F1691-E92D-4632-A6C9-7AF550E10D8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92308-7F01-46EA-8916-B8445770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8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8000" b="1" dirty="0" smtClean="0"/>
              <a:t>                ADABIYOT</a:t>
            </a:r>
            <a:endParaRPr lang="ru-RU" sz="8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57855" y="304800"/>
            <a:ext cx="2355272" cy="98367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6-sinf</a:t>
            </a:r>
            <a:endParaRPr lang="ru-RU" sz="6000" b="1" dirty="0"/>
          </a:p>
        </p:txBody>
      </p:sp>
      <p:pic>
        <p:nvPicPr>
          <p:cNvPr id="5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94" y="250932"/>
            <a:ext cx="1609483" cy="11888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66800" y="2466109"/>
            <a:ext cx="872836" cy="18426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66800" y="4502727"/>
            <a:ext cx="872836" cy="19673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3">
            <a:lum contrast="10000"/>
          </a:blip>
          <a:srcRect l="10778" r="10778"/>
          <a:stretch>
            <a:fillRect/>
          </a:stretch>
        </p:blipFill>
        <p:spPr>
          <a:xfrm>
            <a:off x="4682193" y="4754578"/>
            <a:ext cx="2827613" cy="1806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050472" y="2272146"/>
            <a:ext cx="868058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345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159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6" y="1371600"/>
            <a:ext cx="11894128" cy="53755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322618" y="3117273"/>
            <a:ext cx="4080163" cy="1496291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</a:t>
            </a:r>
            <a:endParaRPr lang="ru-RU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138546" y="3230916"/>
            <a:ext cx="3186549" cy="1136072"/>
          </a:xfrm>
          <a:prstGeom prst="wedgeEllipseCallout">
            <a:avLst>
              <a:gd name="adj1" fmla="val 79528"/>
              <a:gd name="adj2" fmla="val 7195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yoqasidan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9258301" y="3400657"/>
            <a:ext cx="2854036" cy="1059871"/>
          </a:xfrm>
          <a:prstGeom prst="wedgeEllipseCallout">
            <a:avLst>
              <a:gd name="adj1" fmla="val -78852"/>
              <a:gd name="adj2" fmla="val -5094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Tog‘lardan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6844144" y="5367363"/>
            <a:ext cx="4571999" cy="1099145"/>
          </a:xfrm>
          <a:prstGeom prst="wedgeEllipseCallout">
            <a:avLst>
              <a:gd name="adj1" fmla="val -52881"/>
              <a:gd name="adj2" fmla="val -1122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Qo‘ychivonlardan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4322617" y="1407972"/>
            <a:ext cx="4080163" cy="1009580"/>
          </a:xfrm>
          <a:prstGeom prst="wedgeEllipseCallout">
            <a:avLst>
              <a:gd name="adj1" fmla="val 108"/>
              <a:gd name="adj2" fmla="val 112754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Lirik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540322" y="5386340"/>
            <a:ext cx="4336478" cy="1080168"/>
          </a:xfrm>
          <a:prstGeom prst="wedgeEllipseCallout">
            <a:avLst>
              <a:gd name="adj1" fmla="val 68711"/>
              <a:gd name="adj2" fmla="val -11733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Bog‘lardan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1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9789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1" y="1597891"/>
            <a:ext cx="11824853" cy="4913745"/>
          </a:xfrm>
          <a:solidFill>
            <a:srgbClr val="CCFF99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1597891"/>
            <a:ext cx="4104409" cy="33155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09211" y="2224622"/>
            <a:ext cx="669766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she’rida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jonlantirish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manzaralarni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Fikrlaringizni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4982" y="4913457"/>
            <a:ext cx="765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85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90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332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364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75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2041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82" y="1026879"/>
            <a:ext cx="11859489" cy="56925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1915-yil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1935-1938-yillar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1953-1980-yillar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1932-yil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1944-yil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1996-yil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980" y="1026879"/>
            <a:ext cx="1979074" cy="21869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08928" y="1117351"/>
            <a:ext cx="5331909" cy="584775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8316" y="1742191"/>
            <a:ext cx="6499664" cy="1077218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aspirantura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tahsil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5803" y="2813783"/>
            <a:ext cx="6126998" cy="1077218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aodat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muharrir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21368" y="3885375"/>
            <a:ext cx="5993949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bosilib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21368" y="4655476"/>
            <a:ext cx="5315045" cy="584775"/>
          </a:xfrm>
          <a:prstGeom prst="rect">
            <a:avLst/>
          </a:prstGeom>
          <a:solidFill>
            <a:srgbClr val="FF00FF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o‘rtog‘idan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ayriladi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55526" y="5472448"/>
            <a:ext cx="4442242" cy="584775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81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ая выноска 17"/>
          <p:cNvSpPr/>
          <p:nvPr/>
        </p:nvSpPr>
        <p:spPr>
          <a:xfrm>
            <a:off x="8359490" y="4534826"/>
            <a:ext cx="3596981" cy="696748"/>
          </a:xfrm>
          <a:prstGeom prst="wedgeRectCallout">
            <a:avLst>
              <a:gd name="adj1" fmla="val -47228"/>
              <a:gd name="adj2" fmla="val -108782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varaqlari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5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3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5" y="1825625"/>
            <a:ext cx="11623963" cy="4852266"/>
          </a:xfrm>
          <a:solidFill>
            <a:srgbClr val="CCFF9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Salqin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saharlarda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bodom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Qushlarning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parvozi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yellarning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nozi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Baxmal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vodiylarda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bag‘rim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gullarining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maftuni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uyg‘ongan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kurtak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Ko‘zlaringga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surtib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o‘parding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545" y="1825625"/>
            <a:ext cx="3906982" cy="25107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27919"/>
            <a:ext cx="3789218" cy="264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966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O‘RIK GULLAGANDA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825624"/>
            <a:ext cx="11554691" cy="4935393"/>
          </a:xfrm>
          <a:solidFill>
            <a:srgbClr val="CCFF99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Derazamning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Novdalarni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bezab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g‘unchalar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otini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shabboda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qurg‘ur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totini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tirishsam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beor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417" y="1690689"/>
            <a:ext cx="6664035" cy="5070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4533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82" y="1825625"/>
            <a:ext cx="11984182" cy="4907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Mana,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qimmatligim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sarsari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yoqasidan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to‘kdi-yu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chekildi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shabboda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qidirib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husn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ko‘rkini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qirg‘oqlarni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qidirib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418" y="1825625"/>
            <a:ext cx="5167746" cy="448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25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64" y="1856509"/>
            <a:ext cx="3290527" cy="24383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26" y="4294908"/>
            <a:ext cx="3318163" cy="24106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031346" y="1914368"/>
            <a:ext cx="673395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Topmay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bo‘ron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bo‘ldi-yu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Jarliklarga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Farhod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tog‘laridan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daraging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Soylarga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qulatdi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9364" y="4389666"/>
            <a:ext cx="68804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qo‘ychivonlardan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sukunat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ma’yuslik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Horib-charchab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toqatlari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97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4389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07" y="1496291"/>
            <a:ext cx="3868429" cy="281247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1496291"/>
            <a:ext cx="4038599" cy="29371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96843" y="4461164"/>
            <a:ext cx="7518405" cy="206210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jilo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yotog‘imga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Hulkar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o‘pdi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kuydirgan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za’far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yanog‘imga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7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217" y="3912904"/>
            <a:ext cx="4724401" cy="2945095"/>
          </a:xfrm>
        </p:spPr>
      </p:pic>
      <p:sp>
        <p:nvSpPr>
          <p:cNvPr id="6" name="TextBox 5"/>
          <p:cNvSpPr txBox="1"/>
          <p:nvPr/>
        </p:nvSpPr>
        <p:spPr>
          <a:xfrm>
            <a:off x="4695120" y="1850801"/>
            <a:ext cx="647164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Alamdan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tutoqib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Kurtakni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uyg‘otib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so‘yladi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g‘amnok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beqaror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g‘unchasini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chok-chok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763" y="4571564"/>
            <a:ext cx="672010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Gul-u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rayhonlarning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qopladi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naqadar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oshino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Naqadar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hayotbaxsh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otashga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9" y="1690689"/>
            <a:ext cx="4500829" cy="282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8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so‘roqlab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825624"/>
            <a:ext cx="11734800" cy="48245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burkangan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elda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Ovozing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yangradi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jo‘shqin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zabardast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O‘lmagan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Men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Hijroning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qalbimda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sozing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qo‘limda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kuylayman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chekinar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tushimdasan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kunduz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yodimda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82" y="1922606"/>
            <a:ext cx="5389418" cy="42426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228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449</Words>
  <Application>Microsoft Office PowerPoint</Application>
  <PresentationFormat>Широкоэкранный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Тема Office</vt:lpstr>
      <vt:lpstr>                ADABIYOT</vt:lpstr>
      <vt:lpstr>Mustahkamlash</vt:lpstr>
      <vt:lpstr>Bahor keldi seni so‘roqlab</vt:lpstr>
      <vt:lpstr>O‘RIK GULLAGANDA</vt:lpstr>
      <vt:lpstr>Bahor keldi seni so‘roqlab</vt:lpstr>
      <vt:lpstr>Bahor keldi seni so‘roqlab</vt:lpstr>
      <vt:lpstr>Bahor keldi seni so‘roqlab</vt:lpstr>
      <vt:lpstr>Bahor keldi seni so‘roqlab</vt:lpstr>
      <vt:lpstr>Bahor keldi seni so‘roqlab</vt:lpstr>
      <vt:lpstr>Mustahkamlash</vt:lpstr>
      <vt:lpstr>Mustaqil bajarish uchun topshiriqlar: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ADABIYOT</dc:title>
  <dc:creator>lenovo</dc:creator>
  <cp:lastModifiedBy>lenovo</cp:lastModifiedBy>
  <cp:revision>41</cp:revision>
  <dcterms:created xsi:type="dcterms:W3CDTF">2021-02-10T16:53:22Z</dcterms:created>
  <dcterms:modified xsi:type="dcterms:W3CDTF">2021-02-16T04:22:57Z</dcterms:modified>
</cp:coreProperties>
</file>