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72" r:id="rId6"/>
    <p:sldId id="273" r:id="rId7"/>
    <p:sldId id="266" r:id="rId8"/>
    <p:sldId id="270" r:id="rId9"/>
    <p:sldId id="267" r:id="rId10"/>
    <p:sldId id="271" r:id="rId11"/>
    <p:sldId id="268" r:id="rId12"/>
    <p:sldId id="265" r:id="rId13"/>
    <p:sldId id="269" r:id="rId14"/>
    <p:sldId id="259" r:id="rId15"/>
    <p:sldId id="263" r:id="rId16"/>
    <p:sldId id="260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99FF66"/>
    <a:srgbClr val="985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71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58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0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2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0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9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22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7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4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3D171-289C-477D-ADB0-DA2EA4A1470C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E02C2-BD84-4428-AB90-0B0B2F774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9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5" y="1688966"/>
            <a:ext cx="3845005" cy="27033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165" y="1688965"/>
            <a:ext cx="3539835" cy="2703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6" y="3861703"/>
            <a:ext cx="4031673" cy="2834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041" y="0"/>
            <a:ext cx="3148042" cy="3040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55994" y="4632342"/>
            <a:ext cx="2458750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8291" y="4632343"/>
            <a:ext cx="1432828" cy="646331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VAFO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7822" y="2957583"/>
            <a:ext cx="209153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Jamoat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arbobi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8" y="1936462"/>
            <a:ext cx="2981068" cy="24415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29" y="2008908"/>
            <a:ext cx="2962253" cy="2369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51" y="1936462"/>
            <a:ext cx="2916383" cy="244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04987" y="4370818"/>
            <a:ext cx="2464150" cy="89029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39455" y="4307028"/>
            <a:ext cx="2818268" cy="8832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nemis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04917" y="4396069"/>
            <a:ext cx="2601972" cy="79302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86038" y="5063111"/>
            <a:ext cx="2624147" cy="7963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bolgar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588" y="5261116"/>
            <a:ext cx="2924615" cy="775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83930" y="4393902"/>
            <a:ext cx="2636011" cy="82434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hind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04306" y="5132377"/>
            <a:ext cx="2692868" cy="84210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yapon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503113" y="5141038"/>
            <a:ext cx="2566700" cy="8517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456864" y="5852382"/>
            <a:ext cx="2828625" cy="79332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851933" y="5809664"/>
            <a:ext cx="2498807" cy="78610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vetnam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7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Judolik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1867189"/>
            <a:ext cx="4526315" cy="4519756"/>
          </a:xfrm>
        </p:spPr>
      </p:pic>
      <p:sp>
        <p:nvSpPr>
          <p:cNvPr id="5" name="Блок-схема: задержка 4"/>
          <p:cNvSpPr/>
          <p:nvPr/>
        </p:nvSpPr>
        <p:spPr>
          <a:xfrm>
            <a:off x="4959926" y="1867189"/>
            <a:ext cx="6830291" cy="4519756"/>
          </a:xfrm>
          <a:prstGeom prst="flowChartDelay">
            <a:avLst/>
          </a:prstGeom>
          <a:solidFill>
            <a:srgbClr val="9858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Atoqli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ardoqli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Nilufar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Javoharlal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mukofotlari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sohibasi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Isroilova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1996-yil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vafot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763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she’rlaridan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endParaRPr lang="ru-RU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709" y="2324389"/>
            <a:ext cx="11374581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qiyg‘os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yaxlit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anvoyi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tarovatda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kaft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hikoya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o‘zgasiga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qudrat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himoya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726871" y="1436174"/>
            <a:ext cx="5181601" cy="824282"/>
          </a:xfrm>
          <a:prstGeom prst="wedgeRoundRectCallout">
            <a:avLst>
              <a:gd name="adj1" fmla="val 1361"/>
              <a:gd name="adj2" fmla="val -8559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qiyg‘os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408157"/>
            <a:ext cx="5070763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Bo‘g‘lar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qiyg‘os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gulda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881043"/>
            <a:ext cx="11173691" cy="460288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ko‘zimda:qay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Bilmam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serzavq,serjilo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Yalpi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to‘lishadi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bedaxl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yurtimiz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qarichi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qardosh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tinchisiz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beorom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nonisiz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Bu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tog‘siz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9" y="1881043"/>
            <a:ext cx="5742709" cy="46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8" y="2064326"/>
            <a:ext cx="2952840" cy="4029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76252" y="2203089"/>
            <a:ext cx="5555675" cy="112221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76252" y="3837709"/>
            <a:ext cx="7093530" cy="19396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Zulfiyaning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ijodidan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namunalar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olganmisiz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yaqinlaringizga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yoddan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691" y="2071363"/>
            <a:ext cx="1690256" cy="13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0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81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5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9600" dirty="0" smtClean="0"/>
              <a:t>           </a:t>
            </a:r>
            <a:r>
              <a:rPr lang="en-US" sz="9600" b="1" dirty="0" smtClean="0"/>
              <a:t>ADABIYOT</a:t>
            </a:r>
            <a:endParaRPr lang="ru-RU" sz="9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496" y="285008"/>
            <a:ext cx="2042556" cy="8431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6-sinf</a:t>
            </a:r>
            <a:endParaRPr lang="ru-RU" sz="4800" b="1" dirty="0"/>
          </a:p>
        </p:txBody>
      </p:sp>
      <p:pic>
        <p:nvPicPr>
          <p:cNvPr id="7" name="Объект 3" descr="542142f8c32c6d364c25a313118ff66d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4084520" y="4013860"/>
            <a:ext cx="3258390" cy="230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8145" y="2161309"/>
            <a:ext cx="807523" cy="18525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48144" y="4536371"/>
            <a:ext cx="807523" cy="1852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4" y="250932"/>
            <a:ext cx="1609483" cy="1188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77" y="2559532"/>
            <a:ext cx="88040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</a:t>
            </a:r>
            <a:endParaRPr lang="ru-RU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ATOQLI VA ARDOQLI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825625"/>
            <a:ext cx="11582400" cy="435133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0" y="2094706"/>
            <a:ext cx="3463637" cy="381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70251" y="2831696"/>
            <a:ext cx="7245894" cy="206210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E’zozlar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ardoqlar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tashakkur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oftobim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ziyosiman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Tonglaringiz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kulsin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dorilomon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Baxtim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shul –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o‘zbekning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Zulfiyasiman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Shoira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932" y="2276238"/>
            <a:ext cx="3462828" cy="3810330"/>
          </a:xfrm>
          <a:prstGeom prst="rect">
            <a:avLst/>
          </a:prstGeom>
        </p:spPr>
      </p:pic>
      <p:sp>
        <p:nvSpPr>
          <p:cNvPr id="5" name="Блок-схема: задержка 4"/>
          <p:cNvSpPr/>
          <p:nvPr/>
        </p:nvSpPr>
        <p:spPr>
          <a:xfrm>
            <a:off x="4932217" y="2276238"/>
            <a:ext cx="5902038" cy="3810330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Zulfiya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Isroilova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1915-yil Toshkent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shahrining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mahallasida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tavallud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408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Tahsil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0" y="1762989"/>
            <a:ext cx="3491347" cy="2974453"/>
          </a:xfrm>
        </p:spPr>
      </p:pic>
      <p:sp>
        <p:nvSpPr>
          <p:cNvPr id="9" name="Капля 8"/>
          <p:cNvSpPr/>
          <p:nvPr/>
        </p:nvSpPr>
        <p:spPr>
          <a:xfrm>
            <a:off x="498764" y="1650314"/>
            <a:ext cx="3588327" cy="2982409"/>
          </a:xfrm>
          <a:prstGeom prst="teardrop">
            <a:avLst>
              <a:gd name="adj" fmla="val 10660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maktab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Капля 9"/>
          <p:cNvSpPr/>
          <p:nvPr/>
        </p:nvSpPr>
        <p:spPr>
          <a:xfrm>
            <a:off x="4378037" y="1980388"/>
            <a:ext cx="3061853" cy="2757055"/>
          </a:xfrm>
          <a:prstGeom prst="teardrop">
            <a:avLst>
              <a:gd name="adj" fmla="val 119185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Xotin-qizlar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bilim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yurti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Лента лицом вниз 10"/>
          <p:cNvSpPr/>
          <p:nvPr/>
        </p:nvSpPr>
        <p:spPr>
          <a:xfrm>
            <a:off x="498764" y="4737443"/>
            <a:ext cx="11291454" cy="1905000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1935-1938-yillarda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anlar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akademiyasining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aspiranturasida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tahsil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57" y="1916473"/>
            <a:ext cx="3203439" cy="378546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9" y="2658486"/>
            <a:ext cx="2820680" cy="2507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4" y="2199699"/>
            <a:ext cx="2230581" cy="2966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2508" y="5494121"/>
            <a:ext cx="3380509" cy="9144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Nashriyot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548254" y="5494120"/>
            <a:ext cx="2521528" cy="91440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Muharrir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0515601" y="1916473"/>
            <a:ext cx="1468582" cy="1450182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5" y="1825625"/>
            <a:ext cx="11734800" cy="4852266"/>
          </a:xfrm>
          <a:solidFill>
            <a:srgbClr val="CCFF99"/>
          </a:solidFill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varaqlari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She’rlar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Farhod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Hijron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kunlarida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kun”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“Tong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Yuragimga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kishilar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Kuylarim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sizga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Shalola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                               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967345"/>
            <a:ext cx="3557154" cy="422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653895" y="2867889"/>
            <a:ext cx="3266209" cy="164869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1932-1974-yillar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Mash’um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ayriliq</a:t>
            </a:r>
            <a:endParaRPr lang="ru-R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495" y="3020291"/>
            <a:ext cx="3582668" cy="23414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020291"/>
            <a:ext cx="3117273" cy="2341418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1266422" y="5361709"/>
            <a:ext cx="8805832" cy="1510145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Quyoshli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,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Mushoira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siniqlari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poemalar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66422" y="1690689"/>
            <a:ext cx="9179905" cy="1468147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Zaynab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,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Semurg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 “ , “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Oygul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Baxtiyor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ertak-dostonlar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muallifidir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45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xotirasiga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ehtirom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3" y="2587625"/>
            <a:ext cx="4211157" cy="3466812"/>
          </a:xfrm>
        </p:spPr>
      </p:pic>
      <p:sp>
        <p:nvSpPr>
          <p:cNvPr id="10" name="Выгнутая вправо стрелка 9"/>
          <p:cNvSpPr/>
          <p:nvPr/>
        </p:nvSpPr>
        <p:spPr>
          <a:xfrm>
            <a:off x="10699865" y="1082613"/>
            <a:ext cx="1036320" cy="150501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31725" y="1782316"/>
            <a:ext cx="3629891" cy="75250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Haykal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4918363" y="2593510"/>
            <a:ext cx="6830291" cy="3460927"/>
          </a:xfrm>
          <a:prstGeom prst="flowChartDocumen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deb,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yulduz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tog‘,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dalalarga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yiqitganin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ko‘tardi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xalqi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men ham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nevaralarga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tog‘dek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qaddin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387</Words>
  <Application>Microsoft Office PowerPoint</Application>
  <PresentationFormat>Широкоэкранный</PresentationFormat>
  <Paragraphs>89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           ADABIYOT</vt:lpstr>
      <vt:lpstr>  ATOQLI VA ARDOQLI</vt:lpstr>
      <vt:lpstr>Shoira</vt:lpstr>
      <vt:lpstr>Tahsil</vt:lpstr>
      <vt:lpstr>Mehnat faoliyati</vt:lpstr>
      <vt:lpstr>ASARLARI</vt:lpstr>
      <vt:lpstr>Mash’um ayriliq</vt:lpstr>
      <vt:lpstr>Hamid Olimjon xotirasiga ehtirom</vt:lpstr>
      <vt:lpstr>Jamoat arbobi</vt:lpstr>
      <vt:lpstr>Judolik</vt:lpstr>
      <vt:lpstr>Zulfiya she’rlaridan namunalar</vt:lpstr>
      <vt:lpstr>Bo‘g‘lar qiyg‘os gulda</vt:lpstr>
      <vt:lpstr>Mustaqil bajarish uchun topshiriqlar: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ADABIYOT</dc:title>
  <dc:creator>lenovo</dc:creator>
  <cp:lastModifiedBy>lenovo</cp:lastModifiedBy>
  <cp:revision>49</cp:revision>
  <dcterms:created xsi:type="dcterms:W3CDTF">2021-02-10T16:45:34Z</dcterms:created>
  <dcterms:modified xsi:type="dcterms:W3CDTF">2021-02-16T04:20:11Z</dcterms:modified>
</cp:coreProperties>
</file>