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5422"/>
    <a:srgbClr val="FFCCFF"/>
    <a:srgbClr val="CCFF99"/>
    <a:srgbClr val="CC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65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169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48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85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21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849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5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523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42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1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477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FB38A-8FD4-401A-BBA8-2DD56E7B5909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01185-CB0D-4EB4-9219-000AA8331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30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698180" y="415636"/>
            <a:ext cx="2119745" cy="914400"/>
          </a:xfrm>
          <a:prstGeom prst="roundRect">
            <a:avLst/>
          </a:prstGeom>
          <a:solidFill>
            <a:srgbClr val="00B050"/>
          </a:solidFill>
          <a:ln w="76200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94" y="250932"/>
            <a:ext cx="1609483" cy="1188823"/>
          </a:xfrm>
          <a:prstGeom prst="rect">
            <a:avLst/>
          </a:prstGeom>
        </p:spPr>
      </p:pic>
      <p:pic>
        <p:nvPicPr>
          <p:cNvPr id="6" name="Объект 3" descr="542142f8c32c6d364c25a313118ff66d.jpg"/>
          <p:cNvPicPr>
            <a:picLocks noGrp="1" noChangeAspect="1"/>
          </p:cNvPicPr>
          <p:nvPr>
            <p:ph idx="1"/>
          </p:nvPr>
        </p:nvPicPr>
        <p:blipFill>
          <a:blip r:embed="rId3">
            <a:lum contrast="10000"/>
          </a:blip>
          <a:srcRect l="10778" r="10778"/>
          <a:stretch>
            <a:fillRect/>
          </a:stretch>
        </p:blipFill>
        <p:spPr>
          <a:xfrm>
            <a:off x="4470701" y="4284967"/>
            <a:ext cx="3292162" cy="21573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Скругленный прямоугольник 6"/>
          <p:cNvSpPr/>
          <p:nvPr/>
        </p:nvSpPr>
        <p:spPr>
          <a:xfrm>
            <a:off x="1025236" y="2161309"/>
            <a:ext cx="914400" cy="1731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25236" y="4211782"/>
            <a:ext cx="914400" cy="180109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282865" y="2161309"/>
            <a:ext cx="823655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She’riyat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darsi</a:t>
            </a:r>
            <a:endParaRPr lang="ru-RU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18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840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9648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6619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414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581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27128" y="415637"/>
            <a:ext cx="2493818" cy="9144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6-sinf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94" y="271497"/>
            <a:ext cx="1609483" cy="1188823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624894" y="2161309"/>
            <a:ext cx="774415" cy="18010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4894" y="4247753"/>
            <a:ext cx="774415" cy="1801091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Объект 3" descr="542142f8c32c6d364c25a313118ff66d.jpg"/>
          <p:cNvPicPr>
            <a:picLocks noGrp="1" noChangeAspect="1"/>
          </p:cNvPicPr>
          <p:nvPr>
            <p:ph idx="1"/>
          </p:nvPr>
        </p:nvPicPr>
        <p:blipFill>
          <a:blip r:embed="rId3">
            <a:lum contrast="10000"/>
          </a:blip>
          <a:srcRect l="10778" r="10778"/>
          <a:stretch>
            <a:fillRect/>
          </a:stretch>
        </p:blipFill>
        <p:spPr>
          <a:xfrm>
            <a:off x="4279769" y="4170217"/>
            <a:ext cx="3105990" cy="21613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2234377" y="2854036"/>
            <a:ext cx="2170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Mavzu</a:t>
            </a:r>
            <a:r>
              <a:rPr lang="en-US" dirty="0" smtClean="0"/>
              <a:t>: </a:t>
            </a:r>
            <a:r>
              <a:rPr lang="en-US" dirty="0" err="1" smtClean="0"/>
              <a:t>Zulfiya</a:t>
            </a:r>
            <a:r>
              <a:rPr lang="en-US" dirty="0"/>
              <a:t> </a:t>
            </a:r>
            <a:r>
              <a:rPr lang="en-US" dirty="0" err="1" smtClean="0"/>
              <a:t>ijopdi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4406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755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38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8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Xalqimga</a:t>
            </a: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aytar</a:t>
            </a: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so‘zlarim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911927"/>
            <a:ext cx="11679382" cy="4765964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yurdim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sog‘indim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to‘kildi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baytim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Xorijning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shomlari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saharlarida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Ezgu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istaklaring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jaranglab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aytdim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Afrika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minbarlarida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Hali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oldimda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o‘tmagan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O‘tayman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ko‘zimda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Umrimdagi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fasllar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Senga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tashakkur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108" y="1911927"/>
            <a:ext cx="5022273" cy="428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27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02523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6309" y="1191490"/>
            <a:ext cx="11679382" cy="566650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Iqbol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toparkan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Ne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bog‘ingda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bebaho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nihol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5036" y="1025237"/>
            <a:ext cx="3068783" cy="31034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27" y="3657600"/>
            <a:ext cx="4024746" cy="30389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21382" y="3740762"/>
            <a:ext cx="624382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zinhor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Senga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porloq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tilayman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iqbol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yaxshiki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Senga,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qo‘zim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9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579418"/>
          </a:xfrm>
          <a:solidFill>
            <a:srgbClr val="0070C0"/>
          </a:solidFill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sz="7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baloga</a:t>
            </a:r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etding</a:t>
            </a:r>
            <a:r>
              <a:rPr lang="en-US" sz="7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mubtalo</a:t>
            </a:r>
            <a:endParaRPr lang="ru-RU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g‘am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topmadi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tasallo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Firoqingda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qoldim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tutoqib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baloga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etding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mubtalo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ketmagandim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sevgingdan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Bo‘lmaslik-chun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baxtingdan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judo,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Kuyaman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bo‘lmayman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ado.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382" y="1745673"/>
            <a:ext cx="5846618" cy="4600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5763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607127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 </a:t>
            </a:r>
            <a:r>
              <a:rPr lang="en-US" sz="8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qaydasan</a:t>
            </a:r>
            <a:r>
              <a:rPr lang="en-US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yuragim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1782" y="1773381"/>
            <a:ext cx="11679382" cy="493221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380" y="1772083"/>
            <a:ext cx="4322617" cy="271678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Вертикальный свиток 5"/>
          <p:cNvSpPr/>
          <p:nvPr/>
        </p:nvSpPr>
        <p:spPr>
          <a:xfrm>
            <a:off x="588817" y="1772083"/>
            <a:ext cx="4613563" cy="3678382"/>
          </a:xfrm>
          <a:prstGeom prst="verticalScroll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yiroqda</a:t>
            </a: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ojiz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Ammo men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yakka-yolg‘iz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4779818" y="4488872"/>
            <a:ext cx="5278582" cy="2175163"/>
          </a:xfrm>
          <a:prstGeom prst="round2DiagRect">
            <a:avLst>
              <a:gd name="adj1" fmla="val 34713"/>
              <a:gd name="adj2" fmla="val 0"/>
            </a:avLst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qalbim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keksarib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qochdi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yuzimdan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Sen,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sirdoshni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axtarib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Xayol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izingdan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11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74567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8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endParaRPr lang="ru-RU" sz="8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925783"/>
            <a:ext cx="11679382" cy="4752108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chekkasida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muttasil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za’far-xazon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Ko‘rkini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yo‘qotdi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yel.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Qurg‘adi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bukchaydi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kurashdi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tanho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Zilol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qonlaridan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qolmadi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qo‘ymadi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ammo</a:t>
            </a:r>
          </a:p>
          <a:p>
            <a:pPr algn="l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Ildiz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-la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yiqildi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oxir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zarbdan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528" y="2061296"/>
            <a:ext cx="4862946" cy="32449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0881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551708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745673"/>
            <a:ext cx="11679382" cy="493221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2050474"/>
            <a:ext cx="3893127" cy="356061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Блок-схема: задержка 4"/>
          <p:cNvSpPr/>
          <p:nvPr/>
        </p:nvSpPr>
        <p:spPr>
          <a:xfrm>
            <a:off x="4367645" y="2050474"/>
            <a:ext cx="7391400" cy="3560619"/>
          </a:xfrm>
          <a:prstGeom prst="flowChartDelay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bo‘shliqda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kezar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darbadar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Tanho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qurbonining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qaqshashin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Bilaman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daraxtday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qulasam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agar</a:t>
            </a:r>
          </a:p>
          <a:p>
            <a:pPr algn="just">
              <a:lnSpc>
                <a:spcPct val="150000"/>
              </a:lnSpc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qolmas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huvullab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6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280459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Shoira</a:t>
            </a:r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bog</a:t>
            </a:r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‘…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091" y="1806073"/>
            <a:ext cx="11679382" cy="482138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01" y="1330895"/>
            <a:ext cx="3927762" cy="250280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470" y="1755637"/>
            <a:ext cx="3082633" cy="203402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00" y="1734314"/>
            <a:ext cx="3221185" cy="205534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192" y="4223747"/>
            <a:ext cx="3155371" cy="226814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5394" y="4216764"/>
            <a:ext cx="3001247" cy="226814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1561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468582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6309" y="1593273"/>
            <a:ext cx="11679382" cy="509847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" y="1482438"/>
            <a:ext cx="4232564" cy="3061853"/>
          </a:xfrm>
          <a:prstGeom prst="rect">
            <a:avLst/>
          </a:prstGeom>
        </p:spPr>
      </p:pic>
      <p:sp>
        <p:nvSpPr>
          <p:cNvPr id="5" name="Прямоугольник с двумя скругленными соседними углами 4"/>
          <p:cNvSpPr/>
          <p:nvPr/>
        </p:nvSpPr>
        <p:spPr>
          <a:xfrm>
            <a:off x="4294909" y="3338943"/>
            <a:ext cx="7079673" cy="2008907"/>
          </a:xfrm>
          <a:prstGeom prst="round2SameRect">
            <a:avLst>
              <a:gd name="adj1" fmla="val 24242"/>
              <a:gd name="adj2" fmla="val 28788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she’riyatining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tarbiyaviy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ahamiyati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mushohada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yuriting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Fikrlaringizni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1153390" y="5458687"/>
            <a:ext cx="7058892" cy="914400"/>
          </a:xfrm>
          <a:prstGeom prst="snip1Rect">
            <a:avLst>
              <a:gd name="adj" fmla="val 50000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she’rlaridan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4509655" y="1724891"/>
            <a:ext cx="7335981" cy="1503217"/>
          </a:xfrm>
          <a:prstGeom prst="round2DiagRect">
            <a:avLst>
              <a:gd name="adj1" fmla="val 16667"/>
              <a:gd name="adj2" fmla="val 5000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ulfiya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ijodiga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  ( 93- bet)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24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1849</TotalTime>
  <Words>313</Words>
  <Application>Microsoft Office PowerPoint</Application>
  <PresentationFormat>Широкоэкранный</PresentationFormat>
  <Paragraphs>62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ADABIYOT</vt:lpstr>
      <vt:lpstr>Xalqimga aytar so‘zlarim</vt:lpstr>
      <vt:lpstr>FARZAND</vt:lpstr>
      <vt:lpstr>Ne baloga etding mubtalo</vt:lpstr>
      <vt:lpstr>Sen qaydasan, yuragim</vt:lpstr>
      <vt:lpstr>DARAXT</vt:lpstr>
      <vt:lpstr>DARAXT</vt:lpstr>
      <vt:lpstr>Shoira yaratgan bog‘…</vt:lpstr>
      <vt:lpstr>Mustaqil bajarish uchun topshiriqlar: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ADABIYOT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30</cp:revision>
  <dcterms:created xsi:type="dcterms:W3CDTF">2021-02-14T14:59:22Z</dcterms:created>
  <dcterms:modified xsi:type="dcterms:W3CDTF">2021-02-19T16:12:31Z</dcterms:modified>
</cp:coreProperties>
</file>