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BE1"/>
    <a:srgbClr val="7CED6D"/>
    <a:srgbClr val="0DBB2A"/>
    <a:srgbClr val="00A249"/>
    <a:srgbClr val="00682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9" autoAdjust="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26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04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14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21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3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10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46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68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32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02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90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5C5D6-1685-4946-9627-AC5E35A8FB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F0D2A-5B6A-4E5B-96D6-624F43BED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86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3181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818" y="1828800"/>
            <a:ext cx="11790218" cy="48352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7927" y="2069920"/>
            <a:ext cx="914400" cy="18426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7927" y="4318486"/>
            <a:ext cx="914400" cy="19396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Объект 3" descr="542142f8c32c6d364c25a313118ff66d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025511" y="4441371"/>
            <a:ext cx="2765689" cy="19955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9642764" y="630382"/>
            <a:ext cx="2230582" cy="809373"/>
          </a:xfrm>
          <a:prstGeom prst="roundRect">
            <a:avLst/>
          </a:prstGeom>
          <a:solidFill>
            <a:srgbClr val="0DBB2A"/>
          </a:solidFill>
          <a:ln w="571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</a:t>
            </a:r>
            <a:r>
              <a:rPr lang="uz-Cyrl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94" y="250932"/>
            <a:ext cx="1609483" cy="118882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60298" y="2090702"/>
            <a:ext cx="1037976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94" y="271497"/>
            <a:ext cx="160948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46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6390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Baxtim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1" y="2191657"/>
            <a:ext cx="4358740" cy="41014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Горизонтальный свиток 4"/>
          <p:cNvSpPr/>
          <p:nvPr/>
        </p:nvSpPr>
        <p:spPr>
          <a:xfrm>
            <a:off x="4775199" y="1806803"/>
            <a:ext cx="7097485" cy="4659086"/>
          </a:xfrm>
          <a:prstGeom prst="horizontalScroll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gurkirab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eksayar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she’rimga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yoritgan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Baxtim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090056" y="1825625"/>
            <a:ext cx="8331201" cy="4154261"/>
          </a:xfrm>
          <a:prstGeom prst="horizontalScroll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yuzlarimga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kulgu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qonlarimga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solar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olg‘a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chorlar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der: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hayotsan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0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777" y="1854653"/>
            <a:ext cx="3716445" cy="4351338"/>
          </a:xfrm>
        </p:spPr>
      </p:pic>
      <p:sp>
        <p:nvSpPr>
          <p:cNvPr id="5" name="TextBox 4"/>
          <p:cNvSpPr txBox="1"/>
          <p:nvPr/>
        </p:nvSpPr>
        <p:spPr>
          <a:xfrm>
            <a:off x="261257" y="2113764"/>
            <a:ext cx="7904728" cy="1077218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1257" y="4136571"/>
            <a:ext cx="7750629" cy="156966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Ona,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mushohada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yuriting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Fikrlaringizni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2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15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68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04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2701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837" y="1565564"/>
            <a:ext cx="11637818" cy="5112327"/>
          </a:xfrm>
          <a:solidFill>
            <a:srgbClr val="E4FBE1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To‘lisharmi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o‘lkada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kezar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osmon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ko‘ksida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Qaldirg‘ochlar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qanotmi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qoqar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soya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Mana,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Qaldirg‘ochning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qanoti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O‘spirinim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ko‘ksida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toti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361" y="1565564"/>
            <a:ext cx="6507094" cy="51123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537" y="4251757"/>
            <a:ext cx="1087582" cy="6498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040" y="4405311"/>
            <a:ext cx="1025238" cy="7334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7137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6076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964" y="1371600"/>
            <a:ext cx="5029201" cy="318654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37" y="3768436"/>
            <a:ext cx="4308764" cy="2851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36" y="1421204"/>
            <a:ext cx="574227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bo‘yimdan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ko‘ksiga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Sevgim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uyimda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yo‘ldoshim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90655" y="4558145"/>
            <a:ext cx="574189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shodlik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ko‘zlariga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boqaman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Nigohiday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yorqin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to‘lqinida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oqaman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35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1" y="1690688"/>
            <a:ext cx="10773229" cy="50439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qalbimda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ziynat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Hayotidir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O‘kinaman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ba’zida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o‘chsin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bitmas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Sen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xonadonda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Ota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shodlik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43" y="1808956"/>
            <a:ext cx="5505207" cy="480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875" y="1690688"/>
            <a:ext cx="4387642" cy="3051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42" y="3752792"/>
            <a:ext cx="4695422" cy="29732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032884" y="1690688"/>
            <a:ext cx="602280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Yulding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baxtini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Juda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murg‘ak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go‘daklarimdan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yuraklarimga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6172" y="4663906"/>
            <a:ext cx="642515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Ota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Ona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mehrimga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Mana,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o‘stirgan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davlatmand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1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582" y="1398131"/>
            <a:ext cx="4482476" cy="49675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8247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537028" y="1471158"/>
            <a:ext cx="5878286" cy="4894489"/>
          </a:xfrm>
          <a:prstGeom prst="verticalScroll">
            <a:avLst>
              <a:gd name="adj" fmla="val 13390"/>
            </a:avLst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ishonch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umid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etar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</a:p>
          <a:p>
            <a:pPr algn="just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Qoya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yonimdan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Suyan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-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kiftimga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dadil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76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1825625"/>
            <a:ext cx="11509829" cy="4749346"/>
          </a:xfrm>
          <a:solidFill>
            <a:srgbClr val="E4FBE1"/>
          </a:solidFill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yuragim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Farzandlarim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quvonchiga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orziqar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tilagim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Vahimalar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o‘ragan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o‘chsin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Istamayman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dudlari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Qo‘nsin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qanotga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542" y="1825625"/>
            <a:ext cx="5326743" cy="488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21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42" y="1879375"/>
            <a:ext cx="3211288" cy="251845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543" y="1879375"/>
            <a:ext cx="3269341" cy="251845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972" y="1879375"/>
            <a:ext cx="3077028" cy="251845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3294743" y="4586516"/>
            <a:ext cx="5894562" cy="2062103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Bas, bas,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ezgu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olsin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bexavf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Mehnatimiz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g‘azab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sevgimiz</a:t>
            </a:r>
            <a:endParaRPr lang="en-US" sz="3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61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424" y="2317298"/>
            <a:ext cx="3557462" cy="3235551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12" y="2317298"/>
            <a:ext cx="3694459" cy="3235551"/>
          </a:xfrm>
          <a:prstGeom prst="rect">
            <a:avLst/>
          </a:prstGeom>
        </p:spPr>
      </p:pic>
      <p:sp>
        <p:nvSpPr>
          <p:cNvPr id="8" name="Загнутый угол 7"/>
          <p:cNvSpPr/>
          <p:nvPr/>
        </p:nvSpPr>
        <p:spPr>
          <a:xfrm>
            <a:off x="3883302" y="1893888"/>
            <a:ext cx="4425395" cy="4630058"/>
          </a:xfrm>
          <a:prstGeom prst="folded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Ko‘krak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berganmiz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turmush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qalbi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oyoqqa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95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440</Words>
  <Application>Microsoft Office PowerPoint</Application>
  <PresentationFormat>Широкоэкранный</PresentationFormat>
  <Paragraphs>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ADABIYOT</vt:lpstr>
      <vt:lpstr>O‘g‘lim, sira bo‘lmaydi urush</vt:lpstr>
      <vt:lpstr>O‘g‘lim, sira bo‘lmaydi urush</vt:lpstr>
      <vt:lpstr>O‘g‘lim, sira bo‘lmaydi urush</vt:lpstr>
      <vt:lpstr>O‘g‘lim, sira bo‘lmaydi urush</vt:lpstr>
      <vt:lpstr>O‘g‘lim, sira bo‘lmaydi urush</vt:lpstr>
      <vt:lpstr>O‘g‘lim, sira bo‘lmaydi urush</vt:lpstr>
      <vt:lpstr>O‘g‘lim, sira bo‘lmaydi urush</vt:lpstr>
      <vt:lpstr>O‘g‘lim, sira bo‘lmaydi urush</vt:lpstr>
      <vt:lpstr>Baxtim bor ajoyib kishilar aro…</vt:lpstr>
      <vt:lpstr>Baxtim bor ajoyib kishilar aro…</vt:lpstr>
      <vt:lpstr>Mustaqil bajarish uchun topshiriqlar: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46</cp:revision>
  <dcterms:created xsi:type="dcterms:W3CDTF">2021-02-14T13:53:02Z</dcterms:created>
  <dcterms:modified xsi:type="dcterms:W3CDTF">2021-02-20T03:59:29Z</dcterms:modified>
</cp:coreProperties>
</file>