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DC0EC3"/>
    <a:srgbClr val="00CC00"/>
    <a:srgbClr val="00FF00"/>
    <a:srgbClr val="0000CC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96F02-82D4-4B0E-BC84-10C4F3EBD1A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05C84-C19A-4293-851D-15F504A9C8E2}">
      <dgm:prSet phldrT="[Текст]" custT="1"/>
      <dgm:spPr>
        <a:solidFill>
          <a:srgbClr val="DC0EC3">
            <a:alpha val="90000"/>
          </a:srgbClr>
        </a:solidFill>
      </dgm:spPr>
      <dgm:t>
        <a:bodyPr/>
        <a:lstStyle/>
        <a:p>
          <a:r>
            <a:rPr lang="en-US" sz="3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Pirimqul</a:t>
          </a:r>
          <a:r>
            <a: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Qodirov</a:t>
          </a:r>
          <a:endParaRPr lang="ru-RU" sz="3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ECC9B-AF7F-465A-8173-30D52FF1EB12}" type="parTrans" cxnId="{0D853E2E-C921-4132-9EA1-2725ED28177F}">
      <dgm:prSet/>
      <dgm:spPr/>
      <dgm:t>
        <a:bodyPr/>
        <a:lstStyle/>
        <a:p>
          <a:endParaRPr lang="ru-RU"/>
        </a:p>
      </dgm:t>
    </dgm:pt>
    <dgm:pt modelId="{2F27A782-D6BE-42C3-AFF3-39C78535835A}" type="sibTrans" cxnId="{0D853E2E-C921-4132-9EA1-2725ED28177F}">
      <dgm:prSet/>
      <dgm:spPr/>
      <dgm:t>
        <a:bodyPr/>
        <a:lstStyle/>
        <a:p>
          <a:endParaRPr lang="ru-RU"/>
        </a:p>
      </dgm:t>
    </dgm:pt>
    <dgm:pt modelId="{453E2EB3-7486-4969-9341-9DD6DC9B3BC2}">
      <dgm:prSet phldrT="[Текст]" custT="1"/>
      <dgm:spPr>
        <a:solidFill>
          <a:srgbClr val="00FF00">
            <a:alpha val="89804"/>
          </a:srgbClr>
        </a:soli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Qishloq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maktabi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DD801A-9752-4DF0-836D-66E2C029C3CF}" type="parTrans" cxnId="{E78292B5-9631-4A98-9887-F77D454A7101}">
      <dgm:prSet/>
      <dgm:spPr/>
      <dgm:t>
        <a:bodyPr/>
        <a:lstStyle/>
        <a:p>
          <a:endParaRPr lang="ru-RU"/>
        </a:p>
      </dgm:t>
    </dgm:pt>
    <dgm:pt modelId="{B4866618-490C-4AA5-9BC3-6999F03E5F1B}" type="sibTrans" cxnId="{E78292B5-9631-4A98-9887-F77D454A7101}">
      <dgm:prSet/>
      <dgm:spPr/>
      <dgm:t>
        <a:bodyPr/>
        <a:lstStyle/>
        <a:p>
          <a:endParaRPr lang="ru-RU"/>
        </a:p>
      </dgm:t>
    </dgm:pt>
    <dgm:pt modelId="{A09DBA6F-4D27-4123-A859-891C0B57BD3D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sz="3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Nomzodlik</a:t>
          </a:r>
          <a:r>
            <a: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dessertatsiya</a:t>
          </a:r>
          <a:endParaRPr lang="ru-RU" sz="3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4D609-EBF0-425F-B9A5-BD4593C5F65B}" type="parTrans" cxnId="{51ACBCB6-A200-4E4B-BDED-4A57831AB993}">
      <dgm:prSet/>
      <dgm:spPr/>
      <dgm:t>
        <a:bodyPr/>
        <a:lstStyle/>
        <a:p>
          <a:endParaRPr lang="ru-RU"/>
        </a:p>
      </dgm:t>
    </dgm:pt>
    <dgm:pt modelId="{858F8DD2-DF79-4E7F-B38C-9442A4E21E1E}" type="sibTrans" cxnId="{51ACBCB6-A200-4E4B-BDED-4A57831AB993}">
      <dgm:prSet/>
      <dgm:spPr/>
      <dgm:t>
        <a:bodyPr/>
        <a:lstStyle/>
        <a:p>
          <a:endParaRPr lang="ru-RU"/>
        </a:p>
      </dgm:t>
    </dgm:pt>
    <dgm:pt modelId="{5F89D608-7AF2-4A3E-B142-A2FE294EA22A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Moskva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38860-EE8C-48EF-8A73-3D5AE640244F}" type="parTrans" cxnId="{06CE4D60-5F17-4490-B481-E93509298AA3}">
      <dgm:prSet/>
      <dgm:spPr/>
      <dgm:t>
        <a:bodyPr/>
        <a:lstStyle/>
        <a:p>
          <a:endParaRPr lang="ru-RU"/>
        </a:p>
      </dgm:t>
    </dgm:pt>
    <dgm:pt modelId="{B20CD29E-DC5C-4DFA-AA07-CD708DE3A632}" type="sibTrans" cxnId="{06CE4D60-5F17-4490-B481-E93509298AA3}">
      <dgm:prSet/>
      <dgm:spPr/>
      <dgm:t>
        <a:bodyPr/>
        <a:lstStyle/>
        <a:p>
          <a:endParaRPr lang="ru-RU"/>
        </a:p>
      </dgm:t>
    </dgm:pt>
    <dgm:pt modelId="{E736DCCD-43E5-4986-BB4F-572E043226D3}">
      <dgm:prSet phldrT="[Текст]" custT="1"/>
      <dgm:spPr>
        <a:solidFill>
          <a:srgbClr val="990033">
            <a:alpha val="89804"/>
          </a:srgbClr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Toshkent </a:t>
          </a:r>
          <a:r>
            <a:rPr lang="en-US" sz="3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universiteti</a:t>
          </a:r>
          <a:endParaRPr lang="ru-RU" sz="3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28A67-71AF-4914-A9A3-E319F1C7143B}" type="parTrans" cxnId="{327EB732-811B-40EA-AAFA-282731C7434B}">
      <dgm:prSet/>
      <dgm:spPr/>
      <dgm:t>
        <a:bodyPr/>
        <a:lstStyle/>
        <a:p>
          <a:endParaRPr lang="ru-RU"/>
        </a:p>
      </dgm:t>
    </dgm:pt>
    <dgm:pt modelId="{60D1D4F9-C730-478A-8BC1-BDD8B44D10DE}" type="sibTrans" cxnId="{327EB732-811B-40EA-AAFA-282731C7434B}">
      <dgm:prSet/>
      <dgm:spPr/>
      <dgm:t>
        <a:bodyPr/>
        <a:lstStyle/>
        <a:p>
          <a:endParaRPr lang="ru-RU"/>
        </a:p>
      </dgm:t>
    </dgm:pt>
    <dgm:pt modelId="{F57D700F-D40B-44E3-AA40-830FA841317A}">
      <dgm:prSet phldrT="[Текст]" custT="1"/>
      <dgm:spPr>
        <a:solidFill>
          <a:srgbClr val="DC0EC3">
            <a:alpha val="90000"/>
          </a:srgbClr>
        </a:solidFill>
        <a:ln>
          <a:solidFill>
            <a:srgbClr val="DC0EC3"/>
          </a:solidFill>
        </a:ln>
      </dgm:spPr>
      <dgm:t>
        <a:bodyPr/>
        <a:lstStyle/>
        <a:p>
          <a:r>
            <a:rPr lang="en-US" sz="3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Sharqshunoslik</a:t>
          </a:r>
          <a:r>
            <a: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fakulteti</a:t>
          </a:r>
          <a:endParaRPr lang="ru-RU" sz="3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FBA5E-1C98-4D1E-96B9-26B62C19F851}" type="parTrans" cxnId="{21A47A4C-18DD-49D9-A663-596D0D921F52}">
      <dgm:prSet/>
      <dgm:spPr/>
      <dgm:t>
        <a:bodyPr/>
        <a:lstStyle/>
        <a:p>
          <a:endParaRPr lang="ru-RU"/>
        </a:p>
      </dgm:t>
    </dgm:pt>
    <dgm:pt modelId="{1A15CF1F-49C5-4E73-817F-8A4639F29801}" type="sibTrans" cxnId="{21A47A4C-18DD-49D9-A663-596D0D921F52}">
      <dgm:prSet/>
      <dgm:spPr/>
      <dgm:t>
        <a:bodyPr/>
        <a:lstStyle/>
        <a:p>
          <a:endParaRPr lang="ru-RU"/>
        </a:p>
      </dgm:t>
    </dgm:pt>
    <dgm:pt modelId="{9732970F-C466-4113-A25D-EB3F38FF47FA}" type="pres">
      <dgm:prSet presAssocID="{62996F02-82D4-4B0E-BC84-10C4F3EBD1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76B05F-A9F2-456D-AEC5-5D675EE56406}" type="pres">
      <dgm:prSet presAssocID="{16605C84-C19A-4293-851D-15F504A9C8E2}" presName="hierRoot1" presStyleCnt="0"/>
      <dgm:spPr/>
    </dgm:pt>
    <dgm:pt modelId="{DADAACDD-A03E-4B33-8769-1414507454DA}" type="pres">
      <dgm:prSet presAssocID="{16605C84-C19A-4293-851D-15F504A9C8E2}" presName="composite" presStyleCnt="0"/>
      <dgm:spPr/>
    </dgm:pt>
    <dgm:pt modelId="{A3127A92-63EB-4293-A5EF-6ED3D9835117}" type="pres">
      <dgm:prSet presAssocID="{16605C84-C19A-4293-851D-15F504A9C8E2}" presName="background" presStyleLbl="node0" presStyleIdx="0" presStyleCnt="1"/>
      <dgm:spPr/>
    </dgm:pt>
    <dgm:pt modelId="{E425DB9C-567A-4B54-ADBF-BBE044EADB6C}" type="pres">
      <dgm:prSet presAssocID="{16605C84-C19A-4293-851D-15F504A9C8E2}" presName="text" presStyleLbl="fgAcc0" presStyleIdx="0" presStyleCnt="1" custScaleX="306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6AC845-26D0-4109-A10B-13C49D83C218}" type="pres">
      <dgm:prSet presAssocID="{16605C84-C19A-4293-851D-15F504A9C8E2}" presName="hierChild2" presStyleCnt="0"/>
      <dgm:spPr/>
    </dgm:pt>
    <dgm:pt modelId="{BBB391C3-54F1-40B8-96ED-9500CAB4553C}" type="pres">
      <dgm:prSet presAssocID="{2EDD801A-9752-4DF0-836D-66E2C029C3C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55E96BC-1787-4246-A3A7-8B2C59D0B57C}" type="pres">
      <dgm:prSet presAssocID="{453E2EB3-7486-4969-9341-9DD6DC9B3BC2}" presName="hierRoot2" presStyleCnt="0"/>
      <dgm:spPr/>
    </dgm:pt>
    <dgm:pt modelId="{A22C2D34-BE04-402F-8547-81260E207F12}" type="pres">
      <dgm:prSet presAssocID="{453E2EB3-7486-4969-9341-9DD6DC9B3BC2}" presName="composite2" presStyleCnt="0"/>
      <dgm:spPr/>
    </dgm:pt>
    <dgm:pt modelId="{9965FEBB-E054-47BA-84CE-3BA509307B59}" type="pres">
      <dgm:prSet presAssocID="{453E2EB3-7486-4969-9341-9DD6DC9B3BC2}" presName="background2" presStyleLbl="node2" presStyleIdx="0" presStyleCnt="2"/>
      <dgm:spPr/>
    </dgm:pt>
    <dgm:pt modelId="{6F4F7163-2D3E-41B2-AFDF-7DAAF1396E5E}" type="pres">
      <dgm:prSet presAssocID="{453E2EB3-7486-4969-9341-9DD6DC9B3BC2}" presName="text2" presStyleLbl="fgAcc2" presStyleIdx="0" presStyleCnt="2" custScaleX="350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18B6CA-5B6C-4831-9E36-47A4E801F870}" type="pres">
      <dgm:prSet presAssocID="{453E2EB3-7486-4969-9341-9DD6DC9B3BC2}" presName="hierChild3" presStyleCnt="0"/>
      <dgm:spPr/>
    </dgm:pt>
    <dgm:pt modelId="{DEB5204F-2E53-4341-93DC-60CFCBC9E0CE}" type="pres">
      <dgm:prSet presAssocID="{AC34D609-EBF0-425F-B9A5-BD4593C5F65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07935B4-EF58-4C9C-95DF-FB103732449A}" type="pres">
      <dgm:prSet presAssocID="{A09DBA6F-4D27-4123-A859-891C0B57BD3D}" presName="hierRoot3" presStyleCnt="0"/>
      <dgm:spPr/>
    </dgm:pt>
    <dgm:pt modelId="{30EB130E-2C1E-4E15-A760-033CEC44B846}" type="pres">
      <dgm:prSet presAssocID="{A09DBA6F-4D27-4123-A859-891C0B57BD3D}" presName="composite3" presStyleCnt="0"/>
      <dgm:spPr/>
    </dgm:pt>
    <dgm:pt modelId="{58044554-B377-445D-81D5-6C25CEAFCA25}" type="pres">
      <dgm:prSet presAssocID="{A09DBA6F-4D27-4123-A859-891C0B57BD3D}" presName="background3" presStyleLbl="node3" presStyleIdx="0" presStyleCnt="3"/>
      <dgm:spPr/>
    </dgm:pt>
    <dgm:pt modelId="{47394537-12F0-4409-8EBC-8D4311FA8F2E}" type="pres">
      <dgm:prSet presAssocID="{A09DBA6F-4D27-4123-A859-891C0B57BD3D}" presName="text3" presStyleLbl="fgAcc3" presStyleIdx="0" presStyleCnt="3" custScaleX="221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B76E21-0244-433D-8EB9-5FC7F1598227}" type="pres">
      <dgm:prSet presAssocID="{A09DBA6F-4D27-4123-A859-891C0B57BD3D}" presName="hierChild4" presStyleCnt="0"/>
      <dgm:spPr/>
    </dgm:pt>
    <dgm:pt modelId="{5AF5378B-2329-43B4-A85E-4804A07A55A6}" type="pres">
      <dgm:prSet presAssocID="{C2D38860-EE8C-48EF-8A73-3D5AE640244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74EED59-DD3D-467A-8B45-DB3E4316074C}" type="pres">
      <dgm:prSet presAssocID="{5F89D608-7AF2-4A3E-B142-A2FE294EA22A}" presName="hierRoot3" presStyleCnt="0"/>
      <dgm:spPr/>
    </dgm:pt>
    <dgm:pt modelId="{31E5DF01-8933-4A39-B3E8-4638B47FC414}" type="pres">
      <dgm:prSet presAssocID="{5F89D608-7AF2-4A3E-B142-A2FE294EA22A}" presName="composite3" presStyleCnt="0"/>
      <dgm:spPr/>
    </dgm:pt>
    <dgm:pt modelId="{ECBB3589-79BE-45D7-B1C8-FFF5CF856B58}" type="pres">
      <dgm:prSet presAssocID="{5F89D608-7AF2-4A3E-B142-A2FE294EA22A}" presName="background3" presStyleLbl="node3" presStyleIdx="1" presStyleCnt="3"/>
      <dgm:spPr/>
    </dgm:pt>
    <dgm:pt modelId="{12E8FF39-9E48-4993-972E-2C0DF47EB3A2}" type="pres">
      <dgm:prSet presAssocID="{5F89D608-7AF2-4A3E-B142-A2FE294EA22A}" presName="text3" presStyleLbl="fgAcc3" presStyleIdx="1" presStyleCnt="3" custScaleX="136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8DDBC0-B308-46E7-B6C9-8F1DEE2CA261}" type="pres">
      <dgm:prSet presAssocID="{5F89D608-7AF2-4A3E-B142-A2FE294EA22A}" presName="hierChild4" presStyleCnt="0"/>
      <dgm:spPr/>
    </dgm:pt>
    <dgm:pt modelId="{4621332B-2E0F-400A-90AC-0D8ED3C8155E}" type="pres">
      <dgm:prSet presAssocID="{47828A67-71AF-4914-A9A3-E319F1C7143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6E913E9-FD02-4AFD-BAD5-AC095F231E25}" type="pres">
      <dgm:prSet presAssocID="{E736DCCD-43E5-4986-BB4F-572E043226D3}" presName="hierRoot2" presStyleCnt="0"/>
      <dgm:spPr/>
    </dgm:pt>
    <dgm:pt modelId="{551EAE35-DCE6-479C-884E-AD5481270F4F}" type="pres">
      <dgm:prSet presAssocID="{E736DCCD-43E5-4986-BB4F-572E043226D3}" presName="composite2" presStyleCnt="0"/>
      <dgm:spPr/>
    </dgm:pt>
    <dgm:pt modelId="{3EEDD976-2DEA-47BA-B504-2D593676F41E}" type="pres">
      <dgm:prSet presAssocID="{E736DCCD-43E5-4986-BB4F-572E043226D3}" presName="background2" presStyleLbl="node2" presStyleIdx="1" presStyleCnt="2"/>
      <dgm:spPr/>
    </dgm:pt>
    <dgm:pt modelId="{C4D3BEE2-C216-4446-9E36-B609091A804A}" type="pres">
      <dgm:prSet presAssocID="{E736DCCD-43E5-4986-BB4F-572E043226D3}" presName="text2" presStyleLbl="fgAcc2" presStyleIdx="1" presStyleCnt="2" custScaleX="305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8884F-E1C1-444B-9236-0F3FD393445C}" type="pres">
      <dgm:prSet presAssocID="{E736DCCD-43E5-4986-BB4F-572E043226D3}" presName="hierChild3" presStyleCnt="0"/>
      <dgm:spPr/>
    </dgm:pt>
    <dgm:pt modelId="{B25D7D8D-B27D-4669-9C48-9145A9527562}" type="pres">
      <dgm:prSet presAssocID="{75CFBA5E-1C98-4D1E-96B9-26B62C19F85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1281EF9-9A2C-48C0-BAC6-1AB927FEFBE1}" type="pres">
      <dgm:prSet presAssocID="{F57D700F-D40B-44E3-AA40-830FA841317A}" presName="hierRoot3" presStyleCnt="0"/>
      <dgm:spPr/>
    </dgm:pt>
    <dgm:pt modelId="{9B2F0D98-6379-4AE2-8780-49C0A49C7D5E}" type="pres">
      <dgm:prSet presAssocID="{F57D700F-D40B-44E3-AA40-830FA841317A}" presName="composite3" presStyleCnt="0"/>
      <dgm:spPr/>
    </dgm:pt>
    <dgm:pt modelId="{9FA6EC52-2A90-46E1-81ED-B4465EF721E7}" type="pres">
      <dgm:prSet presAssocID="{F57D700F-D40B-44E3-AA40-830FA841317A}" presName="background3" presStyleLbl="node3" presStyleIdx="2" presStyleCnt="3"/>
      <dgm:spPr/>
    </dgm:pt>
    <dgm:pt modelId="{6273386E-C51B-461C-A903-A85527590BC1}" type="pres">
      <dgm:prSet presAssocID="{F57D700F-D40B-44E3-AA40-830FA841317A}" presName="text3" presStyleLbl="fgAcc3" presStyleIdx="2" presStyleCnt="3" custScaleX="254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99663-8F4D-4912-8210-E1BA36BB2122}" type="pres">
      <dgm:prSet presAssocID="{F57D700F-D40B-44E3-AA40-830FA841317A}" presName="hierChild4" presStyleCnt="0"/>
      <dgm:spPr/>
    </dgm:pt>
  </dgm:ptLst>
  <dgm:cxnLst>
    <dgm:cxn modelId="{B2838CA5-0A27-4F8E-B0FC-3E94203BE704}" type="presOf" srcId="{A09DBA6F-4D27-4123-A859-891C0B57BD3D}" destId="{47394537-12F0-4409-8EBC-8D4311FA8F2E}" srcOrd="0" destOrd="0" presId="urn:microsoft.com/office/officeart/2005/8/layout/hierarchy1"/>
    <dgm:cxn modelId="{E78292B5-9631-4A98-9887-F77D454A7101}" srcId="{16605C84-C19A-4293-851D-15F504A9C8E2}" destId="{453E2EB3-7486-4969-9341-9DD6DC9B3BC2}" srcOrd="0" destOrd="0" parTransId="{2EDD801A-9752-4DF0-836D-66E2C029C3CF}" sibTransId="{B4866618-490C-4AA5-9BC3-6999F03E5F1B}"/>
    <dgm:cxn modelId="{9E9D5F8B-83FA-4D5F-A5AE-22E78F55A17D}" type="presOf" srcId="{62996F02-82D4-4B0E-BC84-10C4F3EBD1AE}" destId="{9732970F-C466-4113-A25D-EB3F38FF47FA}" srcOrd="0" destOrd="0" presId="urn:microsoft.com/office/officeart/2005/8/layout/hierarchy1"/>
    <dgm:cxn modelId="{F4F0A41F-8C5E-480C-BE7C-BC65D87D30E0}" type="presOf" srcId="{5F89D608-7AF2-4A3E-B142-A2FE294EA22A}" destId="{12E8FF39-9E48-4993-972E-2C0DF47EB3A2}" srcOrd="0" destOrd="0" presId="urn:microsoft.com/office/officeart/2005/8/layout/hierarchy1"/>
    <dgm:cxn modelId="{56381734-EE9B-4107-B644-EA4CCF5938D2}" type="presOf" srcId="{2EDD801A-9752-4DF0-836D-66E2C029C3CF}" destId="{BBB391C3-54F1-40B8-96ED-9500CAB4553C}" srcOrd="0" destOrd="0" presId="urn:microsoft.com/office/officeart/2005/8/layout/hierarchy1"/>
    <dgm:cxn modelId="{82676F25-FA9B-4D6B-9C51-27B81677301C}" type="presOf" srcId="{75CFBA5E-1C98-4D1E-96B9-26B62C19F851}" destId="{B25D7D8D-B27D-4669-9C48-9145A9527562}" srcOrd="0" destOrd="0" presId="urn:microsoft.com/office/officeart/2005/8/layout/hierarchy1"/>
    <dgm:cxn modelId="{0D853E2E-C921-4132-9EA1-2725ED28177F}" srcId="{62996F02-82D4-4B0E-BC84-10C4F3EBD1AE}" destId="{16605C84-C19A-4293-851D-15F504A9C8E2}" srcOrd="0" destOrd="0" parTransId="{6E2ECC9B-AF7F-465A-8173-30D52FF1EB12}" sibTransId="{2F27A782-D6BE-42C3-AFF3-39C78535835A}"/>
    <dgm:cxn modelId="{8AAF30EB-397D-45CF-AACC-502C25F54AC8}" type="presOf" srcId="{AC34D609-EBF0-425F-B9A5-BD4593C5F65B}" destId="{DEB5204F-2E53-4341-93DC-60CFCBC9E0CE}" srcOrd="0" destOrd="0" presId="urn:microsoft.com/office/officeart/2005/8/layout/hierarchy1"/>
    <dgm:cxn modelId="{351BA62C-52D4-474E-B03A-E9D13EBE42D9}" type="presOf" srcId="{C2D38860-EE8C-48EF-8A73-3D5AE640244F}" destId="{5AF5378B-2329-43B4-A85E-4804A07A55A6}" srcOrd="0" destOrd="0" presId="urn:microsoft.com/office/officeart/2005/8/layout/hierarchy1"/>
    <dgm:cxn modelId="{B7F34FD4-ACB1-4348-8B69-78FAC8D1AC29}" type="presOf" srcId="{47828A67-71AF-4914-A9A3-E319F1C7143B}" destId="{4621332B-2E0F-400A-90AC-0D8ED3C8155E}" srcOrd="0" destOrd="0" presId="urn:microsoft.com/office/officeart/2005/8/layout/hierarchy1"/>
    <dgm:cxn modelId="{06CE4D60-5F17-4490-B481-E93509298AA3}" srcId="{453E2EB3-7486-4969-9341-9DD6DC9B3BC2}" destId="{5F89D608-7AF2-4A3E-B142-A2FE294EA22A}" srcOrd="1" destOrd="0" parTransId="{C2D38860-EE8C-48EF-8A73-3D5AE640244F}" sibTransId="{B20CD29E-DC5C-4DFA-AA07-CD708DE3A632}"/>
    <dgm:cxn modelId="{9A66FE32-A544-499D-B36C-A118BF83439D}" type="presOf" srcId="{E736DCCD-43E5-4986-BB4F-572E043226D3}" destId="{C4D3BEE2-C216-4446-9E36-B609091A804A}" srcOrd="0" destOrd="0" presId="urn:microsoft.com/office/officeart/2005/8/layout/hierarchy1"/>
    <dgm:cxn modelId="{35D13AF2-98E1-4172-B253-47FAC2249C5D}" type="presOf" srcId="{453E2EB3-7486-4969-9341-9DD6DC9B3BC2}" destId="{6F4F7163-2D3E-41B2-AFDF-7DAAF1396E5E}" srcOrd="0" destOrd="0" presId="urn:microsoft.com/office/officeart/2005/8/layout/hierarchy1"/>
    <dgm:cxn modelId="{327EB732-811B-40EA-AAFA-282731C7434B}" srcId="{16605C84-C19A-4293-851D-15F504A9C8E2}" destId="{E736DCCD-43E5-4986-BB4F-572E043226D3}" srcOrd="1" destOrd="0" parTransId="{47828A67-71AF-4914-A9A3-E319F1C7143B}" sibTransId="{60D1D4F9-C730-478A-8BC1-BDD8B44D10DE}"/>
    <dgm:cxn modelId="{AFBFB28B-190A-48C0-9AA6-990EA9145293}" type="presOf" srcId="{F57D700F-D40B-44E3-AA40-830FA841317A}" destId="{6273386E-C51B-461C-A903-A85527590BC1}" srcOrd="0" destOrd="0" presId="urn:microsoft.com/office/officeart/2005/8/layout/hierarchy1"/>
    <dgm:cxn modelId="{21A47A4C-18DD-49D9-A663-596D0D921F52}" srcId="{E736DCCD-43E5-4986-BB4F-572E043226D3}" destId="{F57D700F-D40B-44E3-AA40-830FA841317A}" srcOrd="0" destOrd="0" parTransId="{75CFBA5E-1C98-4D1E-96B9-26B62C19F851}" sibTransId="{1A15CF1F-49C5-4E73-817F-8A4639F29801}"/>
    <dgm:cxn modelId="{51ACBCB6-A200-4E4B-BDED-4A57831AB993}" srcId="{453E2EB3-7486-4969-9341-9DD6DC9B3BC2}" destId="{A09DBA6F-4D27-4123-A859-891C0B57BD3D}" srcOrd="0" destOrd="0" parTransId="{AC34D609-EBF0-425F-B9A5-BD4593C5F65B}" sibTransId="{858F8DD2-DF79-4E7F-B38C-9442A4E21E1E}"/>
    <dgm:cxn modelId="{3D83F9C4-B4BD-4542-BC3E-7E62F5E309DF}" type="presOf" srcId="{16605C84-C19A-4293-851D-15F504A9C8E2}" destId="{E425DB9C-567A-4B54-ADBF-BBE044EADB6C}" srcOrd="0" destOrd="0" presId="urn:microsoft.com/office/officeart/2005/8/layout/hierarchy1"/>
    <dgm:cxn modelId="{156735EA-91A0-4CC2-9EAD-D8C458E86D92}" type="presParOf" srcId="{9732970F-C466-4113-A25D-EB3F38FF47FA}" destId="{1676B05F-A9F2-456D-AEC5-5D675EE56406}" srcOrd="0" destOrd="0" presId="urn:microsoft.com/office/officeart/2005/8/layout/hierarchy1"/>
    <dgm:cxn modelId="{15FE189A-BEAB-4C64-B171-05C974112D25}" type="presParOf" srcId="{1676B05F-A9F2-456D-AEC5-5D675EE56406}" destId="{DADAACDD-A03E-4B33-8769-1414507454DA}" srcOrd="0" destOrd="0" presId="urn:microsoft.com/office/officeart/2005/8/layout/hierarchy1"/>
    <dgm:cxn modelId="{C90048BF-5C27-480F-8691-180D1BB69504}" type="presParOf" srcId="{DADAACDD-A03E-4B33-8769-1414507454DA}" destId="{A3127A92-63EB-4293-A5EF-6ED3D9835117}" srcOrd="0" destOrd="0" presId="urn:microsoft.com/office/officeart/2005/8/layout/hierarchy1"/>
    <dgm:cxn modelId="{5CE148D7-2D4B-426F-ADD5-0FB0CC8BA98A}" type="presParOf" srcId="{DADAACDD-A03E-4B33-8769-1414507454DA}" destId="{E425DB9C-567A-4B54-ADBF-BBE044EADB6C}" srcOrd="1" destOrd="0" presId="urn:microsoft.com/office/officeart/2005/8/layout/hierarchy1"/>
    <dgm:cxn modelId="{12AB295E-7E40-4ACC-94BB-39E841FB594F}" type="presParOf" srcId="{1676B05F-A9F2-456D-AEC5-5D675EE56406}" destId="{F06AC845-26D0-4109-A10B-13C49D83C218}" srcOrd="1" destOrd="0" presId="urn:microsoft.com/office/officeart/2005/8/layout/hierarchy1"/>
    <dgm:cxn modelId="{A87F447F-4606-4F63-8BEA-59E52914D431}" type="presParOf" srcId="{F06AC845-26D0-4109-A10B-13C49D83C218}" destId="{BBB391C3-54F1-40B8-96ED-9500CAB4553C}" srcOrd="0" destOrd="0" presId="urn:microsoft.com/office/officeart/2005/8/layout/hierarchy1"/>
    <dgm:cxn modelId="{3F56402D-3CCE-47AD-BBEB-810A17B7778C}" type="presParOf" srcId="{F06AC845-26D0-4109-A10B-13C49D83C218}" destId="{955E96BC-1787-4246-A3A7-8B2C59D0B57C}" srcOrd="1" destOrd="0" presId="urn:microsoft.com/office/officeart/2005/8/layout/hierarchy1"/>
    <dgm:cxn modelId="{D5A10A71-62DB-44C7-BB9B-AB9C90F5B2FA}" type="presParOf" srcId="{955E96BC-1787-4246-A3A7-8B2C59D0B57C}" destId="{A22C2D34-BE04-402F-8547-81260E207F12}" srcOrd="0" destOrd="0" presId="urn:microsoft.com/office/officeart/2005/8/layout/hierarchy1"/>
    <dgm:cxn modelId="{9BC1FA8A-E3DB-4C4A-B6C3-EDA446C79752}" type="presParOf" srcId="{A22C2D34-BE04-402F-8547-81260E207F12}" destId="{9965FEBB-E054-47BA-84CE-3BA509307B59}" srcOrd="0" destOrd="0" presId="urn:microsoft.com/office/officeart/2005/8/layout/hierarchy1"/>
    <dgm:cxn modelId="{E102A477-5663-449C-AF5A-7D0431CEE05D}" type="presParOf" srcId="{A22C2D34-BE04-402F-8547-81260E207F12}" destId="{6F4F7163-2D3E-41B2-AFDF-7DAAF1396E5E}" srcOrd="1" destOrd="0" presId="urn:microsoft.com/office/officeart/2005/8/layout/hierarchy1"/>
    <dgm:cxn modelId="{BF259F6B-9D09-43AB-AA7F-F66C64A9A44C}" type="presParOf" srcId="{955E96BC-1787-4246-A3A7-8B2C59D0B57C}" destId="{6018B6CA-5B6C-4831-9E36-47A4E801F870}" srcOrd="1" destOrd="0" presId="urn:microsoft.com/office/officeart/2005/8/layout/hierarchy1"/>
    <dgm:cxn modelId="{64DEAA4B-847F-4865-9445-DE2F956EB709}" type="presParOf" srcId="{6018B6CA-5B6C-4831-9E36-47A4E801F870}" destId="{DEB5204F-2E53-4341-93DC-60CFCBC9E0CE}" srcOrd="0" destOrd="0" presId="urn:microsoft.com/office/officeart/2005/8/layout/hierarchy1"/>
    <dgm:cxn modelId="{96EFE608-C2B7-4F2A-9939-C59266274B4A}" type="presParOf" srcId="{6018B6CA-5B6C-4831-9E36-47A4E801F870}" destId="{E07935B4-EF58-4C9C-95DF-FB103732449A}" srcOrd="1" destOrd="0" presId="urn:microsoft.com/office/officeart/2005/8/layout/hierarchy1"/>
    <dgm:cxn modelId="{DA98A666-86A4-4260-9648-25F5D1BD2C31}" type="presParOf" srcId="{E07935B4-EF58-4C9C-95DF-FB103732449A}" destId="{30EB130E-2C1E-4E15-A760-033CEC44B846}" srcOrd="0" destOrd="0" presId="urn:microsoft.com/office/officeart/2005/8/layout/hierarchy1"/>
    <dgm:cxn modelId="{60821A36-B54B-4859-90EE-07B5F3C7D9A5}" type="presParOf" srcId="{30EB130E-2C1E-4E15-A760-033CEC44B846}" destId="{58044554-B377-445D-81D5-6C25CEAFCA25}" srcOrd="0" destOrd="0" presId="urn:microsoft.com/office/officeart/2005/8/layout/hierarchy1"/>
    <dgm:cxn modelId="{CE7C1BF5-44BA-4C41-B869-7D2A609C79EA}" type="presParOf" srcId="{30EB130E-2C1E-4E15-A760-033CEC44B846}" destId="{47394537-12F0-4409-8EBC-8D4311FA8F2E}" srcOrd="1" destOrd="0" presId="urn:microsoft.com/office/officeart/2005/8/layout/hierarchy1"/>
    <dgm:cxn modelId="{6341F7B6-5E5D-4F81-8DBB-A99B384BA547}" type="presParOf" srcId="{E07935B4-EF58-4C9C-95DF-FB103732449A}" destId="{20B76E21-0244-433D-8EB9-5FC7F1598227}" srcOrd="1" destOrd="0" presId="urn:microsoft.com/office/officeart/2005/8/layout/hierarchy1"/>
    <dgm:cxn modelId="{0F333877-A98B-4D50-867A-DF36E82C3754}" type="presParOf" srcId="{6018B6CA-5B6C-4831-9E36-47A4E801F870}" destId="{5AF5378B-2329-43B4-A85E-4804A07A55A6}" srcOrd="2" destOrd="0" presId="urn:microsoft.com/office/officeart/2005/8/layout/hierarchy1"/>
    <dgm:cxn modelId="{F61857B0-5FC8-480F-A2F6-607B0E6AECFF}" type="presParOf" srcId="{6018B6CA-5B6C-4831-9E36-47A4E801F870}" destId="{D74EED59-DD3D-467A-8B45-DB3E4316074C}" srcOrd="3" destOrd="0" presId="urn:microsoft.com/office/officeart/2005/8/layout/hierarchy1"/>
    <dgm:cxn modelId="{35586FEC-6C3F-46E2-8FAA-DCEFFD393360}" type="presParOf" srcId="{D74EED59-DD3D-467A-8B45-DB3E4316074C}" destId="{31E5DF01-8933-4A39-B3E8-4638B47FC414}" srcOrd="0" destOrd="0" presId="urn:microsoft.com/office/officeart/2005/8/layout/hierarchy1"/>
    <dgm:cxn modelId="{0E84E2A1-23CA-4E64-A87C-532F47C9A0C2}" type="presParOf" srcId="{31E5DF01-8933-4A39-B3E8-4638B47FC414}" destId="{ECBB3589-79BE-45D7-B1C8-FFF5CF856B58}" srcOrd="0" destOrd="0" presId="urn:microsoft.com/office/officeart/2005/8/layout/hierarchy1"/>
    <dgm:cxn modelId="{B85DB5D6-495E-4CC9-9E2F-A5C1EAE4F588}" type="presParOf" srcId="{31E5DF01-8933-4A39-B3E8-4638B47FC414}" destId="{12E8FF39-9E48-4993-972E-2C0DF47EB3A2}" srcOrd="1" destOrd="0" presId="urn:microsoft.com/office/officeart/2005/8/layout/hierarchy1"/>
    <dgm:cxn modelId="{420155CC-F4EC-40A2-9CD6-8A9AF2BC7EC7}" type="presParOf" srcId="{D74EED59-DD3D-467A-8B45-DB3E4316074C}" destId="{C78DDBC0-B308-46E7-B6C9-8F1DEE2CA261}" srcOrd="1" destOrd="0" presId="urn:microsoft.com/office/officeart/2005/8/layout/hierarchy1"/>
    <dgm:cxn modelId="{92B01DD2-3319-492B-A426-8BBD635DA0A2}" type="presParOf" srcId="{F06AC845-26D0-4109-A10B-13C49D83C218}" destId="{4621332B-2E0F-400A-90AC-0D8ED3C8155E}" srcOrd="2" destOrd="0" presId="urn:microsoft.com/office/officeart/2005/8/layout/hierarchy1"/>
    <dgm:cxn modelId="{E686EF61-FFDA-4009-8025-C52FAACE2B90}" type="presParOf" srcId="{F06AC845-26D0-4109-A10B-13C49D83C218}" destId="{76E913E9-FD02-4AFD-BAD5-AC095F231E25}" srcOrd="3" destOrd="0" presId="urn:microsoft.com/office/officeart/2005/8/layout/hierarchy1"/>
    <dgm:cxn modelId="{6D226F03-4D8D-4BFA-A184-6667DDA00A70}" type="presParOf" srcId="{76E913E9-FD02-4AFD-BAD5-AC095F231E25}" destId="{551EAE35-DCE6-479C-884E-AD5481270F4F}" srcOrd="0" destOrd="0" presId="urn:microsoft.com/office/officeart/2005/8/layout/hierarchy1"/>
    <dgm:cxn modelId="{53641B73-7FF4-469A-A79B-01ACFCE8BC60}" type="presParOf" srcId="{551EAE35-DCE6-479C-884E-AD5481270F4F}" destId="{3EEDD976-2DEA-47BA-B504-2D593676F41E}" srcOrd="0" destOrd="0" presId="urn:microsoft.com/office/officeart/2005/8/layout/hierarchy1"/>
    <dgm:cxn modelId="{EE16D0CE-545B-4B4A-B0FA-F1B428155BFD}" type="presParOf" srcId="{551EAE35-DCE6-479C-884E-AD5481270F4F}" destId="{C4D3BEE2-C216-4446-9E36-B609091A804A}" srcOrd="1" destOrd="0" presId="urn:microsoft.com/office/officeart/2005/8/layout/hierarchy1"/>
    <dgm:cxn modelId="{82840D4D-7265-4D61-89AD-710D3F637B8A}" type="presParOf" srcId="{76E913E9-FD02-4AFD-BAD5-AC095F231E25}" destId="{4CF8884F-E1C1-444B-9236-0F3FD393445C}" srcOrd="1" destOrd="0" presId="urn:microsoft.com/office/officeart/2005/8/layout/hierarchy1"/>
    <dgm:cxn modelId="{5CD77FF2-8454-4E48-BF0F-D25FFB5ADCE9}" type="presParOf" srcId="{4CF8884F-E1C1-444B-9236-0F3FD393445C}" destId="{B25D7D8D-B27D-4669-9C48-9145A9527562}" srcOrd="0" destOrd="0" presId="urn:microsoft.com/office/officeart/2005/8/layout/hierarchy1"/>
    <dgm:cxn modelId="{D20CBD03-87A1-4B9D-8D7A-FB2E17B360BB}" type="presParOf" srcId="{4CF8884F-E1C1-444B-9236-0F3FD393445C}" destId="{51281EF9-9A2C-48C0-BAC6-1AB927FEFBE1}" srcOrd="1" destOrd="0" presId="urn:microsoft.com/office/officeart/2005/8/layout/hierarchy1"/>
    <dgm:cxn modelId="{EC860E5A-9177-4226-8416-DA5051E4AEE0}" type="presParOf" srcId="{51281EF9-9A2C-48C0-BAC6-1AB927FEFBE1}" destId="{9B2F0D98-6379-4AE2-8780-49C0A49C7D5E}" srcOrd="0" destOrd="0" presId="urn:microsoft.com/office/officeart/2005/8/layout/hierarchy1"/>
    <dgm:cxn modelId="{164CB6B7-992D-459B-8DCD-7E9F1648F7C5}" type="presParOf" srcId="{9B2F0D98-6379-4AE2-8780-49C0A49C7D5E}" destId="{9FA6EC52-2A90-46E1-81ED-B4465EF721E7}" srcOrd="0" destOrd="0" presId="urn:microsoft.com/office/officeart/2005/8/layout/hierarchy1"/>
    <dgm:cxn modelId="{BB911039-CE3B-4FDC-B537-4C587239107F}" type="presParOf" srcId="{9B2F0D98-6379-4AE2-8780-49C0A49C7D5E}" destId="{6273386E-C51B-461C-A903-A85527590BC1}" srcOrd="1" destOrd="0" presId="urn:microsoft.com/office/officeart/2005/8/layout/hierarchy1"/>
    <dgm:cxn modelId="{EA46A177-20B8-4288-9907-DC9EC628F666}" type="presParOf" srcId="{51281EF9-9A2C-48C0-BAC6-1AB927FEFBE1}" destId="{51399663-8F4D-4912-8210-E1BA36BB21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D7D8D-B27D-4669-9C48-9145A9527562}">
      <dsp:nvSpPr>
        <dsp:cNvPr id="0" name=""/>
        <dsp:cNvSpPr/>
      </dsp:nvSpPr>
      <dsp:spPr>
        <a:xfrm>
          <a:off x="8618070" y="2911173"/>
          <a:ext cx="91440" cy="466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1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1332B-2E0F-400A-90AC-0D8ED3C8155E}">
      <dsp:nvSpPr>
        <dsp:cNvPr id="0" name=""/>
        <dsp:cNvSpPr/>
      </dsp:nvSpPr>
      <dsp:spPr>
        <a:xfrm>
          <a:off x="5674761" y="1427297"/>
          <a:ext cx="2989028" cy="466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655"/>
              </a:lnTo>
              <a:lnTo>
                <a:pt x="2989028" y="317655"/>
              </a:lnTo>
              <a:lnTo>
                <a:pt x="2989028" y="466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5378B-2329-43B4-A85E-4804A07A55A6}">
      <dsp:nvSpPr>
        <dsp:cNvPr id="0" name=""/>
        <dsp:cNvSpPr/>
      </dsp:nvSpPr>
      <dsp:spPr>
        <a:xfrm>
          <a:off x="3051134" y="2911173"/>
          <a:ext cx="1957076" cy="466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655"/>
              </a:lnTo>
              <a:lnTo>
                <a:pt x="1957076" y="317655"/>
              </a:lnTo>
              <a:lnTo>
                <a:pt x="1957076" y="4661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5204F-2E53-4341-93DC-60CFCBC9E0CE}">
      <dsp:nvSpPr>
        <dsp:cNvPr id="0" name=""/>
        <dsp:cNvSpPr/>
      </dsp:nvSpPr>
      <dsp:spPr>
        <a:xfrm>
          <a:off x="1783031" y="2911173"/>
          <a:ext cx="1268103" cy="466132"/>
        </a:xfrm>
        <a:custGeom>
          <a:avLst/>
          <a:gdLst/>
          <a:ahLst/>
          <a:cxnLst/>
          <a:rect l="0" t="0" r="0" b="0"/>
          <a:pathLst>
            <a:path>
              <a:moveTo>
                <a:pt x="1268103" y="0"/>
              </a:moveTo>
              <a:lnTo>
                <a:pt x="1268103" y="317655"/>
              </a:lnTo>
              <a:lnTo>
                <a:pt x="0" y="317655"/>
              </a:lnTo>
              <a:lnTo>
                <a:pt x="0" y="4661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391C3-54F1-40B8-96ED-9500CAB4553C}">
      <dsp:nvSpPr>
        <dsp:cNvPr id="0" name=""/>
        <dsp:cNvSpPr/>
      </dsp:nvSpPr>
      <dsp:spPr>
        <a:xfrm>
          <a:off x="3051134" y="1427297"/>
          <a:ext cx="2623626" cy="466132"/>
        </a:xfrm>
        <a:custGeom>
          <a:avLst/>
          <a:gdLst/>
          <a:ahLst/>
          <a:cxnLst/>
          <a:rect l="0" t="0" r="0" b="0"/>
          <a:pathLst>
            <a:path>
              <a:moveTo>
                <a:pt x="2623626" y="0"/>
              </a:moveTo>
              <a:lnTo>
                <a:pt x="2623626" y="317655"/>
              </a:lnTo>
              <a:lnTo>
                <a:pt x="0" y="317655"/>
              </a:lnTo>
              <a:lnTo>
                <a:pt x="0" y="466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27A92-63EB-4293-A5EF-6ED3D9835117}">
      <dsp:nvSpPr>
        <dsp:cNvPr id="0" name=""/>
        <dsp:cNvSpPr/>
      </dsp:nvSpPr>
      <dsp:spPr>
        <a:xfrm>
          <a:off x="3220049" y="409552"/>
          <a:ext cx="4909422" cy="1017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5DB9C-567A-4B54-ADBF-BBE044EADB6C}">
      <dsp:nvSpPr>
        <dsp:cNvPr id="0" name=""/>
        <dsp:cNvSpPr/>
      </dsp:nvSpPr>
      <dsp:spPr>
        <a:xfrm>
          <a:off x="3398132" y="578731"/>
          <a:ext cx="4909422" cy="1017744"/>
        </a:xfrm>
        <a:prstGeom prst="roundRect">
          <a:avLst>
            <a:gd name="adj" fmla="val 10000"/>
          </a:avLst>
        </a:prstGeom>
        <a:solidFill>
          <a:srgbClr val="DC0EC3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Pirimqul</a:t>
          </a:r>
          <a:r>
            <a:rPr lang="en-US" sz="3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Qodirov</a:t>
          </a:r>
          <a:endParaRPr lang="ru-RU" sz="3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7941" y="608540"/>
        <a:ext cx="4849804" cy="958126"/>
      </dsp:txXfrm>
    </dsp:sp>
    <dsp:sp modelId="{9965FEBB-E054-47BA-84CE-3BA509307B59}">
      <dsp:nvSpPr>
        <dsp:cNvPr id="0" name=""/>
        <dsp:cNvSpPr/>
      </dsp:nvSpPr>
      <dsp:spPr>
        <a:xfrm>
          <a:off x="240188" y="1893429"/>
          <a:ext cx="5621891" cy="1017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F7163-2D3E-41B2-AFDF-7DAAF1396E5E}">
      <dsp:nvSpPr>
        <dsp:cNvPr id="0" name=""/>
        <dsp:cNvSpPr/>
      </dsp:nvSpPr>
      <dsp:spPr>
        <a:xfrm>
          <a:off x="418271" y="2062608"/>
          <a:ext cx="5621891" cy="1017744"/>
        </a:xfrm>
        <a:prstGeom prst="roundRect">
          <a:avLst>
            <a:gd name="adj" fmla="val 10000"/>
          </a:avLst>
        </a:prstGeom>
        <a:solidFill>
          <a:srgbClr val="00FF00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Qishloq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maktabi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080" y="2092417"/>
        <a:ext cx="5562273" cy="958126"/>
      </dsp:txXfrm>
    </dsp:sp>
    <dsp:sp modelId="{58044554-B377-445D-81D5-6C25CEAFCA25}">
      <dsp:nvSpPr>
        <dsp:cNvPr id="0" name=""/>
        <dsp:cNvSpPr/>
      </dsp:nvSpPr>
      <dsp:spPr>
        <a:xfrm>
          <a:off x="4038" y="3377306"/>
          <a:ext cx="3557986" cy="1017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94537-12F0-4409-8EBC-8D4311FA8F2E}">
      <dsp:nvSpPr>
        <dsp:cNvPr id="0" name=""/>
        <dsp:cNvSpPr/>
      </dsp:nvSpPr>
      <dsp:spPr>
        <a:xfrm>
          <a:off x="182121" y="3546484"/>
          <a:ext cx="3557986" cy="1017744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Nomzodlik</a:t>
          </a:r>
          <a:r>
            <a:rPr lang="en-US" sz="3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dessertatsiya</a:t>
          </a:r>
          <a:endParaRPr lang="ru-RU" sz="3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30" y="3576293"/>
        <a:ext cx="3498368" cy="958126"/>
      </dsp:txXfrm>
    </dsp:sp>
    <dsp:sp modelId="{ECBB3589-79BE-45D7-B1C8-FFF5CF856B58}">
      <dsp:nvSpPr>
        <dsp:cNvPr id="0" name=""/>
        <dsp:cNvSpPr/>
      </dsp:nvSpPr>
      <dsp:spPr>
        <a:xfrm>
          <a:off x="3918190" y="3377306"/>
          <a:ext cx="2180040" cy="1017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8FF39-9E48-4993-972E-2C0DF47EB3A2}">
      <dsp:nvSpPr>
        <dsp:cNvPr id="0" name=""/>
        <dsp:cNvSpPr/>
      </dsp:nvSpPr>
      <dsp:spPr>
        <a:xfrm>
          <a:off x="4096273" y="3546484"/>
          <a:ext cx="2180040" cy="101774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Moskva</a:t>
          </a:r>
          <a:endParaRPr lang="ru-RU" sz="3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6082" y="3576293"/>
        <a:ext cx="2120422" cy="958126"/>
      </dsp:txXfrm>
    </dsp:sp>
    <dsp:sp modelId="{3EEDD976-2DEA-47BA-B504-2D593676F41E}">
      <dsp:nvSpPr>
        <dsp:cNvPr id="0" name=""/>
        <dsp:cNvSpPr/>
      </dsp:nvSpPr>
      <dsp:spPr>
        <a:xfrm>
          <a:off x="6218246" y="1893429"/>
          <a:ext cx="4891087" cy="1017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3BEE2-C216-4446-9E36-B609091A804A}">
      <dsp:nvSpPr>
        <dsp:cNvPr id="0" name=""/>
        <dsp:cNvSpPr/>
      </dsp:nvSpPr>
      <dsp:spPr>
        <a:xfrm>
          <a:off x="6396329" y="2062608"/>
          <a:ext cx="4891087" cy="1017744"/>
        </a:xfrm>
        <a:prstGeom prst="roundRect">
          <a:avLst>
            <a:gd name="adj" fmla="val 10000"/>
          </a:avLst>
        </a:prstGeom>
        <a:solidFill>
          <a:srgbClr val="990033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Toshkent </a:t>
          </a:r>
          <a:r>
            <a:rPr lang="en-US" sz="3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3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universiteti</a:t>
          </a:r>
          <a:endParaRPr lang="ru-RU" sz="3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6138" y="2092417"/>
        <a:ext cx="4831469" cy="958126"/>
      </dsp:txXfrm>
    </dsp:sp>
    <dsp:sp modelId="{9FA6EC52-2A90-46E1-81ED-B4465EF721E7}">
      <dsp:nvSpPr>
        <dsp:cNvPr id="0" name=""/>
        <dsp:cNvSpPr/>
      </dsp:nvSpPr>
      <dsp:spPr>
        <a:xfrm>
          <a:off x="6622218" y="3377306"/>
          <a:ext cx="4083142" cy="1017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3386E-C51B-461C-A903-A85527590BC1}">
      <dsp:nvSpPr>
        <dsp:cNvPr id="0" name=""/>
        <dsp:cNvSpPr/>
      </dsp:nvSpPr>
      <dsp:spPr>
        <a:xfrm>
          <a:off x="6800301" y="3546484"/>
          <a:ext cx="4083142" cy="1017744"/>
        </a:xfrm>
        <a:prstGeom prst="roundRect">
          <a:avLst>
            <a:gd name="adj" fmla="val 10000"/>
          </a:avLst>
        </a:prstGeom>
        <a:solidFill>
          <a:srgbClr val="DC0EC3">
            <a:alpha val="90000"/>
          </a:srgbClr>
        </a:solidFill>
        <a:ln w="12700" cap="flat" cmpd="sng" algn="ctr">
          <a:solidFill>
            <a:srgbClr val="DC0E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Sharqshunoslik</a:t>
          </a:r>
          <a:r>
            <a:rPr lang="en-US" sz="3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fakulteti</a:t>
          </a:r>
          <a:endParaRPr lang="ru-RU" sz="3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0110" y="3576293"/>
        <a:ext cx="4023524" cy="958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2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1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6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7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7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9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7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3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561-9B40-4195-9845-6495E062D9B5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CA9B-AE7E-412A-AFD7-E1597D1F9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6" y="43540"/>
            <a:ext cx="12192000" cy="1780382"/>
          </a:xfrm>
          <a:solidFill>
            <a:srgbClr val="0000CC"/>
          </a:solidFill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050472"/>
            <a:ext cx="11637818" cy="4419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84327" y="665017"/>
            <a:ext cx="2105891" cy="914400"/>
          </a:xfrm>
          <a:prstGeom prst="rect">
            <a:avLst/>
          </a:prstGeom>
          <a:solidFill>
            <a:srgbClr val="00A44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 18" descr="542142f8c32c6d364c25a313118ff66d.jpg"/>
          <p:cNvPicPr>
            <a:picLocks noGrp="1" noChangeAspect="1"/>
          </p:cNvPicPr>
          <p:nvPr/>
        </p:nvPicPr>
        <p:blipFill>
          <a:blip r:embed="rId2">
            <a:lum contrast="10000"/>
          </a:blip>
          <a:srcRect l="1180" r="1180"/>
          <a:stretch>
            <a:fillRect/>
          </a:stretch>
        </p:blipFill>
        <p:spPr>
          <a:xfrm>
            <a:off x="4167725" y="4260272"/>
            <a:ext cx="3202893" cy="208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457200" y="460422"/>
            <a:ext cx="1399308" cy="1136949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436" y="2396690"/>
            <a:ext cx="678873" cy="1538002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436" y="4306273"/>
            <a:ext cx="678874" cy="16991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67345" y="2321280"/>
            <a:ext cx="92432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Qodirov</a:t>
            </a:r>
            <a:endParaRPr lang="en-US" sz="6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31295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adiblar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2655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45" y="1389429"/>
            <a:ext cx="2604655" cy="2966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335939"/>
            <a:ext cx="2812473" cy="2984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82" y="3548035"/>
            <a:ext cx="2292693" cy="2922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80" y="1496155"/>
            <a:ext cx="2133945" cy="2768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ятиугольник 8"/>
          <p:cNvSpPr/>
          <p:nvPr/>
        </p:nvSpPr>
        <p:spPr>
          <a:xfrm>
            <a:off x="312728" y="4899537"/>
            <a:ext cx="7065817" cy="1422156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umrini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izlanishlarga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bag‘ishladi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728" y="4158563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Abdulla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Qodiriy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5599" y="4243859"/>
            <a:ext cx="128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528" y="4320313"/>
            <a:ext cx="309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Qodirov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731674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2655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2" y="4318936"/>
            <a:ext cx="3816927" cy="2258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941369"/>
            <a:ext cx="3203862" cy="2305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87" y="1915173"/>
            <a:ext cx="2916380" cy="34480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19" y="1915173"/>
            <a:ext cx="3564081" cy="2331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587954" y="5363222"/>
            <a:ext cx="4556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Muhammad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731673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619" y="1842654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32509" y="2164357"/>
            <a:ext cx="4114799" cy="1770334"/>
          </a:xfrm>
          <a:prstGeom prst="wedgeRoundRectCallout">
            <a:avLst>
              <a:gd name="adj1" fmla="val 94823"/>
              <a:gd name="adj2" fmla="val -691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601319" y="3873870"/>
            <a:ext cx="5223162" cy="1291519"/>
          </a:xfrm>
          <a:prstGeom prst="wedgeEllipseCallout">
            <a:avLst>
              <a:gd name="adj1" fmla="val 4380"/>
              <a:gd name="adj2" fmla="val -21588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jamlanmasidir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571500" y="4909427"/>
            <a:ext cx="11049001" cy="1690255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xotirasi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asrab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avaylaydigan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bisotidir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453005" y="2043548"/>
            <a:ext cx="3607378" cy="2202869"/>
          </a:xfrm>
          <a:prstGeom prst="wedgeRoundRectCallout">
            <a:avLst>
              <a:gd name="adj1" fmla="val -101859"/>
              <a:gd name="adj2" fmla="val -62811"/>
              <a:gd name="adj3" fmla="val 16667"/>
            </a:avLst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Hech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tashlash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731673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Hayrat</a:t>
            </a: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iftixor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2655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72" y="2093118"/>
            <a:ext cx="2847107" cy="3268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9" y="2093118"/>
            <a:ext cx="2919618" cy="3268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7" y="2030772"/>
            <a:ext cx="3016797" cy="3330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541" y="5361709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Qodirov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972" y="5361709"/>
            <a:ext cx="201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4936" y="5361709"/>
            <a:ext cx="3767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Muhammad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731673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619" y="1842654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4" y="2342689"/>
            <a:ext cx="2292693" cy="2922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Блок-схема: сохраненные данные 5"/>
          <p:cNvSpPr/>
          <p:nvPr/>
        </p:nvSpPr>
        <p:spPr>
          <a:xfrm>
            <a:off x="2493819" y="2342689"/>
            <a:ext cx="6788726" cy="3032875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Vaqoei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Sanai araba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tis’a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(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To‘qqiz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to‘rtinchi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(1498-1499)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voqealari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deb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nomlangan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bobidan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63" y="2287269"/>
            <a:ext cx="2362201" cy="3032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69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357601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565564"/>
            <a:ext cx="11928764" cy="50846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457199" y="1780307"/>
            <a:ext cx="4461165" cy="2701637"/>
          </a:xfrm>
          <a:prstGeom prst="flowChartDocumen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boburiylar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sulolasi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5652653" y="1780308"/>
            <a:ext cx="6289965" cy="2701637"/>
          </a:xfrm>
          <a:prstGeom prst="flowChart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Qodirovni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49380" y="4696687"/>
            <a:ext cx="7495310" cy="1288473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ulduzli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romanidan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parchani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.(96-110 bet)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70" y="4258534"/>
            <a:ext cx="3103420" cy="2164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9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510001"/>
          </a:xfrm>
          <a:solidFill>
            <a:srgbClr val="0000CC"/>
          </a:solidFill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2655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842654"/>
            <a:ext cx="4537362" cy="390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37" y="1842654"/>
            <a:ext cx="4308764" cy="3906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3" y="1842655"/>
            <a:ext cx="3081084" cy="3906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768436"/>
            <a:ext cx="493390" cy="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-31696"/>
            <a:ext cx="12192000" cy="1330556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Qalami</a:t>
            </a: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ijodkorlar</a:t>
            </a: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ru-RU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619" y="1397714"/>
            <a:ext cx="11928764" cy="5460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05" y="1243442"/>
            <a:ext cx="209393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13" y="3994791"/>
            <a:ext cx="1844474" cy="2365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29" y="1200463"/>
            <a:ext cx="1943372" cy="2445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13" y="1243442"/>
            <a:ext cx="1898431" cy="2303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00" y="3975843"/>
            <a:ext cx="2189179" cy="2365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6" y="3994791"/>
            <a:ext cx="2131066" cy="2235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4" y="2154382"/>
            <a:ext cx="1968037" cy="257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898" y="4823255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Qodirov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4886" y="3399771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G‘afur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G‘ulom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1000" y="3420232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Abdulla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Qahhor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5936" y="3427161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2730" y="6109069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Asqad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Muxtor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0273" y="6229992"/>
            <a:ext cx="212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Said Ahmad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2600" y="6164927"/>
            <a:ext cx="230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Yoqubov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316037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Qodirovning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619" y="1427018"/>
            <a:ext cx="11928764" cy="52785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46" y="1565564"/>
            <a:ext cx="3304309" cy="354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31619" y="2493817"/>
            <a:ext cx="3699162" cy="1939638"/>
          </a:xfrm>
          <a:prstGeom prst="wedgeRoundRectCallout">
            <a:avLst>
              <a:gd name="adj1" fmla="val 66497"/>
              <a:gd name="adj2" fmla="val -10627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049490" y="2493816"/>
            <a:ext cx="4010892" cy="1939639"/>
          </a:xfrm>
          <a:prstGeom prst="wedgeRoundRectCallout">
            <a:avLst>
              <a:gd name="adj1" fmla="val -55269"/>
              <a:gd name="adj2" fmla="val -107948"/>
              <a:gd name="adj3" fmla="val 16667"/>
            </a:avLst>
          </a:prstGeom>
          <a:solidFill>
            <a:srgbClr val="DC0E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mamlakatlarda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1" y="4631099"/>
            <a:ext cx="2334491" cy="18768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3" y="4706864"/>
            <a:ext cx="2382982" cy="180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8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510001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2655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2057325"/>
            <a:ext cx="4516582" cy="3990254"/>
          </a:xfrm>
          <a:prstGeom prst="rect">
            <a:avLst/>
          </a:prstGeom>
        </p:spPr>
      </p:pic>
      <p:sp>
        <p:nvSpPr>
          <p:cNvPr id="6" name="Загнутый угол 5"/>
          <p:cNvSpPr/>
          <p:nvPr/>
        </p:nvSpPr>
        <p:spPr>
          <a:xfrm>
            <a:off x="5791201" y="2057325"/>
            <a:ext cx="4890655" cy="3990253"/>
          </a:xfrm>
          <a:prstGeom prst="foldedCorner">
            <a:avLst>
              <a:gd name="adj" fmla="val 1958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Cyrl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Qodirov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1928-yil 25-oktabrda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Xo‘jand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hududidagi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Kengko‘l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qishlog‘ida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cho‘pon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tavallud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163637"/>
          </a:xfrm>
          <a:solidFill>
            <a:srgbClr val="0000CC"/>
          </a:solidFill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2655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9566825"/>
              </p:ext>
            </p:extLst>
          </p:nvPr>
        </p:nvGraphicFramePr>
        <p:xfrm>
          <a:off x="450273" y="1274618"/>
          <a:ext cx="11291455" cy="497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4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454583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2655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6" y="1842655"/>
            <a:ext cx="3335451" cy="3948545"/>
          </a:xfrm>
          <a:prstGeom prst="rect">
            <a:avLst/>
          </a:prstGeom>
        </p:spPr>
      </p:pic>
      <p:sp>
        <p:nvSpPr>
          <p:cNvPr id="6" name="Выгнутая вправо стрелка 5"/>
          <p:cNvSpPr/>
          <p:nvPr/>
        </p:nvSpPr>
        <p:spPr>
          <a:xfrm>
            <a:off x="10113818" y="997528"/>
            <a:ext cx="1133302" cy="2286000"/>
          </a:xfrm>
          <a:prstGeom prst="curvedLeftArrow">
            <a:avLst>
              <a:gd name="adj1" fmla="val 25000"/>
              <a:gd name="adj2" fmla="val 78636"/>
              <a:gd name="adj3" fmla="val 25000"/>
            </a:avLst>
          </a:prstGeom>
          <a:solidFill>
            <a:srgbClr val="DC0EC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823854" y="2805546"/>
            <a:ext cx="4790902" cy="1551709"/>
          </a:xfrm>
          <a:prstGeom prst="homePlat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Studentlar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8614756" y="3283528"/>
            <a:ext cx="3271059" cy="848461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1951-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11" y="4246419"/>
            <a:ext cx="2207374" cy="21266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479" y="5706639"/>
            <a:ext cx="3977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Qodirov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205201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413164"/>
            <a:ext cx="11928764" cy="52370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5" y="1530924"/>
            <a:ext cx="1682903" cy="2202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16" y="1530924"/>
            <a:ext cx="1675179" cy="2216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7" y="4326085"/>
            <a:ext cx="1813747" cy="2171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70" y="4282787"/>
            <a:ext cx="1670987" cy="2202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45" y="4151169"/>
            <a:ext cx="1668822" cy="2299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79" y="4275861"/>
            <a:ext cx="1733253" cy="2216727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5448633" y="2119745"/>
            <a:ext cx="6355439" cy="1614054"/>
          </a:xfrm>
          <a:prstGeom prst="wedgeRoundRectCallout">
            <a:avLst>
              <a:gd name="adj1" fmla="val -40577"/>
              <a:gd name="adj2" fmla="val -10629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Qadrim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, 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Yayra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kirmoqchi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qissalari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7" y="4320891"/>
            <a:ext cx="1813747" cy="2171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8176" y="4320891"/>
            <a:ext cx="143205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0981"/>
            <a:ext cx="12192000" cy="1510001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Asarlarida</a:t>
            </a: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2655"/>
            <a:ext cx="11928764" cy="4807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84" y="1662545"/>
            <a:ext cx="2086892" cy="270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915925" y="4364182"/>
            <a:ext cx="3985691" cy="1197552"/>
          </a:xfrm>
          <a:prstGeom prst="ellipse">
            <a:avLst/>
          </a:prstGeom>
          <a:solidFill>
            <a:srgbClr val="DC0E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Ziyolilar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6" y="2781733"/>
            <a:ext cx="3470564" cy="2929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90" y="2791367"/>
            <a:ext cx="4010891" cy="291010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03840" y="1630617"/>
            <a:ext cx="3432936" cy="112643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72091" y="1620982"/>
            <a:ext cx="4010890" cy="10919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602182" y="5711104"/>
            <a:ext cx="4724400" cy="789709"/>
          </a:xfrm>
          <a:prstGeom prst="foldedCorner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taqdiri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226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ADABIYOT</vt:lpstr>
      <vt:lpstr>Mustahkamlash</vt:lpstr>
      <vt:lpstr>Qalami o‘tkir ijodkorlar… </vt:lpstr>
      <vt:lpstr>Pirimqul Qodirovning asarlari…</vt:lpstr>
      <vt:lpstr>Taniqli yozuvchi</vt:lpstr>
      <vt:lpstr>Ilmiy faoliyat</vt:lpstr>
      <vt:lpstr>Dastlabki kitobi</vt:lpstr>
      <vt:lpstr>Asarlari</vt:lpstr>
      <vt:lpstr>Asarlarida…</vt:lpstr>
      <vt:lpstr>Ustoz adiblar</vt:lpstr>
      <vt:lpstr>ADABIYOT</vt:lpstr>
      <vt:lpstr>TARIX</vt:lpstr>
      <vt:lpstr>Hayrat va iftixor</vt:lpstr>
      <vt:lpstr>Asar haqida…</vt:lpstr>
      <vt:lpstr>Mustaqil bajarish uchun topshiriqlar: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69</cp:revision>
  <dcterms:created xsi:type="dcterms:W3CDTF">2021-02-18T13:27:57Z</dcterms:created>
  <dcterms:modified xsi:type="dcterms:W3CDTF">2021-02-22T17:01:48Z</dcterms:modified>
</cp:coreProperties>
</file>