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818"/>
    <a:srgbClr val="00823B"/>
    <a:srgbClr val="000D26"/>
    <a:srgbClr val="FFFF99"/>
    <a:srgbClr val="CCFF66"/>
    <a:srgbClr val="00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071C2-F9EF-4651-8C7A-CFB70303AB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26E80F-1959-4A1F-A7EF-9B1090CF982B}">
      <dgm:prSet phldrT="[Текст]"/>
      <dgm:spPr>
        <a:solidFill>
          <a:srgbClr val="002060"/>
        </a:solidFill>
      </dgm:spPr>
      <dgm:t>
        <a:bodyPr/>
        <a:lstStyle/>
        <a:p>
          <a:r>
            <a:rPr lang="en-US" dirty="0" err="1" smtClean="0"/>
            <a:t>Jizzax</a:t>
          </a:r>
          <a:endParaRPr lang="ru-RU" dirty="0"/>
        </a:p>
      </dgm:t>
    </dgm:pt>
    <dgm:pt modelId="{DEFBAE24-82DB-468C-9644-722A869BBA6A}" type="parTrans" cxnId="{EBC7C78D-EB3E-44A9-8474-16E9D427EF46}">
      <dgm:prSet/>
      <dgm:spPr/>
      <dgm:t>
        <a:bodyPr/>
        <a:lstStyle/>
        <a:p>
          <a:endParaRPr lang="ru-RU"/>
        </a:p>
      </dgm:t>
    </dgm:pt>
    <dgm:pt modelId="{DB80A4CB-955C-4C4D-B9CD-C67919BBDE02}" type="sibTrans" cxnId="{EBC7C78D-EB3E-44A9-8474-16E9D427EF46}">
      <dgm:prSet/>
      <dgm:spPr/>
      <dgm:t>
        <a:bodyPr/>
        <a:lstStyle/>
        <a:p>
          <a:endParaRPr lang="ru-RU"/>
        </a:p>
      </dgm:t>
    </dgm:pt>
    <dgm:pt modelId="{AECDAB4E-91BA-4FF4-8125-C8ECC7C9AB42}">
      <dgm:prSet phldrT="[Текст]"/>
      <dgm:spPr>
        <a:solidFill>
          <a:srgbClr val="002060"/>
        </a:solidFill>
      </dgm:spPr>
      <dgm:t>
        <a:bodyPr/>
        <a:lstStyle/>
        <a:p>
          <a:r>
            <a:rPr lang="en-US" dirty="0" err="1" smtClean="0"/>
            <a:t>Isfara</a:t>
          </a:r>
          <a:endParaRPr lang="ru-RU" dirty="0"/>
        </a:p>
      </dgm:t>
    </dgm:pt>
    <dgm:pt modelId="{3886A7D1-F025-497A-9375-F7CED5F7F532}" type="parTrans" cxnId="{4AABA936-5024-49DA-A351-9C0FE4308C31}">
      <dgm:prSet/>
      <dgm:spPr/>
      <dgm:t>
        <a:bodyPr/>
        <a:lstStyle/>
        <a:p>
          <a:endParaRPr lang="ru-RU"/>
        </a:p>
      </dgm:t>
    </dgm:pt>
    <dgm:pt modelId="{D0F0B6D8-C0F2-490A-8353-C6D829B955CD}" type="sibTrans" cxnId="{4AABA936-5024-49DA-A351-9C0FE4308C31}">
      <dgm:prSet/>
      <dgm:spPr/>
      <dgm:t>
        <a:bodyPr/>
        <a:lstStyle/>
        <a:p>
          <a:endParaRPr lang="ru-RU"/>
        </a:p>
      </dgm:t>
    </dgm:pt>
    <dgm:pt modelId="{B4950AE5-65D6-44CC-B539-CBDF38EA0FDD}">
      <dgm:prSet phldrT="[Текст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Toshkent</a:t>
          </a:r>
          <a:endParaRPr lang="ru-RU" dirty="0"/>
        </a:p>
      </dgm:t>
    </dgm:pt>
    <dgm:pt modelId="{5CE11B74-5D60-4D8B-A925-EDE5B23D1C41}" type="parTrans" cxnId="{03F32BEA-EA92-4D93-BE6C-0E09BB805B13}">
      <dgm:prSet/>
      <dgm:spPr/>
      <dgm:t>
        <a:bodyPr/>
        <a:lstStyle/>
        <a:p>
          <a:endParaRPr lang="ru-RU"/>
        </a:p>
      </dgm:t>
    </dgm:pt>
    <dgm:pt modelId="{555845AD-237B-4912-8F46-749510EDCCDC}" type="sibTrans" cxnId="{03F32BEA-EA92-4D93-BE6C-0E09BB805B13}">
      <dgm:prSet/>
      <dgm:spPr/>
      <dgm:t>
        <a:bodyPr/>
        <a:lstStyle/>
        <a:p>
          <a:endParaRPr lang="ru-RU"/>
        </a:p>
      </dgm:t>
    </dgm:pt>
    <dgm:pt modelId="{82C05B97-0519-4447-A284-07AD5BA9FDE1}" type="pres">
      <dgm:prSet presAssocID="{2DC071C2-F9EF-4651-8C7A-CFB70303AB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7C26DA4-7DC4-446A-AA88-C622E339ACDF}" type="pres">
      <dgm:prSet presAssocID="{2DC071C2-F9EF-4651-8C7A-CFB70303AB00}" presName="Name1" presStyleCnt="0"/>
      <dgm:spPr/>
    </dgm:pt>
    <dgm:pt modelId="{88EAE827-78A4-4912-9AEA-6B4686F57849}" type="pres">
      <dgm:prSet presAssocID="{2DC071C2-F9EF-4651-8C7A-CFB70303AB00}" presName="cycle" presStyleCnt="0"/>
      <dgm:spPr/>
    </dgm:pt>
    <dgm:pt modelId="{B8E9BE48-9A57-430D-A6D6-EC4E87037113}" type="pres">
      <dgm:prSet presAssocID="{2DC071C2-F9EF-4651-8C7A-CFB70303AB00}" presName="srcNode" presStyleLbl="node1" presStyleIdx="0" presStyleCnt="3"/>
      <dgm:spPr/>
    </dgm:pt>
    <dgm:pt modelId="{B411501A-8458-4159-943D-1573D8C88FB2}" type="pres">
      <dgm:prSet presAssocID="{2DC071C2-F9EF-4651-8C7A-CFB70303AB00}" presName="conn" presStyleLbl="parChTrans1D2" presStyleIdx="0" presStyleCnt="1"/>
      <dgm:spPr/>
      <dgm:t>
        <a:bodyPr/>
        <a:lstStyle/>
        <a:p>
          <a:endParaRPr lang="ru-RU"/>
        </a:p>
      </dgm:t>
    </dgm:pt>
    <dgm:pt modelId="{1E7D8766-6BD7-4F13-9855-2E4C34BE5579}" type="pres">
      <dgm:prSet presAssocID="{2DC071C2-F9EF-4651-8C7A-CFB70303AB00}" presName="extraNode" presStyleLbl="node1" presStyleIdx="0" presStyleCnt="3"/>
      <dgm:spPr/>
    </dgm:pt>
    <dgm:pt modelId="{C52834EC-8D53-42DA-AA58-6757DA061F61}" type="pres">
      <dgm:prSet presAssocID="{2DC071C2-F9EF-4651-8C7A-CFB70303AB00}" presName="dstNode" presStyleLbl="node1" presStyleIdx="0" presStyleCnt="3"/>
      <dgm:spPr/>
    </dgm:pt>
    <dgm:pt modelId="{7FA2C880-E806-4DE4-BDF8-5DCC128894A8}" type="pres">
      <dgm:prSet presAssocID="{7826E80F-1959-4A1F-A7EF-9B1090CF982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20007-F912-4CF5-987F-5069E1AC7711}" type="pres">
      <dgm:prSet presAssocID="{7826E80F-1959-4A1F-A7EF-9B1090CF982B}" presName="accent_1" presStyleCnt="0"/>
      <dgm:spPr/>
    </dgm:pt>
    <dgm:pt modelId="{89ED2436-FFFA-4531-8705-2C82E2AA45E1}" type="pres">
      <dgm:prSet presAssocID="{7826E80F-1959-4A1F-A7EF-9B1090CF982B}" presName="accentRepeatNode" presStyleLbl="solidFgAcc1" presStyleIdx="0" presStyleCnt="3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45254010-AC94-483E-B109-53770B1C0A28}" type="pres">
      <dgm:prSet presAssocID="{AECDAB4E-91BA-4FF4-8125-C8ECC7C9AB4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24A99-2F30-45F5-B6CD-B7254A51EDB6}" type="pres">
      <dgm:prSet presAssocID="{AECDAB4E-91BA-4FF4-8125-C8ECC7C9AB42}" presName="accent_2" presStyleCnt="0"/>
      <dgm:spPr/>
    </dgm:pt>
    <dgm:pt modelId="{682A4C34-ECD6-40C2-89A2-2FC20E0FEA62}" type="pres">
      <dgm:prSet presAssocID="{AECDAB4E-91BA-4FF4-8125-C8ECC7C9AB42}" presName="accentRepeatNode" presStyleLbl="solidFgAcc1" presStyleIdx="1" presStyleCnt="3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B1A530D9-5B69-4E4C-A109-CC18BA48F811}" type="pres">
      <dgm:prSet presAssocID="{B4950AE5-65D6-44CC-B539-CBDF38EA0FD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D2737-3BCE-4166-A77D-DA8578229C09}" type="pres">
      <dgm:prSet presAssocID="{B4950AE5-65D6-44CC-B539-CBDF38EA0FDD}" presName="accent_3" presStyleCnt="0"/>
      <dgm:spPr/>
    </dgm:pt>
    <dgm:pt modelId="{8C47B0A5-A1BC-493A-82CD-BC5F566E77E5}" type="pres">
      <dgm:prSet presAssocID="{B4950AE5-65D6-44CC-B539-CBDF38EA0FDD}" presName="accentRepeatNode" presStyleLbl="solidFgAcc1" presStyleIdx="2" presStyleCnt="3"/>
      <dgm:spPr>
        <a:solidFill>
          <a:srgbClr val="C00000"/>
        </a:solidFill>
      </dgm:spPr>
      <dgm:t>
        <a:bodyPr/>
        <a:lstStyle/>
        <a:p>
          <a:endParaRPr lang="ru-RU"/>
        </a:p>
      </dgm:t>
    </dgm:pt>
  </dgm:ptLst>
  <dgm:cxnLst>
    <dgm:cxn modelId="{FC43A6E8-DEC2-4EA5-8394-47F1324E26AA}" type="presOf" srcId="{AECDAB4E-91BA-4FF4-8125-C8ECC7C9AB42}" destId="{45254010-AC94-483E-B109-53770B1C0A28}" srcOrd="0" destOrd="0" presId="urn:microsoft.com/office/officeart/2008/layout/VerticalCurvedList"/>
    <dgm:cxn modelId="{0D3455F5-9C44-4356-9860-AD61C2735A89}" type="presOf" srcId="{DB80A4CB-955C-4C4D-B9CD-C67919BBDE02}" destId="{B411501A-8458-4159-943D-1573D8C88FB2}" srcOrd="0" destOrd="0" presId="urn:microsoft.com/office/officeart/2008/layout/VerticalCurvedList"/>
    <dgm:cxn modelId="{8C0DAC0A-FEB0-4F0F-81C2-95962EE1FD47}" type="presOf" srcId="{7826E80F-1959-4A1F-A7EF-9B1090CF982B}" destId="{7FA2C880-E806-4DE4-BDF8-5DCC128894A8}" srcOrd="0" destOrd="0" presId="urn:microsoft.com/office/officeart/2008/layout/VerticalCurvedList"/>
    <dgm:cxn modelId="{03F32BEA-EA92-4D93-BE6C-0E09BB805B13}" srcId="{2DC071C2-F9EF-4651-8C7A-CFB70303AB00}" destId="{B4950AE5-65D6-44CC-B539-CBDF38EA0FDD}" srcOrd="2" destOrd="0" parTransId="{5CE11B74-5D60-4D8B-A925-EDE5B23D1C41}" sibTransId="{555845AD-237B-4912-8F46-749510EDCCDC}"/>
    <dgm:cxn modelId="{4AABA936-5024-49DA-A351-9C0FE4308C31}" srcId="{2DC071C2-F9EF-4651-8C7A-CFB70303AB00}" destId="{AECDAB4E-91BA-4FF4-8125-C8ECC7C9AB42}" srcOrd="1" destOrd="0" parTransId="{3886A7D1-F025-497A-9375-F7CED5F7F532}" sibTransId="{D0F0B6D8-C0F2-490A-8353-C6D829B955CD}"/>
    <dgm:cxn modelId="{B8B7147E-B6C4-4207-81C9-2A5D931D7845}" type="presOf" srcId="{B4950AE5-65D6-44CC-B539-CBDF38EA0FDD}" destId="{B1A530D9-5B69-4E4C-A109-CC18BA48F811}" srcOrd="0" destOrd="0" presId="urn:microsoft.com/office/officeart/2008/layout/VerticalCurvedList"/>
    <dgm:cxn modelId="{EBC7C78D-EB3E-44A9-8474-16E9D427EF46}" srcId="{2DC071C2-F9EF-4651-8C7A-CFB70303AB00}" destId="{7826E80F-1959-4A1F-A7EF-9B1090CF982B}" srcOrd="0" destOrd="0" parTransId="{DEFBAE24-82DB-468C-9644-722A869BBA6A}" sibTransId="{DB80A4CB-955C-4C4D-B9CD-C67919BBDE02}"/>
    <dgm:cxn modelId="{937FBE63-CFB6-4C83-98F7-C6CA0488327C}" type="presOf" srcId="{2DC071C2-F9EF-4651-8C7A-CFB70303AB00}" destId="{82C05B97-0519-4447-A284-07AD5BA9FDE1}" srcOrd="0" destOrd="0" presId="urn:microsoft.com/office/officeart/2008/layout/VerticalCurvedList"/>
    <dgm:cxn modelId="{C2D5C8F3-94D2-4999-B4DB-788CCDAD5AE3}" type="presParOf" srcId="{82C05B97-0519-4447-A284-07AD5BA9FDE1}" destId="{47C26DA4-7DC4-446A-AA88-C622E339ACDF}" srcOrd="0" destOrd="0" presId="urn:microsoft.com/office/officeart/2008/layout/VerticalCurvedList"/>
    <dgm:cxn modelId="{03CC88FD-8E6C-422F-8AF1-D80D0674BC8F}" type="presParOf" srcId="{47C26DA4-7DC4-446A-AA88-C622E339ACDF}" destId="{88EAE827-78A4-4912-9AEA-6B4686F57849}" srcOrd="0" destOrd="0" presId="urn:microsoft.com/office/officeart/2008/layout/VerticalCurvedList"/>
    <dgm:cxn modelId="{F757DAD4-908A-4FA2-BFBD-3927FE788D5A}" type="presParOf" srcId="{88EAE827-78A4-4912-9AEA-6B4686F57849}" destId="{B8E9BE48-9A57-430D-A6D6-EC4E87037113}" srcOrd="0" destOrd="0" presId="urn:microsoft.com/office/officeart/2008/layout/VerticalCurvedList"/>
    <dgm:cxn modelId="{6D3A4FD2-DEC1-4113-9AEE-B96259FEB40E}" type="presParOf" srcId="{88EAE827-78A4-4912-9AEA-6B4686F57849}" destId="{B411501A-8458-4159-943D-1573D8C88FB2}" srcOrd="1" destOrd="0" presId="urn:microsoft.com/office/officeart/2008/layout/VerticalCurvedList"/>
    <dgm:cxn modelId="{F174D825-959B-419C-80D5-12902360D8E6}" type="presParOf" srcId="{88EAE827-78A4-4912-9AEA-6B4686F57849}" destId="{1E7D8766-6BD7-4F13-9855-2E4C34BE5579}" srcOrd="2" destOrd="0" presId="urn:microsoft.com/office/officeart/2008/layout/VerticalCurvedList"/>
    <dgm:cxn modelId="{45173A32-2366-41FF-AC88-82DA7D59DC7F}" type="presParOf" srcId="{88EAE827-78A4-4912-9AEA-6B4686F57849}" destId="{C52834EC-8D53-42DA-AA58-6757DA061F61}" srcOrd="3" destOrd="0" presId="urn:microsoft.com/office/officeart/2008/layout/VerticalCurvedList"/>
    <dgm:cxn modelId="{47D249C8-8F9D-4D20-8971-FCFF554A6C58}" type="presParOf" srcId="{47C26DA4-7DC4-446A-AA88-C622E339ACDF}" destId="{7FA2C880-E806-4DE4-BDF8-5DCC128894A8}" srcOrd="1" destOrd="0" presId="urn:microsoft.com/office/officeart/2008/layout/VerticalCurvedList"/>
    <dgm:cxn modelId="{74B036DF-6A37-47CF-A3FC-65F6A015889C}" type="presParOf" srcId="{47C26DA4-7DC4-446A-AA88-C622E339ACDF}" destId="{A6220007-F912-4CF5-987F-5069E1AC7711}" srcOrd="2" destOrd="0" presId="urn:microsoft.com/office/officeart/2008/layout/VerticalCurvedList"/>
    <dgm:cxn modelId="{995355D3-2CE0-4B81-BB92-535F00DA08F4}" type="presParOf" srcId="{A6220007-F912-4CF5-987F-5069E1AC7711}" destId="{89ED2436-FFFA-4531-8705-2C82E2AA45E1}" srcOrd="0" destOrd="0" presId="urn:microsoft.com/office/officeart/2008/layout/VerticalCurvedList"/>
    <dgm:cxn modelId="{5A8F5DF8-BE5D-443A-A816-5043B30A0B57}" type="presParOf" srcId="{47C26DA4-7DC4-446A-AA88-C622E339ACDF}" destId="{45254010-AC94-483E-B109-53770B1C0A28}" srcOrd="3" destOrd="0" presId="urn:microsoft.com/office/officeart/2008/layout/VerticalCurvedList"/>
    <dgm:cxn modelId="{F215D60C-9C61-4EB0-94FE-EDEE227EEF56}" type="presParOf" srcId="{47C26DA4-7DC4-446A-AA88-C622E339ACDF}" destId="{4ED24A99-2F30-45F5-B6CD-B7254A51EDB6}" srcOrd="4" destOrd="0" presId="urn:microsoft.com/office/officeart/2008/layout/VerticalCurvedList"/>
    <dgm:cxn modelId="{3E3D391A-E3CE-4029-8A3D-636A66D14A7E}" type="presParOf" srcId="{4ED24A99-2F30-45F5-B6CD-B7254A51EDB6}" destId="{682A4C34-ECD6-40C2-89A2-2FC20E0FEA62}" srcOrd="0" destOrd="0" presId="urn:microsoft.com/office/officeart/2008/layout/VerticalCurvedList"/>
    <dgm:cxn modelId="{59EE7A88-2AB5-4288-8F05-3188FBDE478F}" type="presParOf" srcId="{47C26DA4-7DC4-446A-AA88-C622E339ACDF}" destId="{B1A530D9-5B69-4E4C-A109-CC18BA48F811}" srcOrd="5" destOrd="0" presId="urn:microsoft.com/office/officeart/2008/layout/VerticalCurvedList"/>
    <dgm:cxn modelId="{9CCE459D-A024-4EB4-9B9B-5D7E90C12C1A}" type="presParOf" srcId="{47C26DA4-7DC4-446A-AA88-C622E339ACDF}" destId="{EE7D2737-3BCE-4166-A77D-DA8578229C09}" srcOrd="6" destOrd="0" presId="urn:microsoft.com/office/officeart/2008/layout/VerticalCurvedList"/>
    <dgm:cxn modelId="{826975FD-2594-4FDC-AB4A-32017929B4B0}" type="presParOf" srcId="{EE7D2737-3BCE-4166-A77D-DA8578229C09}" destId="{8C47B0A5-A1BC-493A-82CD-BC5F566E77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DA82F-9315-4782-981B-E5A68759A99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4652E8-8D24-4096-9CD5-FF930C856922}">
      <dgm:prSet phldrT="[Текст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8776AFD1-3B8C-48EF-B679-CB1A62C40A0D}" type="parTrans" cxnId="{C1430075-6E4B-4F9C-902B-33FF02319CD7}">
      <dgm:prSet/>
      <dgm:spPr/>
      <dgm:t>
        <a:bodyPr/>
        <a:lstStyle/>
        <a:p>
          <a:endParaRPr lang="ru-RU"/>
        </a:p>
      </dgm:t>
    </dgm:pt>
    <dgm:pt modelId="{21F882BA-954B-422B-8AB3-FA8121D6134E}" type="sibTrans" cxnId="{C1430075-6E4B-4F9C-902B-33FF02319CD7}">
      <dgm:prSet/>
      <dgm:spPr/>
      <dgm:t>
        <a:bodyPr/>
        <a:lstStyle/>
        <a:p>
          <a:endParaRPr lang="ru-RU"/>
        </a:p>
      </dgm:t>
    </dgm:pt>
    <dgm:pt modelId="{CACFED5E-D3DF-428A-B783-94E7EA7A8E6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Turkiyzabonlar</a:t>
          </a:r>
          <a:endParaRPr lang="ru-RU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E3725-111D-4E6F-B7C7-ED87E9FDF803}" type="parTrans" cxnId="{40F4291E-A43C-488F-B860-DAC5385F7837}">
      <dgm:prSet/>
      <dgm:spPr/>
      <dgm:t>
        <a:bodyPr/>
        <a:lstStyle/>
        <a:p>
          <a:endParaRPr lang="ru-RU"/>
        </a:p>
      </dgm:t>
    </dgm:pt>
    <dgm:pt modelId="{94E62654-1AAB-487C-AD73-FD7AA5C2A56E}" type="sibTrans" cxnId="{40F4291E-A43C-488F-B860-DAC5385F7837}">
      <dgm:prSet/>
      <dgm:spPr/>
      <dgm:t>
        <a:bodyPr/>
        <a:lstStyle/>
        <a:p>
          <a:endParaRPr lang="ru-RU"/>
        </a:p>
      </dgm:t>
    </dgm:pt>
    <dgm:pt modelId="{0C009471-8D34-4D1B-9F75-59D5A02EC8F7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Boburtosh</a:t>
          </a:r>
          <a:endParaRPr lang="ru-RU" dirty="0">
            <a:solidFill>
              <a:schemeClr val="bg1"/>
            </a:solidFill>
          </a:endParaRPr>
        </a:p>
      </dgm:t>
    </dgm:pt>
    <dgm:pt modelId="{37E11369-924B-47D2-838D-B08483298464}" type="parTrans" cxnId="{3862C04E-14AB-4D1F-8B27-D573BE6563DC}">
      <dgm:prSet/>
      <dgm:spPr/>
      <dgm:t>
        <a:bodyPr/>
        <a:lstStyle/>
        <a:p>
          <a:endParaRPr lang="ru-RU"/>
        </a:p>
      </dgm:t>
    </dgm:pt>
    <dgm:pt modelId="{A2BB006E-2483-411A-9C7F-E1596D37DB83}" type="sibTrans" cxnId="{3862C04E-14AB-4D1F-8B27-D573BE6563DC}">
      <dgm:prSet/>
      <dgm:spPr/>
      <dgm:t>
        <a:bodyPr/>
        <a:lstStyle/>
        <a:p>
          <a:endParaRPr lang="ru-RU"/>
        </a:p>
      </dgm:t>
    </dgm:pt>
    <dgm:pt modelId="{20FD661E-15CF-4817-84E2-DE0B3082255C}">
      <dgm:prSet phldrT="[Текст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84550264-DF36-41B7-956C-0A5EE3491866}" type="parTrans" cxnId="{2B2A9602-65B4-4970-8FCB-487D43DDDBB1}">
      <dgm:prSet/>
      <dgm:spPr/>
      <dgm:t>
        <a:bodyPr/>
        <a:lstStyle/>
        <a:p>
          <a:endParaRPr lang="ru-RU"/>
        </a:p>
      </dgm:t>
    </dgm:pt>
    <dgm:pt modelId="{FA510ACF-8F82-4BE3-8C4B-B7C9B372417D}" type="sibTrans" cxnId="{2B2A9602-65B4-4970-8FCB-487D43DDDBB1}">
      <dgm:prSet/>
      <dgm:spPr/>
      <dgm:t>
        <a:bodyPr/>
        <a:lstStyle/>
        <a:p>
          <a:endParaRPr lang="ru-RU"/>
        </a:p>
      </dgm:t>
    </dgm:pt>
    <dgm:pt modelId="{806F0B4A-7CAB-4112-9720-FF5F0D4E7CB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Tojikzabonlar</a:t>
          </a:r>
          <a:endParaRPr lang="ru-RU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5EB10-7CD7-4B7A-849E-C3C8E16C967A}" type="parTrans" cxnId="{DF557815-78CF-4AAE-B97E-CA778EA77D20}">
      <dgm:prSet/>
      <dgm:spPr/>
      <dgm:t>
        <a:bodyPr/>
        <a:lstStyle/>
        <a:p>
          <a:endParaRPr lang="ru-RU"/>
        </a:p>
      </dgm:t>
    </dgm:pt>
    <dgm:pt modelId="{9F7C3402-E66C-45EA-8DD9-E3DC237CA4FF}" type="sibTrans" cxnId="{DF557815-78CF-4AAE-B97E-CA778EA77D20}">
      <dgm:prSet/>
      <dgm:spPr/>
      <dgm:t>
        <a:bodyPr/>
        <a:lstStyle/>
        <a:p>
          <a:endParaRPr lang="ru-RU"/>
        </a:p>
      </dgm:t>
    </dgm:pt>
    <dgm:pt modelId="{0B0C0EF1-8329-4749-9CAB-DD6D6F932DE1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Sangi</a:t>
          </a:r>
          <a:r>
            <a: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Boburxon</a:t>
          </a:r>
          <a:endParaRPr lang="ru-RU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42C92-5286-4EC0-A1BF-3EB2D72EEEB1}" type="parTrans" cxnId="{A448AEE5-9014-401F-AAA9-BCD4CD8115E1}">
      <dgm:prSet/>
      <dgm:spPr/>
      <dgm:t>
        <a:bodyPr/>
        <a:lstStyle/>
        <a:p>
          <a:endParaRPr lang="ru-RU"/>
        </a:p>
      </dgm:t>
    </dgm:pt>
    <dgm:pt modelId="{3400BE12-AAD6-4768-9A39-324F1687C10D}" type="sibTrans" cxnId="{A448AEE5-9014-401F-AAA9-BCD4CD8115E1}">
      <dgm:prSet/>
      <dgm:spPr/>
      <dgm:t>
        <a:bodyPr/>
        <a:lstStyle/>
        <a:p>
          <a:endParaRPr lang="ru-RU"/>
        </a:p>
      </dgm:t>
    </dgm:pt>
    <dgm:pt modelId="{406B3039-96F1-4207-B72C-7A6C30D4BB46}" type="pres">
      <dgm:prSet presAssocID="{BDADA82F-9315-4782-981B-E5A68759A99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401CF99-4BD5-406C-80E4-EB7B19855CCC}" type="pres">
      <dgm:prSet presAssocID="{D34652E8-8D24-4096-9CD5-FF930C856922}" presName="posSpace" presStyleCnt="0"/>
      <dgm:spPr/>
    </dgm:pt>
    <dgm:pt modelId="{69DF684D-A044-4704-B925-67C374165476}" type="pres">
      <dgm:prSet presAssocID="{D34652E8-8D24-4096-9CD5-FF930C856922}" presName="vertFlow" presStyleCnt="0"/>
      <dgm:spPr/>
    </dgm:pt>
    <dgm:pt modelId="{34477799-2F53-49C8-A6A2-0AE0345DA39B}" type="pres">
      <dgm:prSet presAssocID="{D34652E8-8D24-4096-9CD5-FF930C856922}" presName="topSpace" presStyleCnt="0"/>
      <dgm:spPr/>
    </dgm:pt>
    <dgm:pt modelId="{041FE011-36C1-4A1B-84FD-EC91C16C2E53}" type="pres">
      <dgm:prSet presAssocID="{D34652E8-8D24-4096-9CD5-FF930C856922}" presName="firstComp" presStyleCnt="0"/>
      <dgm:spPr/>
    </dgm:pt>
    <dgm:pt modelId="{4EA6A529-0273-45B6-9AE0-2787F0EDCD33}" type="pres">
      <dgm:prSet presAssocID="{D34652E8-8D24-4096-9CD5-FF930C856922}" presName="firstChild" presStyleLbl="bgAccFollowNode1" presStyleIdx="0" presStyleCnt="4" custScaleX="145239" custLinFactNeighborX="35806" custLinFactNeighborY="8036"/>
      <dgm:spPr/>
      <dgm:t>
        <a:bodyPr/>
        <a:lstStyle/>
        <a:p>
          <a:endParaRPr lang="ru-RU"/>
        </a:p>
      </dgm:t>
    </dgm:pt>
    <dgm:pt modelId="{939FFE13-F39F-4976-9D30-8E301A46C121}" type="pres">
      <dgm:prSet presAssocID="{D34652E8-8D24-4096-9CD5-FF930C85692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B7A56-889E-4212-B5F6-A1931E724EBE}" type="pres">
      <dgm:prSet presAssocID="{0C009471-8D34-4D1B-9F75-59D5A02EC8F7}" presName="comp" presStyleCnt="0"/>
      <dgm:spPr/>
    </dgm:pt>
    <dgm:pt modelId="{562D797A-0E6D-4E91-BF83-4CE601E2ACA4}" type="pres">
      <dgm:prSet presAssocID="{0C009471-8D34-4D1B-9F75-59D5A02EC8F7}" presName="child" presStyleLbl="bgAccFollowNode1" presStyleIdx="1" presStyleCnt="4" custLinFactNeighborX="31815" custLinFactNeighborY="43016"/>
      <dgm:spPr/>
      <dgm:t>
        <a:bodyPr/>
        <a:lstStyle/>
        <a:p>
          <a:endParaRPr lang="ru-RU"/>
        </a:p>
      </dgm:t>
    </dgm:pt>
    <dgm:pt modelId="{F3205EFF-BB47-4C69-B1AD-2AE5979EE1FA}" type="pres">
      <dgm:prSet presAssocID="{0C009471-8D34-4D1B-9F75-59D5A02EC8F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52F0-B6AA-4813-AAB9-37CBC8AEC0C3}" type="pres">
      <dgm:prSet presAssocID="{D34652E8-8D24-4096-9CD5-FF930C856922}" presName="negSpace" presStyleCnt="0"/>
      <dgm:spPr/>
    </dgm:pt>
    <dgm:pt modelId="{49D97DF0-EECC-4C54-8155-EB6656086675}" type="pres">
      <dgm:prSet presAssocID="{D34652E8-8D24-4096-9CD5-FF930C856922}" presName="circle" presStyleLbl="node1" presStyleIdx="0" presStyleCnt="2" custLinFactNeighborX="-83810" custLinFactNeighborY="8065"/>
      <dgm:spPr/>
      <dgm:t>
        <a:bodyPr/>
        <a:lstStyle/>
        <a:p>
          <a:endParaRPr lang="ru-RU"/>
        </a:p>
      </dgm:t>
    </dgm:pt>
    <dgm:pt modelId="{9E4A86E1-AF12-4EEA-9182-E177EF303CAA}" type="pres">
      <dgm:prSet presAssocID="{21F882BA-954B-422B-8AB3-FA8121D6134E}" presName="transSpace" presStyleCnt="0"/>
      <dgm:spPr/>
    </dgm:pt>
    <dgm:pt modelId="{2B600A4B-AC5E-44DE-9FB2-B0F99491C473}" type="pres">
      <dgm:prSet presAssocID="{20FD661E-15CF-4817-84E2-DE0B3082255C}" presName="posSpace" presStyleCnt="0"/>
      <dgm:spPr/>
    </dgm:pt>
    <dgm:pt modelId="{09EF119B-CFD2-42B0-BF77-3CE8C6E5263E}" type="pres">
      <dgm:prSet presAssocID="{20FD661E-15CF-4817-84E2-DE0B3082255C}" presName="vertFlow" presStyleCnt="0"/>
      <dgm:spPr/>
    </dgm:pt>
    <dgm:pt modelId="{BE6998A0-E788-4645-916E-9F1E0D220D4B}" type="pres">
      <dgm:prSet presAssocID="{20FD661E-15CF-4817-84E2-DE0B3082255C}" presName="topSpace" presStyleCnt="0"/>
      <dgm:spPr/>
    </dgm:pt>
    <dgm:pt modelId="{57541BCD-56B3-46C9-8144-9B0ADF9F97C0}" type="pres">
      <dgm:prSet presAssocID="{20FD661E-15CF-4817-84E2-DE0B3082255C}" presName="firstComp" presStyleCnt="0"/>
      <dgm:spPr/>
    </dgm:pt>
    <dgm:pt modelId="{BCBDBC44-6A3D-4F0C-9F45-6456183D30E7}" type="pres">
      <dgm:prSet presAssocID="{20FD661E-15CF-4817-84E2-DE0B3082255C}" presName="firstChild" presStyleLbl="bgAccFollowNode1" presStyleIdx="2" presStyleCnt="4" custScaleX="125267" custLinFactNeighborX="-1847" custLinFactNeighborY="13618"/>
      <dgm:spPr/>
      <dgm:t>
        <a:bodyPr/>
        <a:lstStyle/>
        <a:p>
          <a:endParaRPr lang="ru-RU"/>
        </a:p>
      </dgm:t>
    </dgm:pt>
    <dgm:pt modelId="{6D250094-98FC-4843-8061-0C38E7037AC4}" type="pres">
      <dgm:prSet presAssocID="{20FD661E-15CF-4817-84E2-DE0B3082255C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20F3B-AF70-4104-A75D-B1DEA20D65F9}" type="pres">
      <dgm:prSet presAssocID="{0B0C0EF1-8329-4749-9CAB-DD6D6F932DE1}" presName="comp" presStyleCnt="0"/>
      <dgm:spPr/>
    </dgm:pt>
    <dgm:pt modelId="{8960A502-EE01-499A-9716-C9BA54860D76}" type="pres">
      <dgm:prSet presAssocID="{0B0C0EF1-8329-4749-9CAB-DD6D6F932DE1}" presName="child" presStyleLbl="bgAccFollowNode1" presStyleIdx="3" presStyleCnt="4" custScaleX="159114" custLinFactNeighborX="1160" custLinFactNeighborY="45606"/>
      <dgm:spPr/>
      <dgm:t>
        <a:bodyPr/>
        <a:lstStyle/>
        <a:p>
          <a:endParaRPr lang="ru-RU"/>
        </a:p>
      </dgm:t>
    </dgm:pt>
    <dgm:pt modelId="{A2F69BC3-5F2C-4821-9036-CD5355CDFD6C}" type="pres">
      <dgm:prSet presAssocID="{0B0C0EF1-8329-4749-9CAB-DD6D6F932DE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1EB0F-0116-4718-8E5E-5ED1EC5D056D}" type="pres">
      <dgm:prSet presAssocID="{20FD661E-15CF-4817-84E2-DE0B3082255C}" presName="negSpace" presStyleCnt="0"/>
      <dgm:spPr/>
    </dgm:pt>
    <dgm:pt modelId="{2699C237-E86A-43CB-91DB-D8B44F1E6234}" type="pres">
      <dgm:prSet presAssocID="{20FD661E-15CF-4817-84E2-DE0B3082255C}" presName="circle" presStyleLbl="node1" presStyleIdx="1" presStyleCnt="2" custLinFactNeighborX="-74946" custLinFactNeighborY="-4761"/>
      <dgm:spPr/>
      <dgm:t>
        <a:bodyPr/>
        <a:lstStyle/>
        <a:p>
          <a:endParaRPr lang="ru-RU"/>
        </a:p>
      </dgm:t>
    </dgm:pt>
  </dgm:ptLst>
  <dgm:cxnLst>
    <dgm:cxn modelId="{47F2034F-B24B-4C32-B77A-2AAFF36C1612}" type="presOf" srcId="{0B0C0EF1-8329-4749-9CAB-DD6D6F932DE1}" destId="{8960A502-EE01-499A-9716-C9BA54860D76}" srcOrd="0" destOrd="0" presId="urn:microsoft.com/office/officeart/2005/8/layout/hList9"/>
    <dgm:cxn modelId="{C1430075-6E4B-4F9C-902B-33FF02319CD7}" srcId="{BDADA82F-9315-4782-981B-E5A68759A99D}" destId="{D34652E8-8D24-4096-9CD5-FF930C856922}" srcOrd="0" destOrd="0" parTransId="{8776AFD1-3B8C-48EF-B679-CB1A62C40A0D}" sibTransId="{21F882BA-954B-422B-8AB3-FA8121D6134E}"/>
    <dgm:cxn modelId="{AFA21420-28EB-4E7B-81E0-C94BD56C4023}" type="presOf" srcId="{0C009471-8D34-4D1B-9F75-59D5A02EC8F7}" destId="{562D797A-0E6D-4E91-BF83-4CE601E2ACA4}" srcOrd="0" destOrd="0" presId="urn:microsoft.com/office/officeart/2005/8/layout/hList9"/>
    <dgm:cxn modelId="{DF557815-78CF-4AAE-B97E-CA778EA77D20}" srcId="{20FD661E-15CF-4817-84E2-DE0B3082255C}" destId="{806F0B4A-7CAB-4112-9720-FF5F0D4E7CBF}" srcOrd="0" destOrd="0" parTransId="{CD75EB10-7CD7-4B7A-849E-C3C8E16C967A}" sibTransId="{9F7C3402-E66C-45EA-8DD9-E3DC237CA4FF}"/>
    <dgm:cxn modelId="{B2C2DCF3-FB8A-421C-A9D6-8DA38B796845}" type="presOf" srcId="{20FD661E-15CF-4817-84E2-DE0B3082255C}" destId="{2699C237-E86A-43CB-91DB-D8B44F1E6234}" srcOrd="0" destOrd="0" presId="urn:microsoft.com/office/officeart/2005/8/layout/hList9"/>
    <dgm:cxn modelId="{A448AEE5-9014-401F-AAA9-BCD4CD8115E1}" srcId="{20FD661E-15CF-4817-84E2-DE0B3082255C}" destId="{0B0C0EF1-8329-4749-9CAB-DD6D6F932DE1}" srcOrd="1" destOrd="0" parTransId="{AD742C92-5286-4EC0-A1BF-3EB2D72EEEB1}" sibTransId="{3400BE12-AAD6-4768-9A39-324F1687C10D}"/>
    <dgm:cxn modelId="{6CB4F3AF-5B03-4619-8044-3784C3929863}" type="presOf" srcId="{0C009471-8D34-4D1B-9F75-59D5A02EC8F7}" destId="{F3205EFF-BB47-4C69-B1AD-2AE5979EE1FA}" srcOrd="1" destOrd="0" presId="urn:microsoft.com/office/officeart/2005/8/layout/hList9"/>
    <dgm:cxn modelId="{EA1909AE-6D26-45CA-A966-1804B496E64F}" type="presOf" srcId="{0B0C0EF1-8329-4749-9CAB-DD6D6F932DE1}" destId="{A2F69BC3-5F2C-4821-9036-CD5355CDFD6C}" srcOrd="1" destOrd="0" presId="urn:microsoft.com/office/officeart/2005/8/layout/hList9"/>
    <dgm:cxn modelId="{D6BF87D0-73C9-46DA-93A0-13EB00C70174}" type="presOf" srcId="{806F0B4A-7CAB-4112-9720-FF5F0D4E7CBF}" destId="{6D250094-98FC-4843-8061-0C38E7037AC4}" srcOrd="1" destOrd="0" presId="urn:microsoft.com/office/officeart/2005/8/layout/hList9"/>
    <dgm:cxn modelId="{F7C8DC5A-FC3B-45BB-8945-59FAB7FDFEF1}" type="presOf" srcId="{CACFED5E-D3DF-428A-B783-94E7EA7A8E60}" destId="{939FFE13-F39F-4976-9D30-8E301A46C121}" srcOrd="1" destOrd="0" presId="urn:microsoft.com/office/officeart/2005/8/layout/hList9"/>
    <dgm:cxn modelId="{40F4291E-A43C-488F-B860-DAC5385F7837}" srcId="{D34652E8-8D24-4096-9CD5-FF930C856922}" destId="{CACFED5E-D3DF-428A-B783-94E7EA7A8E60}" srcOrd="0" destOrd="0" parTransId="{4D1E3725-111D-4E6F-B7C7-ED87E9FDF803}" sibTransId="{94E62654-1AAB-487C-AD73-FD7AA5C2A56E}"/>
    <dgm:cxn modelId="{3862C04E-14AB-4D1F-8B27-D573BE6563DC}" srcId="{D34652E8-8D24-4096-9CD5-FF930C856922}" destId="{0C009471-8D34-4D1B-9F75-59D5A02EC8F7}" srcOrd="1" destOrd="0" parTransId="{37E11369-924B-47D2-838D-B08483298464}" sibTransId="{A2BB006E-2483-411A-9C7F-E1596D37DB83}"/>
    <dgm:cxn modelId="{F8F120D2-7E9C-4336-A67E-F48120EA26A3}" type="presOf" srcId="{D34652E8-8D24-4096-9CD5-FF930C856922}" destId="{49D97DF0-EECC-4C54-8155-EB6656086675}" srcOrd="0" destOrd="0" presId="urn:microsoft.com/office/officeart/2005/8/layout/hList9"/>
    <dgm:cxn modelId="{97ED3410-CA5C-406B-9175-C873744B3457}" type="presOf" srcId="{806F0B4A-7CAB-4112-9720-FF5F0D4E7CBF}" destId="{BCBDBC44-6A3D-4F0C-9F45-6456183D30E7}" srcOrd="0" destOrd="0" presId="urn:microsoft.com/office/officeart/2005/8/layout/hList9"/>
    <dgm:cxn modelId="{175FDAEC-C33F-4FF9-957B-C99421163B78}" type="presOf" srcId="{CACFED5E-D3DF-428A-B783-94E7EA7A8E60}" destId="{4EA6A529-0273-45B6-9AE0-2787F0EDCD33}" srcOrd="0" destOrd="0" presId="urn:microsoft.com/office/officeart/2005/8/layout/hList9"/>
    <dgm:cxn modelId="{FAAD95B9-6FB7-41AB-B59D-A945B3A19583}" type="presOf" srcId="{BDADA82F-9315-4782-981B-E5A68759A99D}" destId="{406B3039-96F1-4207-B72C-7A6C30D4BB46}" srcOrd="0" destOrd="0" presId="urn:microsoft.com/office/officeart/2005/8/layout/hList9"/>
    <dgm:cxn modelId="{2B2A9602-65B4-4970-8FCB-487D43DDDBB1}" srcId="{BDADA82F-9315-4782-981B-E5A68759A99D}" destId="{20FD661E-15CF-4817-84E2-DE0B3082255C}" srcOrd="1" destOrd="0" parTransId="{84550264-DF36-41B7-956C-0A5EE3491866}" sibTransId="{FA510ACF-8F82-4BE3-8C4B-B7C9B372417D}"/>
    <dgm:cxn modelId="{812D3C28-8FC0-4813-81EA-042DC0D46223}" type="presParOf" srcId="{406B3039-96F1-4207-B72C-7A6C30D4BB46}" destId="{A401CF99-4BD5-406C-80E4-EB7B19855CCC}" srcOrd="0" destOrd="0" presId="urn:microsoft.com/office/officeart/2005/8/layout/hList9"/>
    <dgm:cxn modelId="{7DFA7D1C-800A-428F-822B-353D7072EE30}" type="presParOf" srcId="{406B3039-96F1-4207-B72C-7A6C30D4BB46}" destId="{69DF684D-A044-4704-B925-67C374165476}" srcOrd="1" destOrd="0" presId="urn:microsoft.com/office/officeart/2005/8/layout/hList9"/>
    <dgm:cxn modelId="{D6649DCD-A379-4E9C-87C6-4A6F73E22808}" type="presParOf" srcId="{69DF684D-A044-4704-B925-67C374165476}" destId="{34477799-2F53-49C8-A6A2-0AE0345DA39B}" srcOrd="0" destOrd="0" presId="urn:microsoft.com/office/officeart/2005/8/layout/hList9"/>
    <dgm:cxn modelId="{62684766-8B5B-44D1-B29E-E3F34FA3F607}" type="presParOf" srcId="{69DF684D-A044-4704-B925-67C374165476}" destId="{041FE011-36C1-4A1B-84FD-EC91C16C2E53}" srcOrd="1" destOrd="0" presId="urn:microsoft.com/office/officeart/2005/8/layout/hList9"/>
    <dgm:cxn modelId="{B94FD785-1580-4C1A-95B8-3985DEBFC61C}" type="presParOf" srcId="{041FE011-36C1-4A1B-84FD-EC91C16C2E53}" destId="{4EA6A529-0273-45B6-9AE0-2787F0EDCD33}" srcOrd="0" destOrd="0" presId="urn:microsoft.com/office/officeart/2005/8/layout/hList9"/>
    <dgm:cxn modelId="{740ADDB3-7D11-483A-835B-5C4A08F28F71}" type="presParOf" srcId="{041FE011-36C1-4A1B-84FD-EC91C16C2E53}" destId="{939FFE13-F39F-4976-9D30-8E301A46C121}" srcOrd="1" destOrd="0" presId="urn:microsoft.com/office/officeart/2005/8/layout/hList9"/>
    <dgm:cxn modelId="{D2C9D16F-BDDA-4705-ABAA-7CD86BBC2FCC}" type="presParOf" srcId="{69DF684D-A044-4704-B925-67C374165476}" destId="{929B7A56-889E-4212-B5F6-A1931E724EBE}" srcOrd="2" destOrd="0" presId="urn:microsoft.com/office/officeart/2005/8/layout/hList9"/>
    <dgm:cxn modelId="{062425B4-4C55-47DE-BF74-4205E9DB2EDB}" type="presParOf" srcId="{929B7A56-889E-4212-B5F6-A1931E724EBE}" destId="{562D797A-0E6D-4E91-BF83-4CE601E2ACA4}" srcOrd="0" destOrd="0" presId="urn:microsoft.com/office/officeart/2005/8/layout/hList9"/>
    <dgm:cxn modelId="{474BD7C3-D59D-44CA-A6E8-039113458C70}" type="presParOf" srcId="{929B7A56-889E-4212-B5F6-A1931E724EBE}" destId="{F3205EFF-BB47-4C69-B1AD-2AE5979EE1FA}" srcOrd="1" destOrd="0" presId="urn:microsoft.com/office/officeart/2005/8/layout/hList9"/>
    <dgm:cxn modelId="{6A7ED5D5-622D-4662-B03F-5F7922581194}" type="presParOf" srcId="{406B3039-96F1-4207-B72C-7A6C30D4BB46}" destId="{EFBD52F0-B6AA-4813-AAB9-37CBC8AEC0C3}" srcOrd="2" destOrd="0" presId="urn:microsoft.com/office/officeart/2005/8/layout/hList9"/>
    <dgm:cxn modelId="{1F4A49AF-94B0-47E7-968C-857E1E247576}" type="presParOf" srcId="{406B3039-96F1-4207-B72C-7A6C30D4BB46}" destId="{49D97DF0-EECC-4C54-8155-EB6656086675}" srcOrd="3" destOrd="0" presId="urn:microsoft.com/office/officeart/2005/8/layout/hList9"/>
    <dgm:cxn modelId="{21251982-21A4-4BF1-BF38-45031AB95A74}" type="presParOf" srcId="{406B3039-96F1-4207-B72C-7A6C30D4BB46}" destId="{9E4A86E1-AF12-4EEA-9182-E177EF303CAA}" srcOrd="4" destOrd="0" presId="urn:microsoft.com/office/officeart/2005/8/layout/hList9"/>
    <dgm:cxn modelId="{C42A151B-9720-4B12-802E-2001C17E60D0}" type="presParOf" srcId="{406B3039-96F1-4207-B72C-7A6C30D4BB46}" destId="{2B600A4B-AC5E-44DE-9FB2-B0F99491C473}" srcOrd="5" destOrd="0" presId="urn:microsoft.com/office/officeart/2005/8/layout/hList9"/>
    <dgm:cxn modelId="{7212B1FE-0FA3-4397-A9E4-1AD7B428ADA4}" type="presParOf" srcId="{406B3039-96F1-4207-B72C-7A6C30D4BB46}" destId="{09EF119B-CFD2-42B0-BF77-3CE8C6E5263E}" srcOrd="6" destOrd="0" presId="urn:microsoft.com/office/officeart/2005/8/layout/hList9"/>
    <dgm:cxn modelId="{74F30982-2966-400B-8190-93F4105AA223}" type="presParOf" srcId="{09EF119B-CFD2-42B0-BF77-3CE8C6E5263E}" destId="{BE6998A0-E788-4645-916E-9F1E0D220D4B}" srcOrd="0" destOrd="0" presId="urn:microsoft.com/office/officeart/2005/8/layout/hList9"/>
    <dgm:cxn modelId="{EFAE5D34-880C-4578-8B9A-CEF5C84CF92D}" type="presParOf" srcId="{09EF119B-CFD2-42B0-BF77-3CE8C6E5263E}" destId="{57541BCD-56B3-46C9-8144-9B0ADF9F97C0}" srcOrd="1" destOrd="0" presId="urn:microsoft.com/office/officeart/2005/8/layout/hList9"/>
    <dgm:cxn modelId="{003C820D-7658-4D72-98B4-16029AA7C484}" type="presParOf" srcId="{57541BCD-56B3-46C9-8144-9B0ADF9F97C0}" destId="{BCBDBC44-6A3D-4F0C-9F45-6456183D30E7}" srcOrd="0" destOrd="0" presId="urn:microsoft.com/office/officeart/2005/8/layout/hList9"/>
    <dgm:cxn modelId="{DCEE1053-7E03-4946-8A19-C74A10EE29B0}" type="presParOf" srcId="{57541BCD-56B3-46C9-8144-9B0ADF9F97C0}" destId="{6D250094-98FC-4843-8061-0C38E7037AC4}" srcOrd="1" destOrd="0" presId="urn:microsoft.com/office/officeart/2005/8/layout/hList9"/>
    <dgm:cxn modelId="{D15EDA16-2B03-4F87-8CDF-E64DF5CF3653}" type="presParOf" srcId="{09EF119B-CFD2-42B0-BF77-3CE8C6E5263E}" destId="{D7820F3B-AF70-4104-A75D-B1DEA20D65F9}" srcOrd="2" destOrd="0" presId="urn:microsoft.com/office/officeart/2005/8/layout/hList9"/>
    <dgm:cxn modelId="{F8A62EC8-BC69-4DDD-9AB7-DB5DDFEF62D4}" type="presParOf" srcId="{D7820F3B-AF70-4104-A75D-B1DEA20D65F9}" destId="{8960A502-EE01-499A-9716-C9BA54860D76}" srcOrd="0" destOrd="0" presId="urn:microsoft.com/office/officeart/2005/8/layout/hList9"/>
    <dgm:cxn modelId="{B9D57900-BED7-41DA-8DC0-7BA2EB1BB894}" type="presParOf" srcId="{D7820F3B-AF70-4104-A75D-B1DEA20D65F9}" destId="{A2F69BC3-5F2C-4821-9036-CD5355CDFD6C}" srcOrd="1" destOrd="0" presId="urn:microsoft.com/office/officeart/2005/8/layout/hList9"/>
    <dgm:cxn modelId="{61151380-C3F4-41C3-A91B-1E80F9CC133F}" type="presParOf" srcId="{406B3039-96F1-4207-B72C-7A6C30D4BB46}" destId="{E1A1EB0F-0116-4718-8E5E-5ED1EC5D056D}" srcOrd="7" destOrd="0" presId="urn:microsoft.com/office/officeart/2005/8/layout/hList9"/>
    <dgm:cxn modelId="{65A2DEEB-633F-4072-8C87-C0944F54EEDD}" type="presParOf" srcId="{406B3039-96F1-4207-B72C-7A6C30D4BB46}" destId="{2699C237-E86A-43CB-91DB-D8B44F1E623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DE6533-5883-48F7-B1D1-2ED327CB6C3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E8E069-8301-46F5-9C40-9189F3ECD299}">
      <dgm:prSet phldrT="[Текст]" custT="1"/>
      <dgm:spPr>
        <a:solidFill>
          <a:schemeClr val="accent2">
            <a:lumMod val="75000"/>
            <a:alpha val="40000"/>
          </a:schemeClr>
        </a:solidFill>
      </dgm:spPr>
      <dgm:t>
        <a:bodyPr/>
        <a:lstStyle/>
        <a:p>
          <a:pPr algn="ctr"/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Marg‘ilon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dorug‘asi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Ali 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Do‘stbekning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odami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6ABE4-385A-4DD2-902B-348B68BDE964}" type="parTrans" cxnId="{B1EB67FA-1D6F-4A40-B828-553A2BC1B0B2}">
      <dgm:prSet/>
      <dgm:spPr/>
      <dgm:t>
        <a:bodyPr/>
        <a:lstStyle/>
        <a:p>
          <a:endParaRPr lang="ru-RU"/>
        </a:p>
      </dgm:t>
    </dgm:pt>
    <dgm:pt modelId="{A18BB52A-1C07-4EBD-A677-FFC306392535}" type="sibTrans" cxnId="{B1EB67FA-1D6F-4A40-B828-553A2BC1B0B2}">
      <dgm:prSet/>
      <dgm:spPr/>
      <dgm:t>
        <a:bodyPr/>
        <a:lstStyle/>
        <a:p>
          <a:endParaRPr lang="ru-RU"/>
        </a:p>
      </dgm:t>
    </dgm:pt>
    <dgm:pt modelId="{8934C4C5-0E96-4C5C-8720-1F5655031F1A}">
      <dgm:prSet phldrT="[Текст]" custT="1"/>
      <dgm:spPr>
        <a:solidFill>
          <a:srgbClr val="00B050">
            <a:alpha val="40000"/>
          </a:srgbClr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Qasos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qaytar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ekan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555620B3-7DFE-4927-9E2A-6D0D1051D893}" type="parTrans" cxnId="{840F424D-B5C3-436E-B7A2-D96D467BD427}">
      <dgm:prSet/>
      <dgm:spPr/>
      <dgm:t>
        <a:bodyPr/>
        <a:lstStyle/>
        <a:p>
          <a:endParaRPr lang="ru-RU"/>
        </a:p>
      </dgm:t>
    </dgm:pt>
    <dgm:pt modelId="{678F09B9-100D-40C0-B618-C35531EA1FAD}" type="sibTrans" cxnId="{840F424D-B5C3-436E-B7A2-D96D467BD427}">
      <dgm:prSet/>
      <dgm:spPr/>
      <dgm:t>
        <a:bodyPr/>
        <a:lstStyle/>
        <a:p>
          <a:endParaRPr lang="ru-RU"/>
        </a:p>
      </dgm:t>
    </dgm:pt>
    <dgm:pt modelId="{6A3FBBD2-7B0D-4F42-A814-062096BF6E06}">
      <dgm:prSet phldrT="[Текст]" custT="1"/>
      <dgm:spPr>
        <a:solidFill>
          <a:srgbClr val="7030A0">
            <a:alpha val="40000"/>
          </a:srgbClr>
        </a:solidFill>
      </dgm:spPr>
      <dgm:t>
        <a:bodyPr/>
        <a:lstStyle/>
        <a:p>
          <a:pPr algn="ctr"/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Marg‘ilonliklar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jo‘shu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xurujga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E769F-2005-4649-BDF3-C98C2AE9D97F}" type="parTrans" cxnId="{CCD5A51A-9003-4FB4-9099-8ED7F9CC786B}">
      <dgm:prSet/>
      <dgm:spPr/>
      <dgm:t>
        <a:bodyPr/>
        <a:lstStyle/>
        <a:p>
          <a:endParaRPr lang="ru-RU"/>
        </a:p>
      </dgm:t>
    </dgm:pt>
    <dgm:pt modelId="{6BBEC5AF-A370-4EE0-9AC2-EFE7D055DFB0}" type="sibTrans" cxnId="{CCD5A51A-9003-4FB4-9099-8ED7F9CC786B}">
      <dgm:prSet/>
      <dgm:spPr/>
      <dgm:t>
        <a:bodyPr/>
        <a:lstStyle/>
        <a:p>
          <a:endParaRPr lang="ru-RU"/>
        </a:p>
      </dgm:t>
    </dgm:pt>
    <dgm:pt modelId="{086764A9-8812-4829-86F1-6FC159AEAE9F}" type="pres">
      <dgm:prSet presAssocID="{BBDE6533-5883-48F7-B1D1-2ED327CB6C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F44EF-68B9-4787-BEB6-923BD935DEA8}" type="pres">
      <dgm:prSet presAssocID="{1FE8E069-8301-46F5-9C40-9189F3ECD299}" presName="composite" presStyleCnt="0"/>
      <dgm:spPr/>
    </dgm:pt>
    <dgm:pt modelId="{53598F54-D2A1-4565-9B0D-847403E4AA50}" type="pres">
      <dgm:prSet presAssocID="{1FE8E069-8301-46F5-9C40-9189F3ECD299}" presName="rect1" presStyleLbl="trAlignAcc1" presStyleIdx="0" presStyleCnt="3" custScaleX="167737" custLinFactNeighborX="13074" custLinFactNeighborY="11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392B5-E71C-4685-9229-0B218DC55BF7}" type="pres">
      <dgm:prSet presAssocID="{1FE8E069-8301-46F5-9C40-9189F3ECD299}" presName="rect2" presStyleLbl="fgImgPlace1" presStyleIdx="0" presStyleCnt="3" custLinFactX="300000" custLinFactNeighborX="364170" custLinFactNeighborY="-4731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2719DBCA-D8EF-4AA5-AEFA-8F52179E25D9}" type="pres">
      <dgm:prSet presAssocID="{A18BB52A-1C07-4EBD-A677-FFC306392535}" presName="sibTrans" presStyleCnt="0"/>
      <dgm:spPr/>
    </dgm:pt>
    <dgm:pt modelId="{BA7E6DEF-F1F3-4DFA-9C60-66436A617E4F}" type="pres">
      <dgm:prSet presAssocID="{8934C4C5-0E96-4C5C-8720-1F5655031F1A}" presName="composite" presStyleCnt="0"/>
      <dgm:spPr/>
    </dgm:pt>
    <dgm:pt modelId="{87A10829-2581-48E9-8C35-F8F31FB8084B}" type="pres">
      <dgm:prSet presAssocID="{8934C4C5-0E96-4C5C-8720-1F5655031F1A}" presName="rect1" presStyleLbl="trAlignAcc1" presStyleIdx="1" presStyleCnt="3" custScaleX="122257" custScaleY="89814" custLinFactNeighborX="15247" custLinFactNeighborY="2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4D0AF-863E-4BA4-B999-CC084FF54C49}" type="pres">
      <dgm:prSet presAssocID="{8934C4C5-0E96-4C5C-8720-1F5655031F1A}" presName="rect2" presStyleLbl="fgImgPlace1" presStyleIdx="1" presStyleCnt="3" custLinFactX="239224" custLinFactNeighborX="300000" custLinFactNeighborY="4497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4D88026-0E89-4531-B35D-AC4FBCDAF97D}" type="pres">
      <dgm:prSet presAssocID="{678F09B9-100D-40C0-B618-C35531EA1FAD}" presName="sibTrans" presStyleCnt="0"/>
      <dgm:spPr/>
    </dgm:pt>
    <dgm:pt modelId="{7D5D7C42-65C8-47BB-9DDE-BA42CCD82B59}" type="pres">
      <dgm:prSet presAssocID="{6A3FBBD2-7B0D-4F42-A814-062096BF6E06}" presName="composite" presStyleCnt="0"/>
      <dgm:spPr/>
    </dgm:pt>
    <dgm:pt modelId="{6FE89FFD-0637-4E22-9D1F-F927018D7B08}" type="pres">
      <dgm:prSet presAssocID="{6A3FBBD2-7B0D-4F42-A814-062096BF6E06}" presName="rect1" presStyleLbl="trAlignAcc1" presStyleIdx="2" presStyleCnt="3" custScaleX="150490" custScaleY="69730" custLinFactNeighborX="22329" custLinFactNeighborY="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6266B-87C2-40D4-8C1A-831B5A5A82CA}" type="pres">
      <dgm:prSet presAssocID="{6A3FBBD2-7B0D-4F42-A814-062096BF6E06}" presName="rect2" presStyleLbl="fgImgPlace1" presStyleIdx="2" presStyleCnt="3" custLinFactX="300000" custLinFactNeighborX="361443" custLinFactNeighborY="-34109"/>
      <dgm:spPr>
        <a:solidFill>
          <a:srgbClr val="002060"/>
        </a:solidFill>
      </dgm:spPr>
      <dgm:t>
        <a:bodyPr/>
        <a:lstStyle/>
        <a:p>
          <a:endParaRPr lang="ru-RU"/>
        </a:p>
      </dgm:t>
    </dgm:pt>
  </dgm:ptLst>
  <dgm:cxnLst>
    <dgm:cxn modelId="{DB85F5FE-F884-488C-B860-CBCB9AF73D30}" type="presOf" srcId="{1FE8E069-8301-46F5-9C40-9189F3ECD299}" destId="{53598F54-D2A1-4565-9B0D-847403E4AA50}" srcOrd="0" destOrd="0" presId="urn:microsoft.com/office/officeart/2008/layout/PictureStrips"/>
    <dgm:cxn modelId="{E6A3209C-1D1B-4A37-8EFB-5C1C032E9130}" type="presOf" srcId="{BBDE6533-5883-48F7-B1D1-2ED327CB6C3C}" destId="{086764A9-8812-4829-86F1-6FC159AEAE9F}" srcOrd="0" destOrd="0" presId="urn:microsoft.com/office/officeart/2008/layout/PictureStrips"/>
    <dgm:cxn modelId="{840F424D-B5C3-436E-B7A2-D96D467BD427}" srcId="{BBDE6533-5883-48F7-B1D1-2ED327CB6C3C}" destId="{8934C4C5-0E96-4C5C-8720-1F5655031F1A}" srcOrd="1" destOrd="0" parTransId="{555620B3-7DFE-4927-9E2A-6D0D1051D893}" sibTransId="{678F09B9-100D-40C0-B618-C35531EA1FAD}"/>
    <dgm:cxn modelId="{FB30A393-A0E4-471A-9C4D-52A65B4B2A8F}" type="presOf" srcId="{6A3FBBD2-7B0D-4F42-A814-062096BF6E06}" destId="{6FE89FFD-0637-4E22-9D1F-F927018D7B08}" srcOrd="0" destOrd="0" presId="urn:microsoft.com/office/officeart/2008/layout/PictureStrips"/>
    <dgm:cxn modelId="{CCD5A51A-9003-4FB4-9099-8ED7F9CC786B}" srcId="{BBDE6533-5883-48F7-B1D1-2ED327CB6C3C}" destId="{6A3FBBD2-7B0D-4F42-A814-062096BF6E06}" srcOrd="2" destOrd="0" parTransId="{A56E769F-2005-4649-BDF3-C98C2AE9D97F}" sibTransId="{6BBEC5AF-A370-4EE0-9AC2-EFE7D055DFB0}"/>
    <dgm:cxn modelId="{C6598CD5-C0BC-4DF7-8C20-66C698CE419E}" type="presOf" srcId="{8934C4C5-0E96-4C5C-8720-1F5655031F1A}" destId="{87A10829-2581-48E9-8C35-F8F31FB8084B}" srcOrd="0" destOrd="0" presId="urn:microsoft.com/office/officeart/2008/layout/PictureStrips"/>
    <dgm:cxn modelId="{B1EB67FA-1D6F-4A40-B828-553A2BC1B0B2}" srcId="{BBDE6533-5883-48F7-B1D1-2ED327CB6C3C}" destId="{1FE8E069-8301-46F5-9C40-9189F3ECD299}" srcOrd="0" destOrd="0" parTransId="{9C76ABE4-385A-4DD2-902B-348B68BDE964}" sibTransId="{A18BB52A-1C07-4EBD-A677-FFC306392535}"/>
    <dgm:cxn modelId="{1188BC05-5805-4840-B45B-20674610F0F1}" type="presParOf" srcId="{086764A9-8812-4829-86F1-6FC159AEAE9F}" destId="{9E4F44EF-68B9-4787-BEB6-923BD935DEA8}" srcOrd="0" destOrd="0" presId="urn:microsoft.com/office/officeart/2008/layout/PictureStrips"/>
    <dgm:cxn modelId="{4A39510F-C7F7-4254-B397-FADFD0896CC1}" type="presParOf" srcId="{9E4F44EF-68B9-4787-BEB6-923BD935DEA8}" destId="{53598F54-D2A1-4565-9B0D-847403E4AA50}" srcOrd="0" destOrd="0" presId="urn:microsoft.com/office/officeart/2008/layout/PictureStrips"/>
    <dgm:cxn modelId="{3D97D28B-7B74-4552-9426-125DF96547FC}" type="presParOf" srcId="{9E4F44EF-68B9-4787-BEB6-923BD935DEA8}" destId="{6A4392B5-E71C-4685-9229-0B218DC55BF7}" srcOrd="1" destOrd="0" presId="urn:microsoft.com/office/officeart/2008/layout/PictureStrips"/>
    <dgm:cxn modelId="{A2A97640-B1A5-4CD2-BF91-D26875D1066F}" type="presParOf" srcId="{086764A9-8812-4829-86F1-6FC159AEAE9F}" destId="{2719DBCA-D8EF-4AA5-AEFA-8F52179E25D9}" srcOrd="1" destOrd="0" presId="urn:microsoft.com/office/officeart/2008/layout/PictureStrips"/>
    <dgm:cxn modelId="{CF87A9DE-06AB-4A43-81E5-47BA2B29743C}" type="presParOf" srcId="{086764A9-8812-4829-86F1-6FC159AEAE9F}" destId="{BA7E6DEF-F1F3-4DFA-9C60-66436A617E4F}" srcOrd="2" destOrd="0" presId="urn:microsoft.com/office/officeart/2008/layout/PictureStrips"/>
    <dgm:cxn modelId="{67C33F41-C349-4427-9720-09D1A9ABC21A}" type="presParOf" srcId="{BA7E6DEF-F1F3-4DFA-9C60-66436A617E4F}" destId="{87A10829-2581-48E9-8C35-F8F31FB8084B}" srcOrd="0" destOrd="0" presId="urn:microsoft.com/office/officeart/2008/layout/PictureStrips"/>
    <dgm:cxn modelId="{DD2933C4-91B5-4D97-BD7E-E3F8FCD7CD97}" type="presParOf" srcId="{BA7E6DEF-F1F3-4DFA-9C60-66436A617E4F}" destId="{8024D0AF-863E-4BA4-B999-CC084FF54C49}" srcOrd="1" destOrd="0" presId="urn:microsoft.com/office/officeart/2008/layout/PictureStrips"/>
    <dgm:cxn modelId="{83F93559-6D29-453A-8E84-D21B60E31B87}" type="presParOf" srcId="{086764A9-8812-4829-86F1-6FC159AEAE9F}" destId="{F4D88026-0E89-4531-B35D-AC4FBCDAF97D}" srcOrd="3" destOrd="0" presId="urn:microsoft.com/office/officeart/2008/layout/PictureStrips"/>
    <dgm:cxn modelId="{C8832160-F486-42AD-B904-9B53BF4B4567}" type="presParOf" srcId="{086764A9-8812-4829-86F1-6FC159AEAE9F}" destId="{7D5D7C42-65C8-47BB-9DDE-BA42CCD82B59}" srcOrd="4" destOrd="0" presId="urn:microsoft.com/office/officeart/2008/layout/PictureStrips"/>
    <dgm:cxn modelId="{9745CF97-646E-4128-BD60-9620D56B67B1}" type="presParOf" srcId="{7D5D7C42-65C8-47BB-9DDE-BA42CCD82B59}" destId="{6FE89FFD-0637-4E22-9D1F-F927018D7B08}" srcOrd="0" destOrd="0" presId="urn:microsoft.com/office/officeart/2008/layout/PictureStrips"/>
    <dgm:cxn modelId="{3E1FECB0-29C7-4541-9F61-EC2A0AE9D6F6}" type="presParOf" srcId="{7D5D7C42-65C8-47BB-9DDE-BA42CCD82B59}" destId="{C926266B-87C2-40D4-8C1A-831B5A5A82C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675B5E-1375-4ED7-87AF-23A37DFA71B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560BA-E0B7-41B1-AEA4-2CCECD135CD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Ahmad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Tanbal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daf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bo‘lsin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78A86-1E73-45C3-BDA0-31DC7AE91011}" type="parTrans" cxnId="{52165099-E22D-4847-8339-082818FBF133}">
      <dgm:prSet/>
      <dgm:spPr/>
      <dgm:t>
        <a:bodyPr/>
        <a:lstStyle/>
        <a:p>
          <a:endParaRPr lang="ru-RU"/>
        </a:p>
      </dgm:t>
    </dgm:pt>
    <dgm:pt modelId="{B06C9C50-4224-4C95-9C32-3DA6D058066F}" type="sibTrans" cxnId="{52165099-E22D-4847-8339-082818FBF133}">
      <dgm:prSet/>
      <dgm:spPr/>
      <dgm:t>
        <a:bodyPr/>
        <a:lstStyle/>
        <a:p>
          <a:endParaRPr lang="ru-RU"/>
        </a:p>
      </dgm:t>
    </dgm:pt>
    <dgm:pt modelId="{2AAA86FE-7299-4AC0-95C1-9AA06FC1C4A9}">
      <dgm:prSet phldrT="[Текст]" custT="1"/>
      <dgm:spPr>
        <a:ln w="57150">
          <a:solidFill>
            <a:srgbClr val="C00000"/>
          </a:solidFill>
        </a:ln>
      </dgm:spPr>
      <dgm:t>
        <a:bodyPr/>
        <a:lstStyle/>
        <a:p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Darvozadan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kiritilmasin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zolim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D331F-586B-48CF-B1A4-668D9FFDA775}" type="parTrans" cxnId="{DCF8D1BB-49C9-4ECB-8EEA-AFC0E1A0A21D}">
      <dgm:prSet/>
      <dgm:spPr/>
      <dgm:t>
        <a:bodyPr/>
        <a:lstStyle/>
        <a:p>
          <a:endParaRPr lang="ru-RU"/>
        </a:p>
      </dgm:t>
    </dgm:pt>
    <dgm:pt modelId="{4BC5336B-FD29-4D60-9352-C8BE38DA6F98}" type="sibTrans" cxnId="{DCF8D1BB-49C9-4ECB-8EEA-AFC0E1A0A21D}">
      <dgm:prSet/>
      <dgm:spPr/>
      <dgm:t>
        <a:bodyPr/>
        <a:lstStyle/>
        <a:p>
          <a:endParaRPr lang="ru-RU"/>
        </a:p>
      </dgm:t>
    </dgm:pt>
    <dgm:pt modelId="{E34D4E7B-AFBE-41F9-9200-C28BAB7CA570}">
      <dgm:prSet phldrT="[Текст]" custT="1"/>
      <dgm:spPr>
        <a:solidFill>
          <a:schemeClr val="bg1">
            <a:alpha val="90000"/>
          </a:schemeClr>
        </a:solidFill>
        <a:ln w="57150"/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To‘ydik</a:t>
          </a:r>
          <a:r>
            <a: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chingiziylardan</a:t>
          </a:r>
          <a:r>
            <a: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! 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B9562-CC21-49B9-9227-604C0A3E631F}" type="parTrans" cxnId="{E7EEA6BA-BD6C-4AD3-80C5-E25A77F5C0AF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4C33B883-F425-4146-863C-D65F0C1B36FC}" type="sibTrans" cxnId="{E7EEA6BA-BD6C-4AD3-80C5-E25A77F5C0AF}">
      <dgm:prSet/>
      <dgm:spPr/>
      <dgm:t>
        <a:bodyPr/>
        <a:lstStyle/>
        <a:p>
          <a:endParaRPr lang="ru-RU"/>
        </a:p>
      </dgm:t>
    </dgm:pt>
    <dgm:pt modelId="{A58E82A4-FD9F-47F2-92B3-92A14C798871}" type="pres">
      <dgm:prSet presAssocID="{1A675B5E-1375-4ED7-87AF-23A37DFA71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3C2A6D-D3B5-4B06-A42A-47E793100EE2}" type="pres">
      <dgm:prSet presAssocID="{13F560BA-E0B7-41B1-AEA4-2CCECD135CD1}" presName="root" presStyleCnt="0"/>
      <dgm:spPr/>
    </dgm:pt>
    <dgm:pt modelId="{7189D312-AC8F-4621-9E39-EFECF7CC0BD8}" type="pres">
      <dgm:prSet presAssocID="{13F560BA-E0B7-41B1-AEA4-2CCECD135CD1}" presName="rootComposite" presStyleCnt="0"/>
      <dgm:spPr/>
    </dgm:pt>
    <dgm:pt modelId="{0CBF85D6-6DCB-4982-B92A-E175B0E13319}" type="pres">
      <dgm:prSet presAssocID="{13F560BA-E0B7-41B1-AEA4-2CCECD135CD1}" presName="rootText" presStyleLbl="node1" presStyleIdx="0" presStyleCnt="1" custScaleX="218044"/>
      <dgm:spPr/>
      <dgm:t>
        <a:bodyPr/>
        <a:lstStyle/>
        <a:p>
          <a:endParaRPr lang="ru-RU"/>
        </a:p>
      </dgm:t>
    </dgm:pt>
    <dgm:pt modelId="{7CDC590D-3CF2-439D-8693-2EA86B00DDF5}" type="pres">
      <dgm:prSet presAssocID="{13F560BA-E0B7-41B1-AEA4-2CCECD135CD1}" presName="rootConnector" presStyleLbl="node1" presStyleIdx="0" presStyleCnt="1"/>
      <dgm:spPr/>
      <dgm:t>
        <a:bodyPr/>
        <a:lstStyle/>
        <a:p>
          <a:endParaRPr lang="ru-RU"/>
        </a:p>
      </dgm:t>
    </dgm:pt>
    <dgm:pt modelId="{8DE2C66A-B2DB-4600-9052-D431FFB9486E}" type="pres">
      <dgm:prSet presAssocID="{13F560BA-E0B7-41B1-AEA4-2CCECD135CD1}" presName="childShape" presStyleCnt="0"/>
      <dgm:spPr/>
    </dgm:pt>
    <dgm:pt modelId="{299BD920-E009-45A3-988E-4120FF044AE7}" type="pres">
      <dgm:prSet presAssocID="{F9ED331F-586B-48CF-B1A4-668D9FFDA775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DB6631D-1606-424D-9E15-25739A3DFB2F}" type="pres">
      <dgm:prSet presAssocID="{2AAA86FE-7299-4AC0-95C1-9AA06FC1C4A9}" presName="childText" presStyleLbl="bgAcc1" presStyleIdx="0" presStyleCnt="2" custScaleX="274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195A0-8A10-4B56-96FB-8763EA7314BF}" type="pres">
      <dgm:prSet presAssocID="{490B9562-CC21-49B9-9227-604C0A3E631F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FFD1C06-F22D-4006-BA5B-0FB43E76AF66}" type="pres">
      <dgm:prSet presAssocID="{E34D4E7B-AFBE-41F9-9200-C28BAB7CA570}" presName="childText" presStyleLbl="bgAcc1" presStyleIdx="1" presStyleCnt="2" custScaleX="316817" custLinFactNeighborX="-634" custLinFactNeighborY="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46650-042F-458E-BE35-00F1B10755EA}" type="presOf" srcId="{13F560BA-E0B7-41B1-AEA4-2CCECD135CD1}" destId="{0CBF85D6-6DCB-4982-B92A-E175B0E13319}" srcOrd="0" destOrd="0" presId="urn:microsoft.com/office/officeart/2005/8/layout/hierarchy3"/>
    <dgm:cxn modelId="{D97D3D21-ECEA-47DD-9495-E17698C84520}" type="presOf" srcId="{1A675B5E-1375-4ED7-87AF-23A37DFA71B2}" destId="{A58E82A4-FD9F-47F2-92B3-92A14C798871}" srcOrd="0" destOrd="0" presId="urn:microsoft.com/office/officeart/2005/8/layout/hierarchy3"/>
    <dgm:cxn modelId="{09C15D0B-97F8-444E-A44E-13D7257C2C38}" type="presOf" srcId="{E34D4E7B-AFBE-41F9-9200-C28BAB7CA570}" destId="{7FFD1C06-F22D-4006-BA5B-0FB43E76AF66}" srcOrd="0" destOrd="0" presId="urn:microsoft.com/office/officeart/2005/8/layout/hierarchy3"/>
    <dgm:cxn modelId="{095F8B98-2403-45B5-A46D-80B88FAA0ADC}" type="presOf" srcId="{2AAA86FE-7299-4AC0-95C1-9AA06FC1C4A9}" destId="{DDB6631D-1606-424D-9E15-25739A3DFB2F}" srcOrd="0" destOrd="0" presId="urn:microsoft.com/office/officeart/2005/8/layout/hierarchy3"/>
    <dgm:cxn modelId="{B29C3CD2-C9B5-4469-AB03-F34A0CC351FA}" type="presOf" srcId="{490B9562-CC21-49B9-9227-604C0A3E631F}" destId="{5B4195A0-8A10-4B56-96FB-8763EA7314BF}" srcOrd="0" destOrd="0" presId="urn:microsoft.com/office/officeart/2005/8/layout/hierarchy3"/>
    <dgm:cxn modelId="{52165099-E22D-4847-8339-082818FBF133}" srcId="{1A675B5E-1375-4ED7-87AF-23A37DFA71B2}" destId="{13F560BA-E0B7-41B1-AEA4-2CCECD135CD1}" srcOrd="0" destOrd="0" parTransId="{1B778A86-1E73-45C3-BDA0-31DC7AE91011}" sibTransId="{B06C9C50-4224-4C95-9C32-3DA6D058066F}"/>
    <dgm:cxn modelId="{E1EF51D8-97CB-4759-BA82-9B0CE3871FDA}" type="presOf" srcId="{13F560BA-E0B7-41B1-AEA4-2CCECD135CD1}" destId="{7CDC590D-3CF2-439D-8693-2EA86B00DDF5}" srcOrd="1" destOrd="0" presId="urn:microsoft.com/office/officeart/2005/8/layout/hierarchy3"/>
    <dgm:cxn modelId="{9F7A92CC-B0E3-4DAA-8D87-89183ACEE17F}" type="presOf" srcId="{F9ED331F-586B-48CF-B1A4-668D9FFDA775}" destId="{299BD920-E009-45A3-988E-4120FF044AE7}" srcOrd="0" destOrd="0" presId="urn:microsoft.com/office/officeart/2005/8/layout/hierarchy3"/>
    <dgm:cxn modelId="{E7EEA6BA-BD6C-4AD3-80C5-E25A77F5C0AF}" srcId="{13F560BA-E0B7-41B1-AEA4-2CCECD135CD1}" destId="{E34D4E7B-AFBE-41F9-9200-C28BAB7CA570}" srcOrd="1" destOrd="0" parTransId="{490B9562-CC21-49B9-9227-604C0A3E631F}" sibTransId="{4C33B883-F425-4146-863C-D65F0C1B36FC}"/>
    <dgm:cxn modelId="{DCF8D1BB-49C9-4ECB-8EEA-AFC0E1A0A21D}" srcId="{13F560BA-E0B7-41B1-AEA4-2CCECD135CD1}" destId="{2AAA86FE-7299-4AC0-95C1-9AA06FC1C4A9}" srcOrd="0" destOrd="0" parTransId="{F9ED331F-586B-48CF-B1A4-668D9FFDA775}" sibTransId="{4BC5336B-FD29-4D60-9352-C8BE38DA6F98}"/>
    <dgm:cxn modelId="{53642B53-6AE2-4DAD-917B-915DFDD2CDBE}" type="presParOf" srcId="{A58E82A4-FD9F-47F2-92B3-92A14C798871}" destId="{D93C2A6D-D3B5-4B06-A42A-47E793100EE2}" srcOrd="0" destOrd="0" presId="urn:microsoft.com/office/officeart/2005/8/layout/hierarchy3"/>
    <dgm:cxn modelId="{396F4530-AFB1-4BF2-865E-68FDC3D37F78}" type="presParOf" srcId="{D93C2A6D-D3B5-4B06-A42A-47E793100EE2}" destId="{7189D312-AC8F-4621-9E39-EFECF7CC0BD8}" srcOrd="0" destOrd="0" presId="urn:microsoft.com/office/officeart/2005/8/layout/hierarchy3"/>
    <dgm:cxn modelId="{41673462-E827-4AA3-B02C-73C9101366C6}" type="presParOf" srcId="{7189D312-AC8F-4621-9E39-EFECF7CC0BD8}" destId="{0CBF85D6-6DCB-4982-B92A-E175B0E13319}" srcOrd="0" destOrd="0" presId="urn:microsoft.com/office/officeart/2005/8/layout/hierarchy3"/>
    <dgm:cxn modelId="{B2D732B6-E944-4D5F-B729-CF0DA3449B23}" type="presParOf" srcId="{7189D312-AC8F-4621-9E39-EFECF7CC0BD8}" destId="{7CDC590D-3CF2-439D-8693-2EA86B00DDF5}" srcOrd="1" destOrd="0" presId="urn:microsoft.com/office/officeart/2005/8/layout/hierarchy3"/>
    <dgm:cxn modelId="{EE5CFC8D-66D4-44E2-82A9-2B05022BFAE6}" type="presParOf" srcId="{D93C2A6D-D3B5-4B06-A42A-47E793100EE2}" destId="{8DE2C66A-B2DB-4600-9052-D431FFB9486E}" srcOrd="1" destOrd="0" presId="urn:microsoft.com/office/officeart/2005/8/layout/hierarchy3"/>
    <dgm:cxn modelId="{EE9EC12E-EF11-4714-8FB1-A6F3F245FF3A}" type="presParOf" srcId="{8DE2C66A-B2DB-4600-9052-D431FFB9486E}" destId="{299BD920-E009-45A3-988E-4120FF044AE7}" srcOrd="0" destOrd="0" presId="urn:microsoft.com/office/officeart/2005/8/layout/hierarchy3"/>
    <dgm:cxn modelId="{51D2C230-608D-45CC-886B-C78F6C87DE15}" type="presParOf" srcId="{8DE2C66A-B2DB-4600-9052-D431FFB9486E}" destId="{DDB6631D-1606-424D-9E15-25739A3DFB2F}" srcOrd="1" destOrd="0" presId="urn:microsoft.com/office/officeart/2005/8/layout/hierarchy3"/>
    <dgm:cxn modelId="{25E5C285-56F7-464C-BB85-85EC569A60AB}" type="presParOf" srcId="{8DE2C66A-B2DB-4600-9052-D431FFB9486E}" destId="{5B4195A0-8A10-4B56-96FB-8763EA7314BF}" srcOrd="2" destOrd="0" presId="urn:microsoft.com/office/officeart/2005/8/layout/hierarchy3"/>
    <dgm:cxn modelId="{98AA1E42-C0FF-4CD0-868F-93E7DD3F86AC}" type="presParOf" srcId="{8DE2C66A-B2DB-4600-9052-D431FFB9486E}" destId="{7FFD1C06-F22D-4006-BA5B-0FB43E76AF6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1501A-8458-4159-943D-1573D8C88FB2}">
      <dsp:nvSpPr>
        <dsp:cNvPr id="0" name=""/>
        <dsp:cNvSpPr/>
      </dsp:nvSpPr>
      <dsp:spPr>
        <a:xfrm>
          <a:off x="-5566611" y="-605057"/>
          <a:ext cx="6628782" cy="6628782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2C880-E806-4DE4-BDF8-5DCC128894A8}">
      <dsp:nvSpPr>
        <dsp:cNvPr id="0" name=""/>
        <dsp:cNvSpPr/>
      </dsp:nvSpPr>
      <dsp:spPr>
        <a:xfrm>
          <a:off x="683464" y="739696"/>
          <a:ext cx="3187858" cy="98481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700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/>
            <a:t>Jizzax</a:t>
          </a:r>
          <a:endParaRPr lang="ru-RU" sz="4900" kern="1200" dirty="0"/>
        </a:p>
      </dsp:txBody>
      <dsp:txXfrm>
        <a:off x="683464" y="739696"/>
        <a:ext cx="3187858" cy="984818"/>
      </dsp:txXfrm>
    </dsp:sp>
    <dsp:sp modelId="{89ED2436-FFFA-4531-8705-2C82E2AA45E1}">
      <dsp:nvSpPr>
        <dsp:cNvPr id="0" name=""/>
        <dsp:cNvSpPr/>
      </dsp:nvSpPr>
      <dsp:spPr>
        <a:xfrm>
          <a:off x="67952" y="616593"/>
          <a:ext cx="1231023" cy="123102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54010-AC94-483E-B109-53770B1C0A28}">
      <dsp:nvSpPr>
        <dsp:cNvPr id="0" name=""/>
        <dsp:cNvSpPr/>
      </dsp:nvSpPr>
      <dsp:spPr>
        <a:xfrm>
          <a:off x="1041445" y="2216924"/>
          <a:ext cx="2829876" cy="98481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700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/>
            <a:t>Isfara</a:t>
          </a:r>
          <a:endParaRPr lang="ru-RU" sz="4900" kern="1200" dirty="0"/>
        </a:p>
      </dsp:txBody>
      <dsp:txXfrm>
        <a:off x="1041445" y="2216924"/>
        <a:ext cx="2829876" cy="984818"/>
      </dsp:txXfrm>
    </dsp:sp>
    <dsp:sp modelId="{682A4C34-ECD6-40C2-89A2-2FC20E0FEA62}">
      <dsp:nvSpPr>
        <dsp:cNvPr id="0" name=""/>
        <dsp:cNvSpPr/>
      </dsp:nvSpPr>
      <dsp:spPr>
        <a:xfrm>
          <a:off x="425934" y="2093821"/>
          <a:ext cx="1231023" cy="123102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530D9-5B69-4E4C-A109-CC18BA48F811}">
      <dsp:nvSpPr>
        <dsp:cNvPr id="0" name=""/>
        <dsp:cNvSpPr/>
      </dsp:nvSpPr>
      <dsp:spPr>
        <a:xfrm>
          <a:off x="683464" y="3694152"/>
          <a:ext cx="3187858" cy="98481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700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Toshkent</a:t>
          </a:r>
          <a:endParaRPr lang="ru-RU" sz="4900" kern="1200" dirty="0"/>
        </a:p>
      </dsp:txBody>
      <dsp:txXfrm>
        <a:off x="683464" y="3694152"/>
        <a:ext cx="3187858" cy="984818"/>
      </dsp:txXfrm>
    </dsp:sp>
    <dsp:sp modelId="{8C47B0A5-A1BC-493A-82CD-BC5F566E77E5}">
      <dsp:nvSpPr>
        <dsp:cNvPr id="0" name=""/>
        <dsp:cNvSpPr/>
      </dsp:nvSpPr>
      <dsp:spPr>
        <a:xfrm>
          <a:off x="67952" y="3571049"/>
          <a:ext cx="1231023" cy="123102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6A529-0273-45B6-9AE0-2787F0EDCD33}">
      <dsp:nvSpPr>
        <dsp:cNvPr id="0" name=""/>
        <dsp:cNvSpPr/>
      </dsp:nvSpPr>
      <dsp:spPr>
        <a:xfrm>
          <a:off x="384439" y="1004842"/>
          <a:ext cx="3165619" cy="100096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Turkiyzabonlar</a:t>
          </a:r>
          <a:endParaRPr lang="ru-RU" sz="2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0938" y="1004842"/>
        <a:ext cx="2659120" cy="1000963"/>
      </dsp:txXfrm>
    </dsp:sp>
    <dsp:sp modelId="{562D797A-0E6D-4E91-BF83-4CE601E2ACA4}">
      <dsp:nvSpPr>
        <dsp:cNvPr id="0" name=""/>
        <dsp:cNvSpPr/>
      </dsp:nvSpPr>
      <dsp:spPr>
        <a:xfrm>
          <a:off x="790465" y="2355942"/>
          <a:ext cx="2179593" cy="100096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bg1"/>
              </a:solidFill>
            </a:rPr>
            <a:t>Boburtosh</a:t>
          </a:r>
          <a:endParaRPr lang="ru-RU" sz="3000" kern="1200" dirty="0">
            <a:solidFill>
              <a:schemeClr val="bg1"/>
            </a:solidFill>
          </a:endParaRPr>
        </a:p>
      </dsp:txBody>
      <dsp:txXfrm>
        <a:off x="1139200" y="2355942"/>
        <a:ext cx="1830858" cy="1000963"/>
      </dsp:txXfrm>
    </dsp:sp>
    <dsp:sp modelId="{49D97DF0-EECC-4C54-8155-EB6656086675}">
      <dsp:nvSpPr>
        <dsp:cNvPr id="0" name=""/>
        <dsp:cNvSpPr/>
      </dsp:nvSpPr>
      <dsp:spPr>
        <a:xfrm>
          <a:off x="0" y="604907"/>
          <a:ext cx="1000462" cy="100046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1</a:t>
          </a:r>
          <a:endParaRPr lang="ru-RU" sz="5000" kern="1200" dirty="0"/>
        </a:p>
      </dsp:txBody>
      <dsp:txXfrm>
        <a:off x="146514" y="751421"/>
        <a:ext cx="707434" cy="707434"/>
      </dsp:txXfrm>
    </dsp:sp>
    <dsp:sp modelId="{BCBDBC44-6A3D-4F0C-9F45-6456183D30E7}">
      <dsp:nvSpPr>
        <dsp:cNvPr id="0" name=""/>
        <dsp:cNvSpPr/>
      </dsp:nvSpPr>
      <dsp:spPr>
        <a:xfrm>
          <a:off x="4130096" y="1060716"/>
          <a:ext cx="2991144" cy="100096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Tojikzabonlar</a:t>
          </a:r>
          <a:endParaRPr lang="ru-RU" sz="2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8679" y="1060716"/>
        <a:ext cx="2512561" cy="1000963"/>
      </dsp:txXfrm>
    </dsp:sp>
    <dsp:sp modelId="{8960A502-EE01-499A-9716-C9BA54860D76}">
      <dsp:nvSpPr>
        <dsp:cNvPr id="0" name=""/>
        <dsp:cNvSpPr/>
      </dsp:nvSpPr>
      <dsp:spPr>
        <a:xfrm>
          <a:off x="3770097" y="2381867"/>
          <a:ext cx="3799347" cy="1000963"/>
        </a:xfrm>
        <a:prstGeom prst="rect">
          <a:avLst/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Sangi</a:t>
          </a:r>
          <a:r>
            <a:rPr lang="en-US" sz="2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Boburxon</a:t>
          </a:r>
          <a:endParaRPr lang="ru-RU" sz="2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7992" y="2381867"/>
        <a:ext cx="3191452" cy="1000963"/>
      </dsp:txXfrm>
    </dsp:sp>
    <dsp:sp modelId="{2699C237-E86A-43CB-91DB-D8B44F1E6234}">
      <dsp:nvSpPr>
        <dsp:cNvPr id="0" name=""/>
        <dsp:cNvSpPr/>
      </dsp:nvSpPr>
      <dsp:spPr>
        <a:xfrm>
          <a:off x="3543824" y="476587"/>
          <a:ext cx="1000462" cy="100046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2</a:t>
          </a:r>
          <a:endParaRPr lang="ru-RU" sz="5000" kern="1200" dirty="0"/>
        </a:p>
      </dsp:txBody>
      <dsp:txXfrm>
        <a:off x="3690338" y="623101"/>
        <a:ext cx="707434" cy="707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98F54-D2A1-4565-9B0D-847403E4AA50}">
      <dsp:nvSpPr>
        <dsp:cNvPr id="0" name=""/>
        <dsp:cNvSpPr/>
      </dsp:nvSpPr>
      <dsp:spPr>
        <a:xfrm>
          <a:off x="2388229" y="356424"/>
          <a:ext cx="6738837" cy="1255469"/>
        </a:xfrm>
        <a:prstGeom prst="rect">
          <a:avLst/>
        </a:prstGeom>
        <a:solidFill>
          <a:schemeClr val="accent2">
            <a:lumMod val="7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71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Marg‘ilon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dorug‘asi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Ali 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Do‘stbekning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odami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8229" y="356424"/>
        <a:ext cx="6738837" cy="1255469"/>
      </dsp:txXfrm>
    </dsp:sp>
    <dsp:sp modelId="{6A4392B5-E71C-4685-9229-0B218DC55BF7}">
      <dsp:nvSpPr>
        <dsp:cNvPr id="0" name=""/>
        <dsp:cNvSpPr/>
      </dsp:nvSpPr>
      <dsp:spPr>
        <a:xfrm>
          <a:off x="8893168" y="0"/>
          <a:ext cx="878828" cy="131824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10829-2581-48E9-8C35-F8F31FB8084B}">
      <dsp:nvSpPr>
        <dsp:cNvPr id="0" name=""/>
        <dsp:cNvSpPr/>
      </dsp:nvSpPr>
      <dsp:spPr>
        <a:xfrm>
          <a:off x="3389109" y="2145278"/>
          <a:ext cx="4911677" cy="1127587"/>
        </a:xfrm>
        <a:prstGeom prst="rect">
          <a:avLst/>
        </a:prstGeom>
        <a:solidFill>
          <a:srgbClr val="00B05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71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Qasos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qaytar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ekan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389109" y="2145278"/>
        <a:ext cx="4911677" cy="1127587"/>
      </dsp:txXfrm>
    </dsp:sp>
    <dsp:sp modelId="{8024D0AF-863E-4BA4-B999-CC084FF54C49}">
      <dsp:nvSpPr>
        <dsp:cNvPr id="0" name=""/>
        <dsp:cNvSpPr/>
      </dsp:nvSpPr>
      <dsp:spPr>
        <a:xfrm>
          <a:off x="7795107" y="1676566"/>
          <a:ext cx="878828" cy="131824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89FFD-0637-4E22-9D1F-F927018D7B08}">
      <dsp:nvSpPr>
        <dsp:cNvPr id="0" name=""/>
        <dsp:cNvSpPr/>
      </dsp:nvSpPr>
      <dsp:spPr>
        <a:xfrm>
          <a:off x="3106498" y="3516010"/>
          <a:ext cx="6045938" cy="875438"/>
        </a:xfrm>
        <a:prstGeom prst="rect">
          <a:avLst/>
        </a:prstGeom>
        <a:solidFill>
          <a:srgbClr val="7030A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71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Marg‘ilonliklar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jo‘shu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xurujga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6498" y="3516010"/>
        <a:ext cx="6045938" cy="875438"/>
      </dsp:txXfrm>
    </dsp:sp>
    <dsp:sp modelId="{C926266B-87C2-40D4-8C1A-831B5A5A82CA}">
      <dsp:nvSpPr>
        <dsp:cNvPr id="0" name=""/>
        <dsp:cNvSpPr/>
      </dsp:nvSpPr>
      <dsp:spPr>
        <a:xfrm>
          <a:off x="8869203" y="2684201"/>
          <a:ext cx="878828" cy="131824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85D6-6DCB-4982-B92A-E175B0E13319}">
      <dsp:nvSpPr>
        <dsp:cNvPr id="0" name=""/>
        <dsp:cNvSpPr/>
      </dsp:nvSpPr>
      <dsp:spPr>
        <a:xfrm>
          <a:off x="326676" y="1593"/>
          <a:ext cx="5486395" cy="125809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Ahmad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Tanbal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daf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bo‘lsin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524" y="38441"/>
        <a:ext cx="5412699" cy="1184397"/>
      </dsp:txXfrm>
    </dsp:sp>
    <dsp:sp modelId="{299BD920-E009-45A3-988E-4120FF044AE7}">
      <dsp:nvSpPr>
        <dsp:cNvPr id="0" name=""/>
        <dsp:cNvSpPr/>
      </dsp:nvSpPr>
      <dsp:spPr>
        <a:xfrm>
          <a:off x="875316" y="1259687"/>
          <a:ext cx="548639" cy="943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570"/>
              </a:lnTo>
              <a:lnTo>
                <a:pt x="548639" y="943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6631D-1606-424D-9E15-25739A3DFB2F}">
      <dsp:nvSpPr>
        <dsp:cNvPr id="0" name=""/>
        <dsp:cNvSpPr/>
      </dsp:nvSpPr>
      <dsp:spPr>
        <a:xfrm>
          <a:off x="1423955" y="1574210"/>
          <a:ext cx="5525185" cy="1258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Darvozadan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kiritilmasin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zolim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0803" y="1611058"/>
        <a:ext cx="5451489" cy="1184397"/>
      </dsp:txXfrm>
    </dsp:sp>
    <dsp:sp modelId="{5B4195A0-8A10-4B56-96FB-8763EA7314BF}">
      <dsp:nvSpPr>
        <dsp:cNvPr id="0" name=""/>
        <dsp:cNvSpPr/>
      </dsp:nvSpPr>
      <dsp:spPr>
        <a:xfrm>
          <a:off x="875316" y="1259687"/>
          <a:ext cx="535877" cy="2517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780"/>
              </a:lnTo>
              <a:lnTo>
                <a:pt x="535877" y="2517780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D1C06-F22D-4006-BA5B-0FB43E76AF66}">
      <dsp:nvSpPr>
        <dsp:cNvPr id="0" name=""/>
        <dsp:cNvSpPr/>
      </dsp:nvSpPr>
      <dsp:spPr>
        <a:xfrm>
          <a:off x="1411193" y="3148421"/>
          <a:ext cx="6377367" cy="125809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To‘ydik</a:t>
          </a:r>
          <a:r>
            <a:rPr lang="en-US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chingiziylardan</a:t>
          </a:r>
          <a:r>
            <a:rPr lang="en-US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! 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8041" y="3185269"/>
        <a:ext cx="6303671" cy="1184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9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1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3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7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2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8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6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9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6F5E-985B-49C3-A1E1-46217AF529B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D972F-8BD1-45D7-8DF9-356CC3B3F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4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jpg"/><Relationship Id="rId10" Type="http://schemas.microsoft.com/office/2007/relationships/diagramDrawing" Target="../diagrams/drawing1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2" y="27710"/>
            <a:ext cx="12191999" cy="1245501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454726"/>
            <a:ext cx="11790218" cy="52370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65" y="130264"/>
            <a:ext cx="1439433" cy="989193"/>
          </a:xfrm>
          <a:prstGeom prst="rect">
            <a:avLst/>
          </a:prstGeom>
        </p:spPr>
      </p:pic>
      <p:pic>
        <p:nvPicPr>
          <p:cNvPr id="5" name=" 18" descr="542142f8c32c6d364c25a313118ff66d.jpg"/>
          <p:cNvPicPr>
            <a:picLocks noGrp="1" noChangeAspect="1"/>
          </p:cNvPicPr>
          <p:nvPr/>
        </p:nvPicPr>
        <p:blipFill>
          <a:blip r:embed="rId3">
            <a:lum contrast="10000"/>
          </a:blip>
          <a:srcRect l="1180" r="1180"/>
          <a:stretch>
            <a:fillRect/>
          </a:stretch>
        </p:blipFill>
        <p:spPr>
          <a:xfrm>
            <a:off x="4197927" y="4059381"/>
            <a:ext cx="4170218" cy="247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8982" y="1773381"/>
            <a:ext cx="914400" cy="18565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8982" y="4194462"/>
            <a:ext cx="914400" cy="19327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18072" y="284018"/>
            <a:ext cx="1967345" cy="810491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1294" y="1980336"/>
            <a:ext cx="98026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Qodirovning</a:t>
            </a:r>
            <a:endParaRPr lang="en-US" sz="5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Yulduzli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tunlar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7"/>
            <a:ext cx="12191999" cy="109450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890" y="1233055"/>
            <a:ext cx="11790218" cy="5126181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Yulduzli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 (“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romandan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parcha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tanlanganini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izohlashga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O‘spirin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mirzo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harakatlarida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kelgusi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faoliyatida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asqatadigan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fazilatlarni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ilg‘adingiz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Fikrlaringizni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6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6"/>
            <a:ext cx="12191999" cy="1427017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565564"/>
            <a:ext cx="11790218" cy="51261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1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6"/>
            <a:ext cx="12191999" cy="1427017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565564"/>
            <a:ext cx="11790218" cy="51261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80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6"/>
            <a:ext cx="12191999" cy="1427017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565564"/>
            <a:ext cx="11790218" cy="51261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30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6"/>
            <a:ext cx="12191999" cy="1427017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565564"/>
            <a:ext cx="11790218" cy="51261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13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6"/>
            <a:ext cx="12191999" cy="1427017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565564"/>
            <a:ext cx="11790218" cy="51261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66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6"/>
            <a:ext cx="12191999" cy="1427017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565564"/>
            <a:ext cx="11790218" cy="51261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48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7"/>
            <a:ext cx="12191999" cy="11988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09" y="1565564"/>
            <a:ext cx="11950982" cy="51261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282">
            <a:off x="8733229" y="4036161"/>
            <a:ext cx="1208863" cy="2471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1" y="1342592"/>
            <a:ext cx="2561629" cy="2964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" y="1351933"/>
            <a:ext cx="2784763" cy="3077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03" y="4419599"/>
            <a:ext cx="3091262" cy="2142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21" y="4800599"/>
            <a:ext cx="1579424" cy="1446933"/>
          </a:xfrm>
          <a:prstGeom prst="rect">
            <a:avLst/>
          </a:prstGeom>
        </p:spPr>
      </p:pic>
      <p:sp>
        <p:nvSpPr>
          <p:cNvPr id="10" name="Блок-схема: знак завершения 9"/>
          <p:cNvSpPr/>
          <p:nvPr/>
        </p:nvSpPr>
        <p:spPr>
          <a:xfrm>
            <a:off x="4326459" y="1881928"/>
            <a:ext cx="3823125" cy="927607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rusti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2693993" y="3076247"/>
            <a:ext cx="7088056" cy="937136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adolatdadir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55" y="4128654"/>
            <a:ext cx="3767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Zahiriddin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Muhammad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7156" y="4128654"/>
            <a:ext cx="201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6"/>
            <a:ext cx="12191999" cy="11776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endParaRPr lang="ru-RU" sz="6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288474"/>
            <a:ext cx="11790218" cy="5403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53" y="1303954"/>
            <a:ext cx="3782291" cy="2282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336042"/>
            <a:ext cx="3546405" cy="4510831"/>
          </a:xfrm>
          <a:prstGeom prst="rect">
            <a:avLst/>
          </a:prstGeom>
        </p:spPr>
      </p:pic>
      <p:sp>
        <p:nvSpPr>
          <p:cNvPr id="7" name="Пятно 1 6"/>
          <p:cNvSpPr/>
          <p:nvPr/>
        </p:nvSpPr>
        <p:spPr>
          <a:xfrm>
            <a:off x="8800395" y="3200772"/>
            <a:ext cx="1687496" cy="120360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23" y="4416924"/>
            <a:ext cx="2284175" cy="13913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6" y="4930626"/>
            <a:ext cx="1967346" cy="1468582"/>
          </a:xfrm>
          <a:prstGeom prst="rect">
            <a:avLst/>
          </a:prstGeom>
        </p:spPr>
      </p:pic>
      <p:sp>
        <p:nvSpPr>
          <p:cNvPr id="17" name="Выгнутая влево стрелка 16"/>
          <p:cNvSpPr/>
          <p:nvPr/>
        </p:nvSpPr>
        <p:spPr>
          <a:xfrm>
            <a:off x="7622511" y="3152281"/>
            <a:ext cx="1129231" cy="1216152"/>
          </a:xfrm>
          <a:prstGeom prst="curvedRightArrow">
            <a:avLst>
              <a:gd name="adj1" fmla="val 25000"/>
              <a:gd name="adj2" fmla="val 50000"/>
              <a:gd name="adj3" fmla="val 2622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53786318"/>
              </p:ext>
            </p:extLst>
          </p:nvPr>
        </p:nvGraphicFramePr>
        <p:xfrm>
          <a:off x="3618541" y="720979"/>
          <a:ext cx="39392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060409" y="16825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1632" y="4623397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Graphic spid="2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1999" cy="119035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endParaRPr lang="ru-RU" sz="6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981" y="1316183"/>
            <a:ext cx="11970327" cy="5250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" y="4250880"/>
            <a:ext cx="3962399" cy="242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ятиугольник 5"/>
          <p:cNvSpPr/>
          <p:nvPr/>
        </p:nvSpPr>
        <p:spPr>
          <a:xfrm>
            <a:off x="325580" y="1766189"/>
            <a:ext cx="7675418" cy="1499321"/>
          </a:xfrm>
          <a:prstGeom prst="homePlate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egachisini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Xo‘janddan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O‘ratepaga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xolasi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Nigor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xonimning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uylariga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eltib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80856264"/>
              </p:ext>
            </p:extLst>
          </p:nvPr>
        </p:nvGraphicFramePr>
        <p:xfrm>
          <a:off x="3754580" y="2865988"/>
          <a:ext cx="6373089" cy="345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988" y="1512372"/>
            <a:ext cx="2526137" cy="231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7"/>
            <a:ext cx="12191999" cy="124690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 SHOH VA SHOIR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565564"/>
            <a:ext cx="11790218" cy="51261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52" y="1773382"/>
            <a:ext cx="3330298" cy="405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884218"/>
            <a:ext cx="2580925" cy="33666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Горизонтальный свиток 5"/>
          <p:cNvSpPr/>
          <p:nvPr/>
        </p:nvSpPr>
        <p:spPr>
          <a:xfrm>
            <a:off x="3009654" y="1440873"/>
            <a:ext cx="5236257" cy="5250872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kimki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topqusidur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kimki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jafo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jafo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topqusidur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ko‘rmagay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yomonliq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hargiz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kimki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topqusidur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7"/>
            <a:ext cx="12191999" cy="114452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Chopar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316182"/>
            <a:ext cx="11790218" cy="53755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328466"/>
              </p:ext>
            </p:extLst>
          </p:nvPr>
        </p:nvGraphicFramePr>
        <p:xfrm>
          <a:off x="1547091" y="1698706"/>
          <a:ext cx="10464800" cy="448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1046017" y="5214712"/>
            <a:ext cx="2646218" cy="972866"/>
          </a:xfrm>
          <a:prstGeom prst="wedgeRoundRectCallout">
            <a:avLst>
              <a:gd name="adj1" fmla="val 109198"/>
              <a:gd name="adj2" fmla="val 19935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g‘azab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nafrat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662545"/>
            <a:ext cx="43226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7"/>
            <a:ext cx="12191999" cy="12086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“KUCH – ADOLATDA”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332346"/>
            <a:ext cx="11790218" cy="53594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7289280"/>
              </p:ext>
            </p:extLst>
          </p:nvPr>
        </p:nvGraphicFramePr>
        <p:xfrm>
          <a:off x="221673" y="1731818"/>
          <a:ext cx="8128000" cy="440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7497622" y="1607127"/>
            <a:ext cx="4230252" cy="1338887"/>
          </a:xfrm>
          <a:prstGeom prst="wedgeRoundRectCallout">
            <a:avLst>
              <a:gd name="adj1" fmla="val -51665"/>
              <a:gd name="adj2" fmla="val -6939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El-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yurtda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adolat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oqibat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21" y="3055891"/>
            <a:ext cx="3447470" cy="34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7"/>
            <a:ext cx="12191999" cy="1137629"/>
          </a:xfrm>
          <a:solidFill>
            <a:srgbClr val="0070C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kimki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1211374"/>
            <a:ext cx="11790218" cy="54803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257799" y="1703780"/>
            <a:ext cx="4558146" cy="834061"/>
          </a:xfrm>
          <a:prstGeom prst="wedgeRoundRectCallout">
            <a:avLst>
              <a:gd name="adj1" fmla="val 59714"/>
              <a:gd name="adj2" fmla="val -129581"/>
              <a:gd name="adj3" fmla="val 16667"/>
            </a:avLst>
          </a:prstGeom>
          <a:solidFill>
            <a:srgbClr val="BE2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topqusidur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05692" y="2866106"/>
            <a:ext cx="6892635" cy="1094509"/>
          </a:xfrm>
          <a:prstGeom prst="homePlate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Ahmad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Tanbal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tarafdorlari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tarqab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54183" y="4109102"/>
            <a:ext cx="6844144" cy="101138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Andijondan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quvg‘in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505692" y="5383391"/>
            <a:ext cx="6892635" cy="95416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Axsi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dorug‘asi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Hasan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81" y="2641749"/>
            <a:ext cx="3512127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57"/>
            <a:ext cx="12191999" cy="107985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933" y="1309622"/>
            <a:ext cx="11931013" cy="52785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78118" y="2217635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78118" y="2918180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78118" y="3632027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78118" y="4383427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87927" y="1510285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33183" y="1446102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Dorug‘a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3183" y="2123099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Baraks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0044" y="2879592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Shaxnishin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0710" y="3559667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Lomakon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54" y="4313082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Jo‘shu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xuruj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54" y="5060293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2990" y="5674303"/>
            <a:ext cx="4217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78118" y="5115611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87927" y="5712891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одготовка 21"/>
          <p:cNvSpPr/>
          <p:nvPr/>
        </p:nvSpPr>
        <p:spPr>
          <a:xfrm>
            <a:off x="4133572" y="1446102"/>
            <a:ext cx="4983342" cy="612648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oshliq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hokim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подготовка 22"/>
          <p:cNvSpPr/>
          <p:nvPr/>
        </p:nvSpPr>
        <p:spPr>
          <a:xfrm>
            <a:off x="4160866" y="2141702"/>
            <a:ext cx="4752109" cy="612648"/>
          </a:xfrm>
          <a:prstGeom prst="flowChartPreparat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подготовка 23"/>
          <p:cNvSpPr/>
          <p:nvPr/>
        </p:nvSpPr>
        <p:spPr>
          <a:xfrm>
            <a:off x="4133572" y="2816096"/>
            <a:ext cx="5341341" cy="612648"/>
          </a:xfrm>
          <a:prstGeom prst="flowChartPreparation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joy,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tuynuk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Блок-схема: подготовка 24"/>
          <p:cNvSpPr/>
          <p:nvPr/>
        </p:nvSpPr>
        <p:spPr>
          <a:xfrm>
            <a:off x="4095737" y="3474849"/>
            <a:ext cx="5084619" cy="612648"/>
          </a:xfrm>
          <a:prstGeom prst="flowChartPrepa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akonsiz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joysiz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Блок-схема: подготовка 25"/>
          <p:cNvSpPr/>
          <p:nvPr/>
        </p:nvSpPr>
        <p:spPr>
          <a:xfrm>
            <a:off x="4160866" y="4171999"/>
            <a:ext cx="6425462" cy="612648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g‘azab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nafrat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Блок-схема: подготовка 26"/>
          <p:cNvSpPr/>
          <p:nvPr/>
        </p:nvSpPr>
        <p:spPr>
          <a:xfrm>
            <a:off x="4232562" y="4847294"/>
            <a:ext cx="3726873" cy="612648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Блок-схема: подготовка 27"/>
          <p:cNvSpPr/>
          <p:nvPr/>
        </p:nvSpPr>
        <p:spPr>
          <a:xfrm>
            <a:off x="5666508" y="5545233"/>
            <a:ext cx="6217644" cy="781360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aroydagi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xizmatkor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13" y="1553428"/>
            <a:ext cx="2550034" cy="19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237</Words>
  <Application>Microsoft Office PowerPoint</Application>
  <PresentationFormat>Широкоэкранный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ADABIYOT</vt:lpstr>
      <vt:lpstr>Mustahkamlash</vt:lpstr>
      <vt:lpstr>BOBUR</vt:lpstr>
      <vt:lpstr>BOBUR</vt:lpstr>
      <vt:lpstr>BOBUR SHOH VA SHOIR</vt:lpstr>
      <vt:lpstr>Chopar</vt:lpstr>
      <vt:lpstr>“KUCH – ADOLATDA”</vt:lpstr>
      <vt:lpstr>Har kimki yomon bo‘lsa…</vt:lpstr>
      <vt:lpstr>Lug‘at bilan ishlash</vt:lpstr>
      <vt:lpstr>Mustaqil bajarish uchun topshiriqlar: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44</cp:revision>
  <dcterms:created xsi:type="dcterms:W3CDTF">2021-02-25T15:07:03Z</dcterms:created>
  <dcterms:modified xsi:type="dcterms:W3CDTF">2021-02-27T10:55:26Z</dcterms:modified>
</cp:coreProperties>
</file>