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1A56"/>
    <a:srgbClr val="481F67"/>
    <a:srgbClr val="3E1B59"/>
    <a:srgbClr val="401B5B"/>
    <a:srgbClr val="461E64"/>
    <a:srgbClr val="5A2781"/>
    <a:srgbClr val="74350A"/>
    <a:srgbClr val="00421E"/>
    <a:srgbClr val="512507"/>
    <a:srgbClr val="190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DC7466-B033-48BF-955D-8DDAF7D86C5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1227BF-3FFA-42DE-BCDD-7170FEA2DD98}">
      <dgm:prSet phldrT="[Текст]" custT="1"/>
      <dgm:spPr>
        <a:solidFill>
          <a:srgbClr val="7030A0">
            <a:alpha val="90000"/>
          </a:srgbClr>
        </a:solidFill>
      </dgm:spPr>
      <dgm:t>
        <a:bodyPr/>
        <a:lstStyle/>
        <a:p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Ko‘ngli</a:t>
          </a:r>
          <a:r>
            <a:rPr lang="en-US" sz="3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pok</a:t>
          </a:r>
          <a:endParaRPr lang="ru-RU" sz="36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06864B-9667-4E5E-9D74-0EF52C208EFC}" type="parTrans" cxnId="{ED1F9E2E-D61F-4E36-80E5-DFB1013634B7}">
      <dgm:prSet/>
      <dgm:spPr/>
      <dgm:t>
        <a:bodyPr/>
        <a:lstStyle/>
        <a:p>
          <a:endParaRPr lang="ru-RU"/>
        </a:p>
      </dgm:t>
    </dgm:pt>
    <dgm:pt modelId="{E02DD09C-0730-4FEF-B325-692A7D572BE7}" type="sibTrans" cxnId="{ED1F9E2E-D61F-4E36-80E5-DFB1013634B7}">
      <dgm:prSet/>
      <dgm:spPr/>
      <dgm:t>
        <a:bodyPr/>
        <a:lstStyle/>
        <a:p>
          <a:endParaRPr lang="ru-RU"/>
        </a:p>
      </dgm:t>
    </dgm:pt>
    <dgm:pt modelId="{48580555-F45D-4F74-BBA8-F10BBB8E20E5}">
      <dgm:prSet phldrT="[Текст]" custT="1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samimiy</a:t>
          </a:r>
          <a:endParaRPr lang="ru-RU" sz="36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32E2D8-5084-4A57-9A9E-1FE43812B135}" type="parTrans" cxnId="{70728E4F-118B-44E4-9BA4-FDF9C955CAF2}">
      <dgm:prSet/>
      <dgm:spPr/>
      <dgm:t>
        <a:bodyPr/>
        <a:lstStyle/>
        <a:p>
          <a:endParaRPr lang="ru-RU"/>
        </a:p>
      </dgm:t>
    </dgm:pt>
    <dgm:pt modelId="{7AF9A9D8-34E0-4AEA-9312-F0AAC370E141}" type="sibTrans" cxnId="{70728E4F-118B-44E4-9BA4-FDF9C955CAF2}">
      <dgm:prSet/>
      <dgm:spPr/>
      <dgm:t>
        <a:bodyPr/>
        <a:lstStyle/>
        <a:p>
          <a:endParaRPr lang="ru-RU"/>
        </a:p>
      </dgm:t>
    </dgm:pt>
    <dgm:pt modelId="{B4F6A1B3-51B1-480E-BFC6-86C23B51A931}">
      <dgm:prSet phldrT="[Текст]" custT="1"/>
      <dgm:spPr>
        <a:solidFill>
          <a:srgbClr val="512507">
            <a:alpha val="89804"/>
          </a:srgbClr>
        </a:solidFill>
      </dgm:spPr>
      <dgm:t>
        <a:bodyPr/>
        <a:lstStyle/>
        <a:p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sinchkov</a:t>
          </a:r>
          <a:endParaRPr lang="ru-RU" sz="36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21D6D-08D0-410B-8CE5-6755807EF7E8}" type="parTrans" cxnId="{0E7E09A2-FFD3-4073-9EE5-06BBABC759B3}">
      <dgm:prSet/>
      <dgm:spPr/>
      <dgm:t>
        <a:bodyPr/>
        <a:lstStyle/>
        <a:p>
          <a:endParaRPr lang="ru-RU"/>
        </a:p>
      </dgm:t>
    </dgm:pt>
    <dgm:pt modelId="{806FC341-AD30-413B-ACB0-254420DFAB14}" type="sibTrans" cxnId="{0E7E09A2-FFD3-4073-9EE5-06BBABC759B3}">
      <dgm:prSet/>
      <dgm:spPr/>
      <dgm:t>
        <a:bodyPr/>
        <a:lstStyle/>
        <a:p>
          <a:endParaRPr lang="ru-RU"/>
        </a:p>
      </dgm:t>
    </dgm:pt>
    <dgm:pt modelId="{68A2CCC6-BC5E-4AA9-A8E4-5ECDCB15A177}">
      <dgm:prSet phldrT="[Текст]" custT="1"/>
      <dgm:spPr>
        <a:solidFill>
          <a:srgbClr val="00421E">
            <a:alpha val="89804"/>
          </a:srgbClr>
        </a:solidFill>
      </dgm:spPr>
      <dgm:t>
        <a:bodyPr/>
        <a:lstStyle/>
        <a:p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shijoatli</a:t>
          </a:r>
          <a:endParaRPr lang="ru-RU" sz="36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346463-802E-43FE-9A6A-249C712BAEEA}" type="parTrans" cxnId="{2BD2B791-BE88-449C-8ED6-7B6D8A546C5A}">
      <dgm:prSet/>
      <dgm:spPr/>
      <dgm:t>
        <a:bodyPr/>
        <a:lstStyle/>
        <a:p>
          <a:endParaRPr lang="ru-RU"/>
        </a:p>
      </dgm:t>
    </dgm:pt>
    <dgm:pt modelId="{711CBF54-772D-4B43-B5D4-F5284906C837}" type="sibTrans" cxnId="{2BD2B791-BE88-449C-8ED6-7B6D8A546C5A}">
      <dgm:prSet/>
      <dgm:spPr/>
      <dgm:t>
        <a:bodyPr/>
        <a:lstStyle/>
        <a:p>
          <a:endParaRPr lang="ru-RU"/>
        </a:p>
      </dgm:t>
    </dgm:pt>
    <dgm:pt modelId="{0A6A6F5D-B50A-41D0-B934-8DF05D4D6F97}">
      <dgm:prSet phldrT="[Текст]" custT="1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en-US" sz="36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qat’iyatli</a:t>
          </a:r>
          <a:endParaRPr lang="ru-RU" sz="36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FB3E1A-C0FF-42AF-B424-C6E8840D0AFF}" type="parTrans" cxnId="{8B40634A-21D9-4F42-AFC5-1DBDBCC5BB26}">
      <dgm:prSet/>
      <dgm:spPr/>
      <dgm:t>
        <a:bodyPr/>
        <a:lstStyle/>
        <a:p>
          <a:endParaRPr lang="ru-RU"/>
        </a:p>
      </dgm:t>
    </dgm:pt>
    <dgm:pt modelId="{747F26CC-C88D-4FE1-B2AD-B8B319187ADC}" type="sibTrans" cxnId="{8B40634A-21D9-4F42-AFC5-1DBDBCC5BB26}">
      <dgm:prSet/>
      <dgm:spPr/>
      <dgm:t>
        <a:bodyPr/>
        <a:lstStyle/>
        <a:p>
          <a:endParaRPr lang="ru-RU"/>
        </a:p>
      </dgm:t>
    </dgm:pt>
    <dgm:pt modelId="{4226963C-9347-4365-B6A6-D2E14DAD593A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Iste’dodli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040C43-F033-44FD-95EE-B81B79B3C6B8}" type="parTrans" cxnId="{2C5AA5D0-1D2D-45D3-8DD5-9CE0844B2D50}">
      <dgm:prSet/>
      <dgm:spPr/>
      <dgm:t>
        <a:bodyPr/>
        <a:lstStyle/>
        <a:p>
          <a:endParaRPr lang="ru-RU"/>
        </a:p>
      </dgm:t>
    </dgm:pt>
    <dgm:pt modelId="{B760E27B-C1E6-43D9-AD2C-32617F9105CA}" type="sibTrans" cxnId="{2C5AA5D0-1D2D-45D3-8DD5-9CE0844B2D50}">
      <dgm:prSet/>
      <dgm:spPr/>
      <dgm:t>
        <a:bodyPr/>
        <a:lstStyle/>
        <a:p>
          <a:endParaRPr lang="ru-RU"/>
        </a:p>
      </dgm:t>
    </dgm:pt>
    <dgm:pt modelId="{7C79FF5B-1FBC-49EB-B7F7-F45CCDA79C6C}" type="pres">
      <dgm:prSet presAssocID="{E4DC7466-B033-48BF-955D-8DDAF7D86C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AC0E02-5EDF-4780-A423-4C8ED8F9E9D9}" type="pres">
      <dgm:prSet presAssocID="{E01227BF-3FFA-42DE-BCDD-7170FEA2DD98}" presName="hierRoot1" presStyleCnt="0"/>
      <dgm:spPr/>
    </dgm:pt>
    <dgm:pt modelId="{87C1EA24-D96C-4F0B-9B95-7E8C6EFBADDE}" type="pres">
      <dgm:prSet presAssocID="{E01227BF-3FFA-42DE-BCDD-7170FEA2DD98}" presName="composite" presStyleCnt="0"/>
      <dgm:spPr/>
    </dgm:pt>
    <dgm:pt modelId="{06431222-9A1C-4AEC-9440-7EF56A4E4695}" type="pres">
      <dgm:prSet presAssocID="{E01227BF-3FFA-42DE-BCDD-7170FEA2DD98}" presName="background" presStyleLbl="node0" presStyleIdx="0" presStyleCnt="1"/>
      <dgm:spPr>
        <a:solidFill>
          <a:schemeClr val="accent2">
            <a:lumMod val="50000"/>
          </a:schemeClr>
        </a:solidFill>
      </dgm:spPr>
    </dgm:pt>
    <dgm:pt modelId="{648774D3-06E4-4C87-993E-FCDFFAB33982}" type="pres">
      <dgm:prSet presAssocID="{E01227BF-3FFA-42DE-BCDD-7170FEA2DD98}" presName="text" presStyleLbl="fgAcc0" presStyleIdx="0" presStyleCnt="1" custScaleX="266499" custLinFactNeighborX="-63234" custLinFactNeighborY="-72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0BEC61-7A7C-4272-BA8D-06162650B0D7}" type="pres">
      <dgm:prSet presAssocID="{E01227BF-3FFA-42DE-BCDD-7170FEA2DD98}" presName="hierChild2" presStyleCnt="0"/>
      <dgm:spPr/>
    </dgm:pt>
    <dgm:pt modelId="{DD2D0685-ADBD-4575-B2B9-D5CB2B1B0083}" type="pres">
      <dgm:prSet presAssocID="{4332E2D8-5084-4A57-9A9E-1FE43812B13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6E4F995-1A39-4FD6-895B-0334C6CC814C}" type="pres">
      <dgm:prSet presAssocID="{48580555-F45D-4F74-BBA8-F10BBB8E20E5}" presName="hierRoot2" presStyleCnt="0"/>
      <dgm:spPr/>
    </dgm:pt>
    <dgm:pt modelId="{1AB31F19-8A5E-4E7B-BF6D-272D64008960}" type="pres">
      <dgm:prSet presAssocID="{48580555-F45D-4F74-BBA8-F10BBB8E20E5}" presName="composite2" presStyleCnt="0"/>
      <dgm:spPr/>
    </dgm:pt>
    <dgm:pt modelId="{E546699B-EDF4-42AC-8143-6FCC63B7AD16}" type="pres">
      <dgm:prSet presAssocID="{48580555-F45D-4F74-BBA8-F10BBB8E20E5}" presName="background2" presStyleLbl="node2" presStyleIdx="0" presStyleCnt="2"/>
      <dgm:spPr>
        <a:solidFill>
          <a:srgbClr val="680000"/>
        </a:solidFill>
      </dgm:spPr>
    </dgm:pt>
    <dgm:pt modelId="{3C35276E-C8F7-48EC-8E52-B95FE469DC00}" type="pres">
      <dgm:prSet presAssocID="{48580555-F45D-4F74-BBA8-F10BBB8E20E5}" presName="text2" presStyleLbl="fgAcc2" presStyleIdx="0" presStyleCnt="2" custScaleX="202406" custLinFactNeighborX="-84911" custLinFactNeighborY="-9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6A40DD-C0A0-4613-9409-181D476CC02D}" type="pres">
      <dgm:prSet presAssocID="{48580555-F45D-4F74-BBA8-F10BBB8E20E5}" presName="hierChild3" presStyleCnt="0"/>
      <dgm:spPr/>
    </dgm:pt>
    <dgm:pt modelId="{03230EFF-B556-4259-A94E-8C6382C14F23}" type="pres">
      <dgm:prSet presAssocID="{61021D6D-08D0-410B-8CE5-6755807EF7E8}" presName="Name17" presStyleLbl="parChTrans1D3" presStyleIdx="0" presStyleCnt="3"/>
      <dgm:spPr/>
      <dgm:t>
        <a:bodyPr/>
        <a:lstStyle/>
        <a:p>
          <a:endParaRPr lang="ru-RU"/>
        </a:p>
      </dgm:t>
    </dgm:pt>
    <dgm:pt modelId="{AB20307C-C8CB-4C7D-BE19-9771C3B7712A}" type="pres">
      <dgm:prSet presAssocID="{B4F6A1B3-51B1-480E-BFC6-86C23B51A931}" presName="hierRoot3" presStyleCnt="0"/>
      <dgm:spPr/>
    </dgm:pt>
    <dgm:pt modelId="{D934F281-5AB1-4E9E-8F66-A16668C93502}" type="pres">
      <dgm:prSet presAssocID="{B4F6A1B3-51B1-480E-BFC6-86C23B51A931}" presName="composite3" presStyleCnt="0"/>
      <dgm:spPr/>
    </dgm:pt>
    <dgm:pt modelId="{EE8051CA-4EFB-4378-A9A6-5D5FBF87091C}" type="pres">
      <dgm:prSet presAssocID="{B4F6A1B3-51B1-480E-BFC6-86C23B51A931}" presName="background3" presStyleLbl="node3" presStyleIdx="0" presStyleCnt="3"/>
      <dgm:spPr>
        <a:solidFill>
          <a:srgbClr val="FFFF00"/>
        </a:solidFill>
      </dgm:spPr>
    </dgm:pt>
    <dgm:pt modelId="{872DC61D-332B-4E53-98D4-B1C7B9DD9380}" type="pres">
      <dgm:prSet presAssocID="{B4F6A1B3-51B1-480E-BFC6-86C23B51A931}" presName="text3" presStyleLbl="fgAcc3" presStyleIdx="0" presStyleCnt="3" custScaleX="160311" custLinFactNeighborX="-78450" custLinFactNeighborY="29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2B8110-6AE6-4ABC-AEC9-4B585730A27A}" type="pres">
      <dgm:prSet presAssocID="{B4F6A1B3-51B1-480E-BFC6-86C23B51A931}" presName="hierChild4" presStyleCnt="0"/>
      <dgm:spPr/>
    </dgm:pt>
    <dgm:pt modelId="{26BF169B-3A47-4BDF-94B3-22AE62B64C50}" type="pres">
      <dgm:prSet presAssocID="{9F346463-802E-43FE-9A6A-249C712BAEEA}" presName="Name17" presStyleLbl="parChTrans1D3" presStyleIdx="1" presStyleCnt="3"/>
      <dgm:spPr/>
      <dgm:t>
        <a:bodyPr/>
        <a:lstStyle/>
        <a:p>
          <a:endParaRPr lang="ru-RU"/>
        </a:p>
      </dgm:t>
    </dgm:pt>
    <dgm:pt modelId="{946715CF-90EC-412A-A7DD-53550A9CF9F4}" type="pres">
      <dgm:prSet presAssocID="{68A2CCC6-BC5E-4AA9-A8E4-5ECDCB15A177}" presName="hierRoot3" presStyleCnt="0"/>
      <dgm:spPr/>
    </dgm:pt>
    <dgm:pt modelId="{14237BF0-7CD4-4053-BA00-3C1DA9A09534}" type="pres">
      <dgm:prSet presAssocID="{68A2CCC6-BC5E-4AA9-A8E4-5ECDCB15A177}" presName="composite3" presStyleCnt="0"/>
      <dgm:spPr/>
    </dgm:pt>
    <dgm:pt modelId="{3D8688F6-4361-4DE7-BA7C-27F6B1910E70}" type="pres">
      <dgm:prSet presAssocID="{68A2CCC6-BC5E-4AA9-A8E4-5ECDCB15A177}" presName="background3" presStyleLbl="node3" presStyleIdx="1" presStyleCnt="3"/>
      <dgm:spPr>
        <a:solidFill>
          <a:srgbClr val="FFC000"/>
        </a:solidFill>
      </dgm:spPr>
    </dgm:pt>
    <dgm:pt modelId="{3825F8EC-96A7-43BB-937E-F65B6AD5E1DF}" type="pres">
      <dgm:prSet presAssocID="{68A2CCC6-BC5E-4AA9-A8E4-5ECDCB15A177}" presName="text3" presStyleLbl="fgAcc3" presStyleIdx="1" presStyleCnt="3" custScaleX="149807" custLinFactNeighborX="-20860" custLinFactNeighborY="8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E8C230-81B5-46EC-81DB-3050618FE104}" type="pres">
      <dgm:prSet presAssocID="{68A2CCC6-BC5E-4AA9-A8E4-5ECDCB15A177}" presName="hierChild4" presStyleCnt="0"/>
      <dgm:spPr/>
    </dgm:pt>
    <dgm:pt modelId="{48EB8596-519A-423E-A891-2732CB321EBA}" type="pres">
      <dgm:prSet presAssocID="{E5FB3E1A-C0FF-42AF-B424-C6E8840D0AFF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0840AF8-7763-4320-BD8E-A6E6C876F15A}" type="pres">
      <dgm:prSet presAssocID="{0A6A6F5D-B50A-41D0-B934-8DF05D4D6F97}" presName="hierRoot2" presStyleCnt="0"/>
      <dgm:spPr/>
    </dgm:pt>
    <dgm:pt modelId="{3EB10D50-A079-467A-AC2A-6288B8F43C3C}" type="pres">
      <dgm:prSet presAssocID="{0A6A6F5D-B50A-41D0-B934-8DF05D4D6F97}" presName="composite2" presStyleCnt="0"/>
      <dgm:spPr/>
    </dgm:pt>
    <dgm:pt modelId="{602157EF-0378-4647-9821-61D36B519B03}" type="pres">
      <dgm:prSet presAssocID="{0A6A6F5D-B50A-41D0-B934-8DF05D4D6F97}" presName="background2" presStyleLbl="node2" presStyleIdx="1" presStyleCnt="2"/>
      <dgm:spPr>
        <a:solidFill>
          <a:srgbClr val="7030A0"/>
        </a:solidFill>
      </dgm:spPr>
    </dgm:pt>
    <dgm:pt modelId="{CC431C56-1B9F-41D6-9714-DCBBF93C82FE}" type="pres">
      <dgm:prSet presAssocID="{0A6A6F5D-B50A-41D0-B934-8DF05D4D6F97}" presName="text2" presStyleLbl="fgAcc2" presStyleIdx="1" presStyleCnt="2" custScaleX="201375" custLinFactNeighborX="-65529" custLinFactNeighborY="-9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D439AF-C9F2-4C72-970C-D89C3BD4830D}" type="pres">
      <dgm:prSet presAssocID="{0A6A6F5D-B50A-41D0-B934-8DF05D4D6F97}" presName="hierChild3" presStyleCnt="0"/>
      <dgm:spPr/>
    </dgm:pt>
    <dgm:pt modelId="{F7BFF06D-5ED4-4D8B-9E98-F4DABA1D1C81}" type="pres">
      <dgm:prSet presAssocID="{F0040C43-F033-44FD-95EE-B81B79B3C6B8}" presName="Name17" presStyleLbl="parChTrans1D3" presStyleIdx="2" presStyleCnt="3"/>
      <dgm:spPr/>
      <dgm:t>
        <a:bodyPr/>
        <a:lstStyle/>
        <a:p>
          <a:endParaRPr lang="ru-RU"/>
        </a:p>
      </dgm:t>
    </dgm:pt>
    <dgm:pt modelId="{190822AF-B696-4071-AB97-0E680E6EA390}" type="pres">
      <dgm:prSet presAssocID="{4226963C-9347-4365-B6A6-D2E14DAD593A}" presName="hierRoot3" presStyleCnt="0"/>
      <dgm:spPr/>
    </dgm:pt>
    <dgm:pt modelId="{504B10AE-D24A-496D-8C0D-3CA9E18B7CFD}" type="pres">
      <dgm:prSet presAssocID="{4226963C-9347-4365-B6A6-D2E14DAD593A}" presName="composite3" presStyleCnt="0"/>
      <dgm:spPr/>
    </dgm:pt>
    <dgm:pt modelId="{D4229B87-E9E3-4C82-B043-ADE87FE58351}" type="pres">
      <dgm:prSet presAssocID="{4226963C-9347-4365-B6A6-D2E14DAD593A}" presName="background3" presStyleLbl="node3" presStyleIdx="2" presStyleCnt="3"/>
      <dgm:spPr>
        <a:solidFill>
          <a:srgbClr val="680000"/>
        </a:solidFill>
      </dgm:spPr>
    </dgm:pt>
    <dgm:pt modelId="{16B7D605-A0DD-424C-8915-18BA42E450DE}" type="pres">
      <dgm:prSet presAssocID="{4226963C-9347-4365-B6A6-D2E14DAD593A}" presName="text3" presStyleLbl="fgAcc3" presStyleIdx="2" presStyleCnt="3" custScaleX="203076" custLinFactNeighborX="-23074" custLinFactNeighborY="-24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0E2001-CD71-4623-ACFF-D35F24916E18}" type="pres">
      <dgm:prSet presAssocID="{4226963C-9347-4365-B6A6-D2E14DAD593A}" presName="hierChild4" presStyleCnt="0"/>
      <dgm:spPr/>
    </dgm:pt>
  </dgm:ptLst>
  <dgm:cxnLst>
    <dgm:cxn modelId="{D7E4EEC1-AC06-48E2-9DDE-94AB8FC7E36A}" type="presOf" srcId="{4332E2D8-5084-4A57-9A9E-1FE43812B135}" destId="{DD2D0685-ADBD-4575-B2B9-D5CB2B1B0083}" srcOrd="0" destOrd="0" presId="urn:microsoft.com/office/officeart/2005/8/layout/hierarchy1"/>
    <dgm:cxn modelId="{84868365-DB25-4A41-92A1-AEAC032CB753}" type="presOf" srcId="{0A6A6F5D-B50A-41D0-B934-8DF05D4D6F97}" destId="{CC431C56-1B9F-41D6-9714-DCBBF93C82FE}" srcOrd="0" destOrd="0" presId="urn:microsoft.com/office/officeart/2005/8/layout/hierarchy1"/>
    <dgm:cxn modelId="{ED1F9E2E-D61F-4E36-80E5-DFB1013634B7}" srcId="{E4DC7466-B033-48BF-955D-8DDAF7D86C59}" destId="{E01227BF-3FFA-42DE-BCDD-7170FEA2DD98}" srcOrd="0" destOrd="0" parTransId="{DD06864B-9667-4E5E-9D74-0EF52C208EFC}" sibTransId="{E02DD09C-0730-4FEF-B325-692A7D572BE7}"/>
    <dgm:cxn modelId="{8B40634A-21D9-4F42-AFC5-1DBDBCC5BB26}" srcId="{E01227BF-3FFA-42DE-BCDD-7170FEA2DD98}" destId="{0A6A6F5D-B50A-41D0-B934-8DF05D4D6F97}" srcOrd="1" destOrd="0" parTransId="{E5FB3E1A-C0FF-42AF-B424-C6E8840D0AFF}" sibTransId="{747F26CC-C88D-4FE1-B2AD-B8B319187ADC}"/>
    <dgm:cxn modelId="{70728E4F-118B-44E4-9BA4-FDF9C955CAF2}" srcId="{E01227BF-3FFA-42DE-BCDD-7170FEA2DD98}" destId="{48580555-F45D-4F74-BBA8-F10BBB8E20E5}" srcOrd="0" destOrd="0" parTransId="{4332E2D8-5084-4A57-9A9E-1FE43812B135}" sibTransId="{7AF9A9D8-34E0-4AEA-9312-F0AAC370E141}"/>
    <dgm:cxn modelId="{6588EF1E-22E0-40C4-92B3-BFB3A1ED7FA1}" type="presOf" srcId="{4226963C-9347-4365-B6A6-D2E14DAD593A}" destId="{16B7D605-A0DD-424C-8915-18BA42E450DE}" srcOrd="0" destOrd="0" presId="urn:microsoft.com/office/officeart/2005/8/layout/hierarchy1"/>
    <dgm:cxn modelId="{A53EE4D0-69FE-47FA-A430-6FEC6D658E4C}" type="presOf" srcId="{B4F6A1B3-51B1-480E-BFC6-86C23B51A931}" destId="{872DC61D-332B-4E53-98D4-B1C7B9DD9380}" srcOrd="0" destOrd="0" presId="urn:microsoft.com/office/officeart/2005/8/layout/hierarchy1"/>
    <dgm:cxn modelId="{D465CDCB-14F8-49A2-A139-96C47FA04DB3}" type="presOf" srcId="{48580555-F45D-4F74-BBA8-F10BBB8E20E5}" destId="{3C35276E-C8F7-48EC-8E52-B95FE469DC00}" srcOrd="0" destOrd="0" presId="urn:microsoft.com/office/officeart/2005/8/layout/hierarchy1"/>
    <dgm:cxn modelId="{0E7E09A2-FFD3-4073-9EE5-06BBABC759B3}" srcId="{48580555-F45D-4F74-BBA8-F10BBB8E20E5}" destId="{B4F6A1B3-51B1-480E-BFC6-86C23B51A931}" srcOrd="0" destOrd="0" parTransId="{61021D6D-08D0-410B-8CE5-6755807EF7E8}" sibTransId="{806FC341-AD30-413B-ACB0-254420DFAB14}"/>
    <dgm:cxn modelId="{C79DB38A-D3AC-4C57-8F99-9A8DC259A8A6}" type="presOf" srcId="{E4DC7466-B033-48BF-955D-8DDAF7D86C59}" destId="{7C79FF5B-1FBC-49EB-B7F7-F45CCDA79C6C}" srcOrd="0" destOrd="0" presId="urn:microsoft.com/office/officeart/2005/8/layout/hierarchy1"/>
    <dgm:cxn modelId="{7317E471-A5C0-429D-BF1A-22B53DCBEF37}" type="presOf" srcId="{61021D6D-08D0-410B-8CE5-6755807EF7E8}" destId="{03230EFF-B556-4259-A94E-8C6382C14F23}" srcOrd="0" destOrd="0" presId="urn:microsoft.com/office/officeart/2005/8/layout/hierarchy1"/>
    <dgm:cxn modelId="{2C5AA5D0-1D2D-45D3-8DD5-9CE0844B2D50}" srcId="{0A6A6F5D-B50A-41D0-B934-8DF05D4D6F97}" destId="{4226963C-9347-4365-B6A6-D2E14DAD593A}" srcOrd="0" destOrd="0" parTransId="{F0040C43-F033-44FD-95EE-B81B79B3C6B8}" sibTransId="{B760E27B-C1E6-43D9-AD2C-32617F9105CA}"/>
    <dgm:cxn modelId="{D4DDA6FE-35AD-4C63-9DA6-E3B6CA675E14}" type="presOf" srcId="{E5FB3E1A-C0FF-42AF-B424-C6E8840D0AFF}" destId="{48EB8596-519A-423E-A891-2732CB321EBA}" srcOrd="0" destOrd="0" presId="urn:microsoft.com/office/officeart/2005/8/layout/hierarchy1"/>
    <dgm:cxn modelId="{A9AA2A8E-2328-4193-A43C-E0B3FC8D0A86}" type="presOf" srcId="{F0040C43-F033-44FD-95EE-B81B79B3C6B8}" destId="{F7BFF06D-5ED4-4D8B-9E98-F4DABA1D1C81}" srcOrd="0" destOrd="0" presId="urn:microsoft.com/office/officeart/2005/8/layout/hierarchy1"/>
    <dgm:cxn modelId="{C6960AFD-9247-400A-A0BF-DE283F2AAED0}" type="presOf" srcId="{9F346463-802E-43FE-9A6A-249C712BAEEA}" destId="{26BF169B-3A47-4BDF-94B3-22AE62B64C50}" srcOrd="0" destOrd="0" presId="urn:microsoft.com/office/officeart/2005/8/layout/hierarchy1"/>
    <dgm:cxn modelId="{BE847A03-6A70-427D-A9DD-E44379B1939B}" type="presOf" srcId="{68A2CCC6-BC5E-4AA9-A8E4-5ECDCB15A177}" destId="{3825F8EC-96A7-43BB-937E-F65B6AD5E1DF}" srcOrd="0" destOrd="0" presId="urn:microsoft.com/office/officeart/2005/8/layout/hierarchy1"/>
    <dgm:cxn modelId="{2BD2B791-BE88-449C-8ED6-7B6D8A546C5A}" srcId="{48580555-F45D-4F74-BBA8-F10BBB8E20E5}" destId="{68A2CCC6-BC5E-4AA9-A8E4-5ECDCB15A177}" srcOrd="1" destOrd="0" parTransId="{9F346463-802E-43FE-9A6A-249C712BAEEA}" sibTransId="{711CBF54-772D-4B43-B5D4-F5284906C837}"/>
    <dgm:cxn modelId="{30DA4036-D3C0-4D5C-8069-919F98DFCD2C}" type="presOf" srcId="{E01227BF-3FFA-42DE-BCDD-7170FEA2DD98}" destId="{648774D3-06E4-4C87-993E-FCDFFAB33982}" srcOrd="0" destOrd="0" presId="urn:microsoft.com/office/officeart/2005/8/layout/hierarchy1"/>
    <dgm:cxn modelId="{9F44497E-E023-4597-B483-6D76475BD7B8}" type="presParOf" srcId="{7C79FF5B-1FBC-49EB-B7F7-F45CCDA79C6C}" destId="{9DAC0E02-5EDF-4780-A423-4C8ED8F9E9D9}" srcOrd="0" destOrd="0" presId="urn:microsoft.com/office/officeart/2005/8/layout/hierarchy1"/>
    <dgm:cxn modelId="{B49BA826-576D-4344-B8B5-D4FDD68CF25B}" type="presParOf" srcId="{9DAC0E02-5EDF-4780-A423-4C8ED8F9E9D9}" destId="{87C1EA24-D96C-4F0B-9B95-7E8C6EFBADDE}" srcOrd="0" destOrd="0" presId="urn:microsoft.com/office/officeart/2005/8/layout/hierarchy1"/>
    <dgm:cxn modelId="{F9891332-21FE-42B1-80D9-5029417265E9}" type="presParOf" srcId="{87C1EA24-D96C-4F0B-9B95-7E8C6EFBADDE}" destId="{06431222-9A1C-4AEC-9440-7EF56A4E4695}" srcOrd="0" destOrd="0" presId="urn:microsoft.com/office/officeart/2005/8/layout/hierarchy1"/>
    <dgm:cxn modelId="{6B33AE35-971D-4E31-A8A1-CFEF79083284}" type="presParOf" srcId="{87C1EA24-D96C-4F0B-9B95-7E8C6EFBADDE}" destId="{648774D3-06E4-4C87-993E-FCDFFAB33982}" srcOrd="1" destOrd="0" presId="urn:microsoft.com/office/officeart/2005/8/layout/hierarchy1"/>
    <dgm:cxn modelId="{ED78F7E3-2DEA-4723-B7CC-DACB44254045}" type="presParOf" srcId="{9DAC0E02-5EDF-4780-A423-4C8ED8F9E9D9}" destId="{EE0BEC61-7A7C-4272-BA8D-06162650B0D7}" srcOrd="1" destOrd="0" presId="urn:microsoft.com/office/officeart/2005/8/layout/hierarchy1"/>
    <dgm:cxn modelId="{1B3F9370-FA20-46B1-B03C-80662C72B21A}" type="presParOf" srcId="{EE0BEC61-7A7C-4272-BA8D-06162650B0D7}" destId="{DD2D0685-ADBD-4575-B2B9-D5CB2B1B0083}" srcOrd="0" destOrd="0" presId="urn:microsoft.com/office/officeart/2005/8/layout/hierarchy1"/>
    <dgm:cxn modelId="{CE9FE49D-8ADC-4BE5-8668-363016E5DE63}" type="presParOf" srcId="{EE0BEC61-7A7C-4272-BA8D-06162650B0D7}" destId="{46E4F995-1A39-4FD6-895B-0334C6CC814C}" srcOrd="1" destOrd="0" presId="urn:microsoft.com/office/officeart/2005/8/layout/hierarchy1"/>
    <dgm:cxn modelId="{5A221671-CC76-4015-AC04-5DFC39397276}" type="presParOf" srcId="{46E4F995-1A39-4FD6-895B-0334C6CC814C}" destId="{1AB31F19-8A5E-4E7B-BF6D-272D64008960}" srcOrd="0" destOrd="0" presId="urn:microsoft.com/office/officeart/2005/8/layout/hierarchy1"/>
    <dgm:cxn modelId="{90032132-C026-42BE-91D6-DC7DB7F2C80C}" type="presParOf" srcId="{1AB31F19-8A5E-4E7B-BF6D-272D64008960}" destId="{E546699B-EDF4-42AC-8143-6FCC63B7AD16}" srcOrd="0" destOrd="0" presId="urn:microsoft.com/office/officeart/2005/8/layout/hierarchy1"/>
    <dgm:cxn modelId="{054397A6-6D67-4C62-A969-A3FA1944119E}" type="presParOf" srcId="{1AB31F19-8A5E-4E7B-BF6D-272D64008960}" destId="{3C35276E-C8F7-48EC-8E52-B95FE469DC00}" srcOrd="1" destOrd="0" presId="urn:microsoft.com/office/officeart/2005/8/layout/hierarchy1"/>
    <dgm:cxn modelId="{963B7295-871B-439B-A0FF-1D02D8EE0D10}" type="presParOf" srcId="{46E4F995-1A39-4FD6-895B-0334C6CC814C}" destId="{486A40DD-C0A0-4613-9409-181D476CC02D}" srcOrd="1" destOrd="0" presId="urn:microsoft.com/office/officeart/2005/8/layout/hierarchy1"/>
    <dgm:cxn modelId="{FCB9B231-C408-4BA7-9AD0-E8AEFC7D2B6B}" type="presParOf" srcId="{486A40DD-C0A0-4613-9409-181D476CC02D}" destId="{03230EFF-B556-4259-A94E-8C6382C14F23}" srcOrd="0" destOrd="0" presId="urn:microsoft.com/office/officeart/2005/8/layout/hierarchy1"/>
    <dgm:cxn modelId="{1821E0C2-2325-4C14-9454-CCEDDFEDE6F5}" type="presParOf" srcId="{486A40DD-C0A0-4613-9409-181D476CC02D}" destId="{AB20307C-C8CB-4C7D-BE19-9771C3B7712A}" srcOrd="1" destOrd="0" presId="urn:microsoft.com/office/officeart/2005/8/layout/hierarchy1"/>
    <dgm:cxn modelId="{9116E013-1FC9-4C51-9524-4D5A3912B3C2}" type="presParOf" srcId="{AB20307C-C8CB-4C7D-BE19-9771C3B7712A}" destId="{D934F281-5AB1-4E9E-8F66-A16668C93502}" srcOrd="0" destOrd="0" presId="urn:microsoft.com/office/officeart/2005/8/layout/hierarchy1"/>
    <dgm:cxn modelId="{18BA5509-DBF7-4C28-8F5E-3D9F184343F4}" type="presParOf" srcId="{D934F281-5AB1-4E9E-8F66-A16668C93502}" destId="{EE8051CA-4EFB-4378-A9A6-5D5FBF87091C}" srcOrd="0" destOrd="0" presId="urn:microsoft.com/office/officeart/2005/8/layout/hierarchy1"/>
    <dgm:cxn modelId="{D3A85D00-DBF1-444E-97A0-FFDF6A094DB8}" type="presParOf" srcId="{D934F281-5AB1-4E9E-8F66-A16668C93502}" destId="{872DC61D-332B-4E53-98D4-B1C7B9DD9380}" srcOrd="1" destOrd="0" presId="urn:microsoft.com/office/officeart/2005/8/layout/hierarchy1"/>
    <dgm:cxn modelId="{2EE52259-1B98-4580-9C71-1AC525A4AE9C}" type="presParOf" srcId="{AB20307C-C8CB-4C7D-BE19-9771C3B7712A}" destId="{BB2B8110-6AE6-4ABC-AEC9-4B585730A27A}" srcOrd="1" destOrd="0" presId="urn:microsoft.com/office/officeart/2005/8/layout/hierarchy1"/>
    <dgm:cxn modelId="{6BC790C6-C2F7-44A1-AEF9-AF8CC32C719D}" type="presParOf" srcId="{486A40DD-C0A0-4613-9409-181D476CC02D}" destId="{26BF169B-3A47-4BDF-94B3-22AE62B64C50}" srcOrd="2" destOrd="0" presId="urn:microsoft.com/office/officeart/2005/8/layout/hierarchy1"/>
    <dgm:cxn modelId="{6D775462-0C7A-4818-8B1B-44498B38C39C}" type="presParOf" srcId="{486A40DD-C0A0-4613-9409-181D476CC02D}" destId="{946715CF-90EC-412A-A7DD-53550A9CF9F4}" srcOrd="3" destOrd="0" presId="urn:microsoft.com/office/officeart/2005/8/layout/hierarchy1"/>
    <dgm:cxn modelId="{87DA2565-BD57-46B8-82BF-6CF9DEE1B771}" type="presParOf" srcId="{946715CF-90EC-412A-A7DD-53550A9CF9F4}" destId="{14237BF0-7CD4-4053-BA00-3C1DA9A09534}" srcOrd="0" destOrd="0" presId="urn:microsoft.com/office/officeart/2005/8/layout/hierarchy1"/>
    <dgm:cxn modelId="{0D1376D5-63C9-478D-87C3-871EC7C247CF}" type="presParOf" srcId="{14237BF0-7CD4-4053-BA00-3C1DA9A09534}" destId="{3D8688F6-4361-4DE7-BA7C-27F6B1910E70}" srcOrd="0" destOrd="0" presId="urn:microsoft.com/office/officeart/2005/8/layout/hierarchy1"/>
    <dgm:cxn modelId="{C4A4B125-F33D-4106-A916-5ED29118C345}" type="presParOf" srcId="{14237BF0-7CD4-4053-BA00-3C1DA9A09534}" destId="{3825F8EC-96A7-43BB-937E-F65B6AD5E1DF}" srcOrd="1" destOrd="0" presId="urn:microsoft.com/office/officeart/2005/8/layout/hierarchy1"/>
    <dgm:cxn modelId="{94A6BE20-5230-4539-8A64-BAF2102B04A8}" type="presParOf" srcId="{946715CF-90EC-412A-A7DD-53550A9CF9F4}" destId="{EAE8C230-81B5-46EC-81DB-3050618FE104}" srcOrd="1" destOrd="0" presId="urn:microsoft.com/office/officeart/2005/8/layout/hierarchy1"/>
    <dgm:cxn modelId="{E2A3AB1F-CEAE-428D-9309-E3CC71AA1996}" type="presParOf" srcId="{EE0BEC61-7A7C-4272-BA8D-06162650B0D7}" destId="{48EB8596-519A-423E-A891-2732CB321EBA}" srcOrd="2" destOrd="0" presId="urn:microsoft.com/office/officeart/2005/8/layout/hierarchy1"/>
    <dgm:cxn modelId="{1BCAA8BF-225C-4009-9093-22E7086294C9}" type="presParOf" srcId="{EE0BEC61-7A7C-4272-BA8D-06162650B0D7}" destId="{F0840AF8-7763-4320-BD8E-A6E6C876F15A}" srcOrd="3" destOrd="0" presId="urn:microsoft.com/office/officeart/2005/8/layout/hierarchy1"/>
    <dgm:cxn modelId="{3B7EEED7-D3F4-418A-88A7-BCF01C770EF8}" type="presParOf" srcId="{F0840AF8-7763-4320-BD8E-A6E6C876F15A}" destId="{3EB10D50-A079-467A-AC2A-6288B8F43C3C}" srcOrd="0" destOrd="0" presId="urn:microsoft.com/office/officeart/2005/8/layout/hierarchy1"/>
    <dgm:cxn modelId="{54942F1F-FCAF-465B-87B6-C25070B966FA}" type="presParOf" srcId="{3EB10D50-A079-467A-AC2A-6288B8F43C3C}" destId="{602157EF-0378-4647-9821-61D36B519B03}" srcOrd="0" destOrd="0" presId="urn:microsoft.com/office/officeart/2005/8/layout/hierarchy1"/>
    <dgm:cxn modelId="{1C819A63-2A1A-47E1-A1A4-2F5033241ADF}" type="presParOf" srcId="{3EB10D50-A079-467A-AC2A-6288B8F43C3C}" destId="{CC431C56-1B9F-41D6-9714-DCBBF93C82FE}" srcOrd="1" destOrd="0" presId="urn:microsoft.com/office/officeart/2005/8/layout/hierarchy1"/>
    <dgm:cxn modelId="{76975454-DFE2-455D-9604-CC56AB75E778}" type="presParOf" srcId="{F0840AF8-7763-4320-BD8E-A6E6C876F15A}" destId="{24D439AF-C9F2-4C72-970C-D89C3BD4830D}" srcOrd="1" destOrd="0" presId="urn:microsoft.com/office/officeart/2005/8/layout/hierarchy1"/>
    <dgm:cxn modelId="{210FC379-CB03-455B-886E-CCE2B030750E}" type="presParOf" srcId="{24D439AF-C9F2-4C72-970C-D89C3BD4830D}" destId="{F7BFF06D-5ED4-4D8B-9E98-F4DABA1D1C81}" srcOrd="0" destOrd="0" presId="urn:microsoft.com/office/officeart/2005/8/layout/hierarchy1"/>
    <dgm:cxn modelId="{CB20CF80-067F-4680-92D8-ED5437C36A29}" type="presParOf" srcId="{24D439AF-C9F2-4C72-970C-D89C3BD4830D}" destId="{190822AF-B696-4071-AB97-0E680E6EA390}" srcOrd="1" destOrd="0" presId="urn:microsoft.com/office/officeart/2005/8/layout/hierarchy1"/>
    <dgm:cxn modelId="{3ABE00E8-C9DC-4C2E-9B4F-4235AC606C53}" type="presParOf" srcId="{190822AF-B696-4071-AB97-0E680E6EA390}" destId="{504B10AE-D24A-496D-8C0D-3CA9E18B7CFD}" srcOrd="0" destOrd="0" presId="urn:microsoft.com/office/officeart/2005/8/layout/hierarchy1"/>
    <dgm:cxn modelId="{B1721DC2-DC96-4AED-8F2E-7DB0672D5C6A}" type="presParOf" srcId="{504B10AE-D24A-496D-8C0D-3CA9E18B7CFD}" destId="{D4229B87-E9E3-4C82-B043-ADE87FE58351}" srcOrd="0" destOrd="0" presId="urn:microsoft.com/office/officeart/2005/8/layout/hierarchy1"/>
    <dgm:cxn modelId="{D64FD549-8661-49AF-B84C-7C567C002B69}" type="presParOf" srcId="{504B10AE-D24A-496D-8C0D-3CA9E18B7CFD}" destId="{16B7D605-A0DD-424C-8915-18BA42E450DE}" srcOrd="1" destOrd="0" presId="urn:microsoft.com/office/officeart/2005/8/layout/hierarchy1"/>
    <dgm:cxn modelId="{4F4003AA-65CE-48A8-8037-E66A2FEFEA74}" type="presParOf" srcId="{190822AF-B696-4071-AB97-0E680E6EA390}" destId="{6C0E2001-CD71-4623-ACFF-D35F24916E1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A0C6ED-642C-4E0B-A812-CFDFB379BD4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531560-031E-4573-95E6-9B85B9E1FD7E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Boburning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onasi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9E5220-C6D2-404F-AA80-0C3ADE87EEAE}" type="parTrans" cxnId="{80FAC918-2F41-45A4-A522-FD87D98F4240}">
      <dgm:prSet/>
      <dgm:spPr/>
      <dgm:t>
        <a:bodyPr/>
        <a:lstStyle/>
        <a:p>
          <a:endParaRPr lang="ru-RU"/>
        </a:p>
      </dgm:t>
    </dgm:pt>
    <dgm:pt modelId="{4443A6A9-C6F7-4908-ACF9-507E9E4B6EFB}" type="sibTrans" cxnId="{80FAC918-2F41-45A4-A522-FD87D98F4240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012A5131-6891-4605-82F5-2FF4C34C2306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Yunusxonning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qizi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4251F7-44E0-4A82-BE46-7E57048625C9}" type="parTrans" cxnId="{82E2270F-667D-4DDF-8866-C7D8281C4021}">
      <dgm:prSet/>
      <dgm:spPr/>
      <dgm:t>
        <a:bodyPr/>
        <a:lstStyle/>
        <a:p>
          <a:endParaRPr lang="ru-RU"/>
        </a:p>
      </dgm:t>
    </dgm:pt>
    <dgm:pt modelId="{67688A12-2628-4F78-8B1F-6504A4C51098}" type="sibTrans" cxnId="{82E2270F-667D-4DDF-8866-C7D8281C4021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663F488B-1782-4A4C-9074-C896127DBB5B}">
      <dgm:prSet phldrT="[Текст]" custT="1"/>
      <dgm:spPr>
        <a:solidFill>
          <a:srgbClr val="74350A"/>
        </a:solidFill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Mahmudxon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7BF48B-D0BD-4618-8D5E-EDADF102E911}" type="parTrans" cxnId="{46B699B9-C54D-4DDB-8FA4-B61D3D8CDE75}">
      <dgm:prSet/>
      <dgm:spPr/>
      <dgm:t>
        <a:bodyPr/>
        <a:lstStyle/>
        <a:p>
          <a:endParaRPr lang="ru-RU"/>
        </a:p>
      </dgm:t>
    </dgm:pt>
    <dgm:pt modelId="{932CE2B8-D940-4FD0-A138-C8ECE353DBDF}" type="sibTrans" cxnId="{46B699B9-C54D-4DDB-8FA4-B61D3D8CDE75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1B8AD6EF-1FE6-41D5-A999-BA40A02157FE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Ahmadxon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F2D6F-C392-40D6-8A17-BF4194C39B93}" type="parTrans" cxnId="{1DAAAEB6-C1F1-47B4-9481-156AB1D33272}">
      <dgm:prSet/>
      <dgm:spPr/>
      <dgm:t>
        <a:bodyPr/>
        <a:lstStyle/>
        <a:p>
          <a:endParaRPr lang="ru-RU"/>
        </a:p>
      </dgm:t>
    </dgm:pt>
    <dgm:pt modelId="{8373838E-1802-486E-ACF3-0FF1494830F3}" type="sibTrans" cxnId="{1DAAAEB6-C1F1-47B4-9481-156AB1D33272}">
      <dgm:prSet/>
      <dgm:spPr/>
      <dgm:t>
        <a:bodyPr/>
        <a:lstStyle/>
        <a:p>
          <a:endParaRPr lang="ru-RU"/>
        </a:p>
      </dgm:t>
    </dgm:pt>
    <dgm:pt modelId="{001CED24-27AC-41D1-B961-348F6B0AFE8E}" type="pres">
      <dgm:prSet presAssocID="{D3A0C6ED-642C-4E0B-A812-CFDFB379BD4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12599DE-E627-478E-8411-80DEA079436B}" type="pres">
      <dgm:prSet presAssocID="{FB531560-031E-4573-95E6-9B85B9E1FD7E}" presName="compNode" presStyleCnt="0"/>
      <dgm:spPr/>
    </dgm:pt>
    <dgm:pt modelId="{6A7D0D85-53C2-44B2-8A67-A2E6A9728012}" type="pres">
      <dgm:prSet presAssocID="{FB531560-031E-4573-95E6-9B85B9E1FD7E}" presName="dummyConnPt" presStyleCnt="0"/>
      <dgm:spPr/>
    </dgm:pt>
    <dgm:pt modelId="{C4095609-9E9F-47C7-AE08-851156D38DCF}" type="pres">
      <dgm:prSet presAssocID="{FB531560-031E-4573-95E6-9B85B9E1FD7E}" presName="node" presStyleLbl="node1" presStyleIdx="0" presStyleCnt="4" custScaleX="114628" custLinFactNeighborX="13825" custLinFactNeighborY="-5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486BF6-6641-4B5D-BFF8-A0376968C341}" type="pres">
      <dgm:prSet presAssocID="{4443A6A9-C6F7-4908-ACF9-507E9E4B6EFB}" presName="sibTrans" presStyleLbl="bgSibTrans2D1" presStyleIdx="0" presStyleCnt="3" custLinFactY="14866" custLinFactNeighborX="-2284" custLinFactNeighborY="100000"/>
      <dgm:spPr/>
      <dgm:t>
        <a:bodyPr/>
        <a:lstStyle/>
        <a:p>
          <a:endParaRPr lang="ru-RU"/>
        </a:p>
      </dgm:t>
    </dgm:pt>
    <dgm:pt modelId="{D8A4BADE-D5D7-4110-A0F6-B6756005E545}" type="pres">
      <dgm:prSet presAssocID="{012A5131-6891-4605-82F5-2FF4C34C2306}" presName="compNode" presStyleCnt="0"/>
      <dgm:spPr/>
    </dgm:pt>
    <dgm:pt modelId="{EC83A6EF-F44F-4300-B26F-360D83D1E554}" type="pres">
      <dgm:prSet presAssocID="{012A5131-6891-4605-82F5-2FF4C34C2306}" presName="dummyConnPt" presStyleCnt="0"/>
      <dgm:spPr/>
    </dgm:pt>
    <dgm:pt modelId="{B19D99F4-F4E7-4C33-AC94-30D7A27E4179}" type="pres">
      <dgm:prSet presAssocID="{012A5131-6891-4605-82F5-2FF4C34C2306}" presName="node" presStyleLbl="node1" presStyleIdx="1" presStyleCnt="4" custScaleX="139968" custLinFactNeighborX="14421" custLinFactNeighborY="-23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9A72EC-E0C7-4191-8562-39591AC7CA88}" type="pres">
      <dgm:prSet presAssocID="{67688A12-2628-4F78-8B1F-6504A4C51098}" presName="sibTrans" presStyleLbl="bgSibTrans2D1" presStyleIdx="1" presStyleCnt="3"/>
      <dgm:spPr/>
      <dgm:t>
        <a:bodyPr/>
        <a:lstStyle/>
        <a:p>
          <a:endParaRPr lang="ru-RU"/>
        </a:p>
      </dgm:t>
    </dgm:pt>
    <dgm:pt modelId="{687EA8FD-A5C4-4F7D-A8EB-084234BCE1D1}" type="pres">
      <dgm:prSet presAssocID="{663F488B-1782-4A4C-9074-C896127DBB5B}" presName="compNode" presStyleCnt="0"/>
      <dgm:spPr/>
    </dgm:pt>
    <dgm:pt modelId="{07BECDCC-C109-4FC8-846A-149C4A208385}" type="pres">
      <dgm:prSet presAssocID="{663F488B-1782-4A4C-9074-C896127DBB5B}" presName="dummyConnPt" presStyleCnt="0"/>
      <dgm:spPr/>
    </dgm:pt>
    <dgm:pt modelId="{42CF9F3D-9BD7-4CB8-BA3B-9B9E8D80F551}" type="pres">
      <dgm:prSet presAssocID="{663F488B-1782-4A4C-9074-C896127DBB5B}" presName="node" presStyleLbl="node1" presStyleIdx="2" presStyleCnt="4" custScaleX="117668" custLinFactNeighborX="-9122" custLinFactNeighborY="-23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05465-78CE-4F2E-A31A-CD5E39C001D0}" type="pres">
      <dgm:prSet presAssocID="{932CE2B8-D940-4FD0-A138-C8ECE353DBDF}" presName="sibTrans" presStyleLbl="bgSibTrans2D1" presStyleIdx="2" presStyleCnt="3"/>
      <dgm:spPr/>
      <dgm:t>
        <a:bodyPr/>
        <a:lstStyle/>
        <a:p>
          <a:endParaRPr lang="ru-RU"/>
        </a:p>
      </dgm:t>
    </dgm:pt>
    <dgm:pt modelId="{45591E4D-EB9C-433C-96AC-9AC85147BCD2}" type="pres">
      <dgm:prSet presAssocID="{1B8AD6EF-1FE6-41D5-A999-BA40A02157FE}" presName="compNode" presStyleCnt="0"/>
      <dgm:spPr/>
    </dgm:pt>
    <dgm:pt modelId="{539C9914-5DF8-4852-944D-FFD3CC3919F5}" type="pres">
      <dgm:prSet presAssocID="{1B8AD6EF-1FE6-41D5-A999-BA40A02157FE}" presName="dummyConnPt" presStyleCnt="0"/>
      <dgm:spPr/>
    </dgm:pt>
    <dgm:pt modelId="{45B4B231-227F-4297-8A62-D326B338C218}" type="pres">
      <dgm:prSet presAssocID="{1B8AD6EF-1FE6-41D5-A999-BA40A02157FE}" presName="node" presStyleLbl="node1" presStyleIdx="3" presStyleCnt="4" custScaleX="119128" custLinFactNeighborX="-9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B699B9-C54D-4DDB-8FA4-B61D3D8CDE75}" srcId="{D3A0C6ED-642C-4E0B-A812-CFDFB379BD47}" destId="{663F488B-1782-4A4C-9074-C896127DBB5B}" srcOrd="2" destOrd="0" parTransId="{9C7BF48B-D0BD-4618-8D5E-EDADF102E911}" sibTransId="{932CE2B8-D940-4FD0-A138-C8ECE353DBDF}"/>
    <dgm:cxn modelId="{3E73FD75-B121-476D-B74B-F38EEDBE4225}" type="presOf" srcId="{D3A0C6ED-642C-4E0B-A812-CFDFB379BD47}" destId="{001CED24-27AC-41D1-B961-348F6B0AFE8E}" srcOrd="0" destOrd="0" presId="urn:microsoft.com/office/officeart/2005/8/layout/bProcess4"/>
    <dgm:cxn modelId="{3D3A9FC2-0DCE-493F-A31A-589D28A3F64F}" type="presOf" srcId="{663F488B-1782-4A4C-9074-C896127DBB5B}" destId="{42CF9F3D-9BD7-4CB8-BA3B-9B9E8D80F551}" srcOrd="0" destOrd="0" presId="urn:microsoft.com/office/officeart/2005/8/layout/bProcess4"/>
    <dgm:cxn modelId="{21AA4E63-286C-4EEB-9846-9CA9504F093B}" type="presOf" srcId="{67688A12-2628-4F78-8B1F-6504A4C51098}" destId="{429A72EC-E0C7-4191-8562-39591AC7CA88}" srcOrd="0" destOrd="0" presId="urn:microsoft.com/office/officeart/2005/8/layout/bProcess4"/>
    <dgm:cxn modelId="{82E2270F-667D-4DDF-8866-C7D8281C4021}" srcId="{D3A0C6ED-642C-4E0B-A812-CFDFB379BD47}" destId="{012A5131-6891-4605-82F5-2FF4C34C2306}" srcOrd="1" destOrd="0" parTransId="{724251F7-44E0-4A82-BE46-7E57048625C9}" sibTransId="{67688A12-2628-4F78-8B1F-6504A4C51098}"/>
    <dgm:cxn modelId="{1DAAAEB6-C1F1-47B4-9481-156AB1D33272}" srcId="{D3A0C6ED-642C-4E0B-A812-CFDFB379BD47}" destId="{1B8AD6EF-1FE6-41D5-A999-BA40A02157FE}" srcOrd="3" destOrd="0" parTransId="{AF9F2D6F-C392-40D6-8A17-BF4194C39B93}" sibTransId="{8373838E-1802-486E-ACF3-0FF1494830F3}"/>
    <dgm:cxn modelId="{82810FEE-9C86-4402-B9F6-B76A4FB9BBB5}" type="presOf" srcId="{012A5131-6891-4605-82F5-2FF4C34C2306}" destId="{B19D99F4-F4E7-4C33-AC94-30D7A27E4179}" srcOrd="0" destOrd="0" presId="urn:microsoft.com/office/officeart/2005/8/layout/bProcess4"/>
    <dgm:cxn modelId="{80FAC918-2F41-45A4-A522-FD87D98F4240}" srcId="{D3A0C6ED-642C-4E0B-A812-CFDFB379BD47}" destId="{FB531560-031E-4573-95E6-9B85B9E1FD7E}" srcOrd="0" destOrd="0" parTransId="{8E9E5220-C6D2-404F-AA80-0C3ADE87EEAE}" sibTransId="{4443A6A9-C6F7-4908-ACF9-507E9E4B6EFB}"/>
    <dgm:cxn modelId="{C3CCFBCC-FEAC-423E-A71B-7143D6337332}" type="presOf" srcId="{1B8AD6EF-1FE6-41D5-A999-BA40A02157FE}" destId="{45B4B231-227F-4297-8A62-D326B338C218}" srcOrd="0" destOrd="0" presId="urn:microsoft.com/office/officeart/2005/8/layout/bProcess4"/>
    <dgm:cxn modelId="{D43ED698-E8F9-4BAB-A8BA-5FD751559C24}" type="presOf" srcId="{932CE2B8-D940-4FD0-A138-C8ECE353DBDF}" destId="{74605465-78CE-4F2E-A31A-CD5E39C001D0}" srcOrd="0" destOrd="0" presId="urn:microsoft.com/office/officeart/2005/8/layout/bProcess4"/>
    <dgm:cxn modelId="{F6B5C077-D490-40AA-BD40-3FC89FE2EA22}" type="presOf" srcId="{FB531560-031E-4573-95E6-9B85B9E1FD7E}" destId="{C4095609-9E9F-47C7-AE08-851156D38DCF}" srcOrd="0" destOrd="0" presId="urn:microsoft.com/office/officeart/2005/8/layout/bProcess4"/>
    <dgm:cxn modelId="{BE24FCC8-B543-4A39-9626-8BB1CFCF7038}" type="presOf" srcId="{4443A6A9-C6F7-4908-ACF9-507E9E4B6EFB}" destId="{30486BF6-6641-4B5D-BFF8-A0376968C341}" srcOrd="0" destOrd="0" presId="urn:microsoft.com/office/officeart/2005/8/layout/bProcess4"/>
    <dgm:cxn modelId="{9804701B-9CCA-43C4-B8A9-16226ECCE240}" type="presParOf" srcId="{001CED24-27AC-41D1-B961-348F6B0AFE8E}" destId="{D12599DE-E627-478E-8411-80DEA079436B}" srcOrd="0" destOrd="0" presId="urn:microsoft.com/office/officeart/2005/8/layout/bProcess4"/>
    <dgm:cxn modelId="{1B28DFF9-C805-4B60-A3D4-7BC1DD4A28CB}" type="presParOf" srcId="{D12599DE-E627-478E-8411-80DEA079436B}" destId="{6A7D0D85-53C2-44B2-8A67-A2E6A9728012}" srcOrd="0" destOrd="0" presId="urn:microsoft.com/office/officeart/2005/8/layout/bProcess4"/>
    <dgm:cxn modelId="{B17484BD-A07F-4B04-8999-48FE91CBE6F8}" type="presParOf" srcId="{D12599DE-E627-478E-8411-80DEA079436B}" destId="{C4095609-9E9F-47C7-AE08-851156D38DCF}" srcOrd="1" destOrd="0" presId="urn:microsoft.com/office/officeart/2005/8/layout/bProcess4"/>
    <dgm:cxn modelId="{C3A209DA-87C7-4058-95BF-A34566683907}" type="presParOf" srcId="{001CED24-27AC-41D1-B961-348F6B0AFE8E}" destId="{30486BF6-6641-4B5D-BFF8-A0376968C341}" srcOrd="1" destOrd="0" presId="urn:microsoft.com/office/officeart/2005/8/layout/bProcess4"/>
    <dgm:cxn modelId="{7CAEE70C-2CB7-44E8-AEF1-649273AFC85B}" type="presParOf" srcId="{001CED24-27AC-41D1-B961-348F6B0AFE8E}" destId="{D8A4BADE-D5D7-4110-A0F6-B6756005E545}" srcOrd="2" destOrd="0" presId="urn:microsoft.com/office/officeart/2005/8/layout/bProcess4"/>
    <dgm:cxn modelId="{4DF32F7F-2896-4AC6-974B-ABB81F975E7B}" type="presParOf" srcId="{D8A4BADE-D5D7-4110-A0F6-B6756005E545}" destId="{EC83A6EF-F44F-4300-B26F-360D83D1E554}" srcOrd="0" destOrd="0" presId="urn:microsoft.com/office/officeart/2005/8/layout/bProcess4"/>
    <dgm:cxn modelId="{BE8BCAC6-8283-4C97-A88B-F111B171FE70}" type="presParOf" srcId="{D8A4BADE-D5D7-4110-A0F6-B6756005E545}" destId="{B19D99F4-F4E7-4C33-AC94-30D7A27E4179}" srcOrd="1" destOrd="0" presId="urn:microsoft.com/office/officeart/2005/8/layout/bProcess4"/>
    <dgm:cxn modelId="{0554E28E-1F18-43AB-838B-1B9F5634B6D3}" type="presParOf" srcId="{001CED24-27AC-41D1-B961-348F6B0AFE8E}" destId="{429A72EC-E0C7-4191-8562-39591AC7CA88}" srcOrd="3" destOrd="0" presId="urn:microsoft.com/office/officeart/2005/8/layout/bProcess4"/>
    <dgm:cxn modelId="{316B57F6-32E4-4A94-B693-B1ADD5D408F1}" type="presParOf" srcId="{001CED24-27AC-41D1-B961-348F6B0AFE8E}" destId="{687EA8FD-A5C4-4F7D-A8EB-084234BCE1D1}" srcOrd="4" destOrd="0" presId="urn:microsoft.com/office/officeart/2005/8/layout/bProcess4"/>
    <dgm:cxn modelId="{A940F729-B5F5-49E5-8CD6-F5A14C4E9DFA}" type="presParOf" srcId="{687EA8FD-A5C4-4F7D-A8EB-084234BCE1D1}" destId="{07BECDCC-C109-4FC8-846A-149C4A208385}" srcOrd="0" destOrd="0" presId="urn:microsoft.com/office/officeart/2005/8/layout/bProcess4"/>
    <dgm:cxn modelId="{B30718DF-EE83-4F7A-9DA4-32F3E382DD67}" type="presParOf" srcId="{687EA8FD-A5C4-4F7D-A8EB-084234BCE1D1}" destId="{42CF9F3D-9BD7-4CB8-BA3B-9B9E8D80F551}" srcOrd="1" destOrd="0" presId="urn:microsoft.com/office/officeart/2005/8/layout/bProcess4"/>
    <dgm:cxn modelId="{F9097E26-429D-41AD-8825-DD728943AACB}" type="presParOf" srcId="{001CED24-27AC-41D1-B961-348F6B0AFE8E}" destId="{74605465-78CE-4F2E-A31A-CD5E39C001D0}" srcOrd="5" destOrd="0" presId="urn:microsoft.com/office/officeart/2005/8/layout/bProcess4"/>
    <dgm:cxn modelId="{637E9B85-9FC3-46DE-A444-1D7D55A4DE9C}" type="presParOf" srcId="{001CED24-27AC-41D1-B961-348F6B0AFE8E}" destId="{45591E4D-EB9C-433C-96AC-9AC85147BCD2}" srcOrd="6" destOrd="0" presId="urn:microsoft.com/office/officeart/2005/8/layout/bProcess4"/>
    <dgm:cxn modelId="{45BEACC9-A25E-48E1-B524-7F25B04EA240}" type="presParOf" srcId="{45591E4D-EB9C-433C-96AC-9AC85147BCD2}" destId="{539C9914-5DF8-4852-944D-FFD3CC3919F5}" srcOrd="0" destOrd="0" presId="urn:microsoft.com/office/officeart/2005/8/layout/bProcess4"/>
    <dgm:cxn modelId="{93B57842-73AD-4F84-B541-533BF32081F1}" type="presParOf" srcId="{45591E4D-EB9C-433C-96AC-9AC85147BCD2}" destId="{45B4B231-227F-4297-8A62-D326B338C21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51A966-0E56-4742-AAA0-DF2293F3B39F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6A7B83-402B-4434-9E2E-86E922585DE2}">
      <dgm:prSet phldrT="[Текст]" phldr="1"/>
      <dgm:spPr/>
      <dgm:t>
        <a:bodyPr/>
        <a:lstStyle/>
        <a:p>
          <a:endParaRPr lang="ru-RU" dirty="0"/>
        </a:p>
      </dgm:t>
    </dgm:pt>
    <dgm:pt modelId="{E54A547B-BBD2-4AF2-83FD-BCBE8E600C60}" type="sibTrans" cxnId="{5A62F19B-952B-4992-89B3-AC3172FEA809}">
      <dgm:prSet/>
      <dgm:spPr/>
      <dgm:t>
        <a:bodyPr/>
        <a:lstStyle/>
        <a:p>
          <a:endParaRPr lang="ru-RU"/>
        </a:p>
      </dgm:t>
    </dgm:pt>
    <dgm:pt modelId="{2902EBA5-C7ED-45CE-843C-7F8F3F9ABB59}" type="parTrans" cxnId="{5A62F19B-952B-4992-89B3-AC3172FEA809}">
      <dgm:prSet/>
      <dgm:spPr/>
      <dgm:t>
        <a:bodyPr/>
        <a:lstStyle/>
        <a:p>
          <a:endParaRPr lang="ru-RU"/>
        </a:p>
      </dgm:t>
    </dgm:pt>
    <dgm:pt modelId="{7D064CE7-95FD-4AE4-BA28-01D38CCD970F}" type="pres">
      <dgm:prSet presAssocID="{F551A966-0E56-4742-AAA0-DF2293F3B39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504A57-7563-4999-8C3F-2E61F30907DD}" type="pres">
      <dgm:prSet presAssocID="{F551A966-0E56-4742-AAA0-DF2293F3B39F}" presName="ribbon" presStyleLbl="node1" presStyleIdx="0" presStyleCnt="1" custScaleX="213985" custLinFactNeighborX="-4350" custLinFactNeighborY="-2120"/>
      <dgm:spPr>
        <a:solidFill>
          <a:srgbClr val="7030A0"/>
        </a:solidFill>
      </dgm:spPr>
    </dgm:pt>
    <dgm:pt modelId="{24137406-1396-4797-BAA8-0D2F830CFF20}" type="pres">
      <dgm:prSet presAssocID="{F551A966-0E56-4742-AAA0-DF2293F3B39F}" presName="leftArrowText" presStyleLbl="node1" presStyleIdx="0" presStyleCnt="1" custScaleX="944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ECDD02-FE59-47AD-B869-473E3AC4EF61}" type="pres">
      <dgm:prSet presAssocID="{F551A966-0E56-4742-AAA0-DF2293F3B39F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9AC6D54-356D-4579-9A55-ADC0A594A89C}" type="presOf" srcId="{026A7B83-402B-4434-9E2E-86E922585DE2}" destId="{24137406-1396-4797-BAA8-0D2F830CFF20}" srcOrd="0" destOrd="0" presId="urn:microsoft.com/office/officeart/2005/8/layout/arrow6"/>
    <dgm:cxn modelId="{427F41AC-AFB0-440F-ABAB-8970796E7DBC}" type="presOf" srcId="{F551A966-0E56-4742-AAA0-DF2293F3B39F}" destId="{7D064CE7-95FD-4AE4-BA28-01D38CCD970F}" srcOrd="0" destOrd="0" presId="urn:microsoft.com/office/officeart/2005/8/layout/arrow6"/>
    <dgm:cxn modelId="{5A62F19B-952B-4992-89B3-AC3172FEA809}" srcId="{F551A966-0E56-4742-AAA0-DF2293F3B39F}" destId="{026A7B83-402B-4434-9E2E-86E922585DE2}" srcOrd="0" destOrd="0" parTransId="{2902EBA5-C7ED-45CE-843C-7F8F3F9ABB59}" sibTransId="{E54A547B-BBD2-4AF2-83FD-BCBE8E600C60}"/>
    <dgm:cxn modelId="{B00EAB60-BB85-4449-96A4-1D1FFE779AC0}" type="presParOf" srcId="{7D064CE7-95FD-4AE4-BA28-01D38CCD970F}" destId="{45504A57-7563-4999-8C3F-2E61F30907DD}" srcOrd="0" destOrd="0" presId="urn:microsoft.com/office/officeart/2005/8/layout/arrow6"/>
    <dgm:cxn modelId="{A8226614-B516-4658-91C6-268180F71763}" type="presParOf" srcId="{7D064CE7-95FD-4AE4-BA28-01D38CCD970F}" destId="{24137406-1396-4797-BAA8-0D2F830CFF20}" srcOrd="1" destOrd="0" presId="urn:microsoft.com/office/officeart/2005/8/layout/arrow6"/>
    <dgm:cxn modelId="{876D4859-CDC0-4BED-95B3-57FC43F6A493}" type="presParOf" srcId="{7D064CE7-95FD-4AE4-BA28-01D38CCD970F}" destId="{6FECDD02-FE59-47AD-B869-473E3AC4EF61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D1C395-E116-42EB-975C-AE456B596397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4B1967-7D6E-46FC-8BDE-698C677B2820}">
      <dgm:prSet phldrT="[Текст]" custT="1"/>
      <dgm:spPr>
        <a:solidFill>
          <a:srgbClr val="C00000"/>
        </a:solidFill>
      </dgm:spPr>
      <dgm:t>
        <a:bodyPr/>
        <a:lstStyle/>
        <a:p>
          <a:pPr algn="ctr"/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Yuksak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aql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5E1FE2-4415-43EE-AF07-E82BE2692B3A}" type="parTrans" cxnId="{CD19E6BF-DD4A-4B0D-A6F1-EC7E89AD5084}">
      <dgm:prSet/>
      <dgm:spPr/>
      <dgm:t>
        <a:bodyPr/>
        <a:lstStyle/>
        <a:p>
          <a:endParaRPr lang="ru-RU"/>
        </a:p>
      </dgm:t>
    </dgm:pt>
    <dgm:pt modelId="{F750D4E3-9F7B-4C83-AA88-1B0A2EADB756}" type="sibTrans" cxnId="{CD19E6BF-DD4A-4B0D-A6F1-EC7E89AD5084}">
      <dgm:prSet/>
      <dgm:spPr/>
      <dgm:t>
        <a:bodyPr/>
        <a:lstStyle/>
        <a:p>
          <a:endParaRPr lang="ru-RU"/>
        </a:p>
      </dgm:t>
    </dgm:pt>
    <dgm:pt modelId="{B40FEB79-23A9-49A8-B0C9-BE9ABCA6A67B}">
      <dgm:prSet phldrT="[Текст]" phldr="1"/>
      <dgm:spPr/>
      <dgm:t>
        <a:bodyPr/>
        <a:lstStyle/>
        <a:p>
          <a:endParaRPr lang="ru-RU"/>
        </a:p>
      </dgm:t>
    </dgm:pt>
    <dgm:pt modelId="{3DA4C0BC-338D-45AF-90D5-11DBF651C8A3}" type="parTrans" cxnId="{FA1A8A97-FE8C-4AE6-A35C-7AD768ED14A9}">
      <dgm:prSet/>
      <dgm:spPr/>
      <dgm:t>
        <a:bodyPr/>
        <a:lstStyle/>
        <a:p>
          <a:endParaRPr lang="ru-RU"/>
        </a:p>
      </dgm:t>
    </dgm:pt>
    <dgm:pt modelId="{AC6D95A3-B3AB-43A4-82D5-84BA69BB9211}" type="sibTrans" cxnId="{FA1A8A97-FE8C-4AE6-A35C-7AD768ED14A9}">
      <dgm:prSet/>
      <dgm:spPr/>
      <dgm:t>
        <a:bodyPr/>
        <a:lstStyle/>
        <a:p>
          <a:endParaRPr lang="ru-RU"/>
        </a:p>
      </dgm:t>
    </dgm:pt>
    <dgm:pt modelId="{2020FAAB-50B1-4F9E-8F73-377D2E9C5F28}">
      <dgm:prSet phldrT="[Текст]" phldr="1"/>
      <dgm:spPr/>
      <dgm:t>
        <a:bodyPr/>
        <a:lstStyle/>
        <a:p>
          <a:endParaRPr lang="ru-RU" dirty="0"/>
        </a:p>
      </dgm:t>
    </dgm:pt>
    <dgm:pt modelId="{2AF90DAC-09BE-4ABD-B055-249770D3FAFF}" type="parTrans" cxnId="{3BE450A5-7AEA-43DA-897C-7572FD9D90B2}">
      <dgm:prSet/>
      <dgm:spPr/>
      <dgm:t>
        <a:bodyPr/>
        <a:lstStyle/>
        <a:p>
          <a:endParaRPr lang="ru-RU"/>
        </a:p>
      </dgm:t>
    </dgm:pt>
    <dgm:pt modelId="{9FA5D3DB-499C-4ED3-9718-F50AF821393C}" type="sibTrans" cxnId="{3BE450A5-7AEA-43DA-897C-7572FD9D90B2}">
      <dgm:prSet/>
      <dgm:spPr/>
      <dgm:t>
        <a:bodyPr/>
        <a:lstStyle/>
        <a:p>
          <a:endParaRPr lang="ru-RU"/>
        </a:p>
      </dgm:t>
    </dgm:pt>
    <dgm:pt modelId="{7D5C29B8-3955-4CE0-9E34-1162A3C4D3A9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Yuksak</a:t>
          </a:r>
          <a:r>
            <a:rPr lang="en-US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mehr</a:t>
          </a:r>
          <a:endParaRPr lang="ru-RU" sz="2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173472-3E2D-4553-8A33-4A12180CE084}" type="parTrans" cxnId="{4007A87D-A62F-457D-92A6-FE725B569281}">
      <dgm:prSet/>
      <dgm:spPr/>
      <dgm:t>
        <a:bodyPr/>
        <a:lstStyle/>
        <a:p>
          <a:endParaRPr lang="ru-RU"/>
        </a:p>
      </dgm:t>
    </dgm:pt>
    <dgm:pt modelId="{4B2DB5B1-464D-4E85-8194-9CD34C1B1BAF}" type="sibTrans" cxnId="{4007A87D-A62F-457D-92A6-FE725B569281}">
      <dgm:prSet/>
      <dgm:spPr/>
      <dgm:t>
        <a:bodyPr/>
        <a:lstStyle/>
        <a:p>
          <a:endParaRPr lang="ru-RU"/>
        </a:p>
      </dgm:t>
    </dgm:pt>
    <dgm:pt modelId="{8B24EF9C-572E-4BA2-95AB-27E84518B1D9}">
      <dgm:prSet phldrT="[Текст]" phldr="1"/>
      <dgm:spPr/>
      <dgm:t>
        <a:bodyPr/>
        <a:lstStyle/>
        <a:p>
          <a:endParaRPr lang="ru-RU"/>
        </a:p>
      </dgm:t>
    </dgm:pt>
    <dgm:pt modelId="{F2170470-BF3A-4D07-90CF-D4370A164F21}" type="parTrans" cxnId="{7DBDF1EE-49CF-40EB-AA3A-BE21DFB70E0D}">
      <dgm:prSet/>
      <dgm:spPr/>
      <dgm:t>
        <a:bodyPr/>
        <a:lstStyle/>
        <a:p>
          <a:endParaRPr lang="ru-RU"/>
        </a:p>
      </dgm:t>
    </dgm:pt>
    <dgm:pt modelId="{76AE9C6E-93DB-4345-9385-B8F523CDE547}" type="sibTrans" cxnId="{7DBDF1EE-49CF-40EB-AA3A-BE21DFB70E0D}">
      <dgm:prSet/>
      <dgm:spPr/>
      <dgm:t>
        <a:bodyPr/>
        <a:lstStyle/>
        <a:p>
          <a:endParaRPr lang="ru-RU"/>
        </a:p>
      </dgm:t>
    </dgm:pt>
    <dgm:pt modelId="{CADCF5EE-E83D-4F89-B005-6DEA9B2BB11B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Yuksak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odob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BE57F2-137B-484F-B06F-F9BD56509124}" type="sibTrans" cxnId="{AB6BFD50-362B-4852-92D8-98DC0295C185}">
      <dgm:prSet/>
      <dgm:spPr/>
      <dgm:t>
        <a:bodyPr/>
        <a:lstStyle/>
        <a:p>
          <a:endParaRPr lang="ru-RU"/>
        </a:p>
      </dgm:t>
    </dgm:pt>
    <dgm:pt modelId="{60D1F165-9F4E-48CC-A977-120A07C363D6}" type="parTrans" cxnId="{AB6BFD50-362B-4852-92D8-98DC0295C185}">
      <dgm:prSet/>
      <dgm:spPr/>
      <dgm:t>
        <a:bodyPr/>
        <a:lstStyle/>
        <a:p>
          <a:endParaRPr lang="ru-RU"/>
        </a:p>
      </dgm:t>
    </dgm:pt>
    <dgm:pt modelId="{382C7BBF-19F2-4D52-A520-9BD713C4DCEE}" type="pres">
      <dgm:prSet presAssocID="{97D1C395-E116-42EB-975C-AE456B59639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FBBB111-7452-4C51-8FC0-4AD2CD2DF64B}" type="pres">
      <dgm:prSet presAssocID="{9A4B1967-7D6E-46FC-8BDE-698C677B2820}" presName="composite" presStyleCnt="0"/>
      <dgm:spPr/>
    </dgm:pt>
    <dgm:pt modelId="{94F1CBE4-EBE2-491F-AC07-56E3EBE6F435}" type="pres">
      <dgm:prSet presAssocID="{9A4B1967-7D6E-46FC-8BDE-698C677B2820}" presName="bentUpArrow1" presStyleLbl="alignImgPlace1" presStyleIdx="0" presStyleCnt="2" custLinFactNeighborX="-24895" custLinFactNeighborY="3441"/>
      <dgm:spPr>
        <a:solidFill>
          <a:srgbClr val="00B050"/>
        </a:solidFill>
      </dgm:spPr>
    </dgm:pt>
    <dgm:pt modelId="{0EEB8F91-BEEC-40B6-A278-930BC1B3EF04}" type="pres">
      <dgm:prSet presAssocID="{9A4B1967-7D6E-46FC-8BDE-698C677B2820}" presName="ParentText" presStyleLbl="node1" presStyleIdx="0" presStyleCnt="3" custScaleX="220438" custLinFactNeighborX="45678" custLinFactNeighborY="70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C6C512-527B-4946-A8DC-E939C41DD1FE}" type="pres">
      <dgm:prSet presAssocID="{9A4B1967-7D6E-46FC-8BDE-698C677B2820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694F2D-2A06-41CF-A9A2-D15601621145}" type="pres">
      <dgm:prSet presAssocID="{F750D4E3-9F7B-4C83-AA88-1B0A2EADB756}" presName="sibTrans" presStyleCnt="0"/>
      <dgm:spPr/>
    </dgm:pt>
    <dgm:pt modelId="{0F5472CB-373D-4208-859F-C7A2BA987445}" type="pres">
      <dgm:prSet presAssocID="{CADCF5EE-E83D-4F89-B005-6DEA9B2BB11B}" presName="composite" presStyleCnt="0"/>
      <dgm:spPr/>
    </dgm:pt>
    <dgm:pt modelId="{57ED45CF-ECA3-4CA5-8CCD-859137225D6B}" type="pres">
      <dgm:prSet presAssocID="{CADCF5EE-E83D-4F89-B005-6DEA9B2BB11B}" presName="bentUpArrow1" presStyleLbl="alignImgPlace1" presStyleIdx="1" presStyleCnt="2" custLinFactNeighborX="-70751" custLinFactNeighborY="121"/>
      <dgm:spPr>
        <a:solidFill>
          <a:srgbClr val="00B050"/>
        </a:solidFill>
      </dgm:spPr>
    </dgm:pt>
    <dgm:pt modelId="{6E79ED35-D660-498B-A0A6-E815D22654DC}" type="pres">
      <dgm:prSet presAssocID="{CADCF5EE-E83D-4F89-B005-6DEA9B2BB11B}" presName="ParentText" presStyleLbl="node1" presStyleIdx="1" presStyleCnt="3" custScaleX="192041" custLinFactNeighborX="8165" custLinFactNeighborY="-37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81B8E0-BF8B-464F-B6D6-D97B676A2359}" type="pres">
      <dgm:prSet presAssocID="{CADCF5EE-E83D-4F89-B005-6DEA9B2BB11B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E9A764-16C5-4EEF-9FE7-9003F8C9428D}" type="pres">
      <dgm:prSet presAssocID="{F6BE57F2-137B-484F-B06F-F9BD56509124}" presName="sibTrans" presStyleCnt="0"/>
      <dgm:spPr/>
    </dgm:pt>
    <dgm:pt modelId="{8967C801-5912-429E-9DF6-014FA975B537}" type="pres">
      <dgm:prSet presAssocID="{7D5C29B8-3955-4CE0-9E34-1162A3C4D3A9}" presName="composite" presStyleCnt="0"/>
      <dgm:spPr/>
    </dgm:pt>
    <dgm:pt modelId="{248EE61F-E9FF-44B5-961E-744D12FA82A7}" type="pres">
      <dgm:prSet presAssocID="{7D5C29B8-3955-4CE0-9E34-1162A3C4D3A9}" presName="ParentText" presStyleLbl="node1" presStyleIdx="2" presStyleCnt="3" custScaleX="171280" custLinFactNeighborX="-41628" custLinFactNeighborY="-7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1FD687-88EB-4105-8843-41E5399A1F5B}" type="pres">
      <dgm:prSet presAssocID="{7D5C29B8-3955-4CE0-9E34-1162A3C4D3A9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1A8A97-FE8C-4AE6-A35C-7AD768ED14A9}" srcId="{9A4B1967-7D6E-46FC-8BDE-698C677B2820}" destId="{B40FEB79-23A9-49A8-B0C9-BE9ABCA6A67B}" srcOrd="0" destOrd="0" parTransId="{3DA4C0BC-338D-45AF-90D5-11DBF651C8A3}" sibTransId="{AC6D95A3-B3AB-43A4-82D5-84BA69BB9211}"/>
    <dgm:cxn modelId="{DF8AA364-1352-46A4-84CC-591769EC5061}" type="presOf" srcId="{CADCF5EE-E83D-4F89-B005-6DEA9B2BB11B}" destId="{6E79ED35-D660-498B-A0A6-E815D22654DC}" srcOrd="0" destOrd="0" presId="urn:microsoft.com/office/officeart/2005/8/layout/StepDownProcess"/>
    <dgm:cxn modelId="{BC819455-E08B-4724-B1A3-30B187132E0B}" type="presOf" srcId="{8B24EF9C-572E-4BA2-95AB-27E84518B1D9}" destId="{D71FD687-88EB-4105-8843-41E5399A1F5B}" srcOrd="0" destOrd="0" presId="urn:microsoft.com/office/officeart/2005/8/layout/StepDownProcess"/>
    <dgm:cxn modelId="{AB6BFD50-362B-4852-92D8-98DC0295C185}" srcId="{97D1C395-E116-42EB-975C-AE456B596397}" destId="{CADCF5EE-E83D-4F89-B005-6DEA9B2BB11B}" srcOrd="1" destOrd="0" parTransId="{60D1F165-9F4E-48CC-A977-120A07C363D6}" sibTransId="{F6BE57F2-137B-484F-B06F-F9BD56509124}"/>
    <dgm:cxn modelId="{3BE450A5-7AEA-43DA-897C-7572FD9D90B2}" srcId="{CADCF5EE-E83D-4F89-B005-6DEA9B2BB11B}" destId="{2020FAAB-50B1-4F9E-8F73-377D2E9C5F28}" srcOrd="0" destOrd="0" parTransId="{2AF90DAC-09BE-4ABD-B055-249770D3FAFF}" sibTransId="{9FA5D3DB-499C-4ED3-9718-F50AF821393C}"/>
    <dgm:cxn modelId="{02808631-8241-41BC-B364-FAE9059AB624}" type="presOf" srcId="{97D1C395-E116-42EB-975C-AE456B596397}" destId="{382C7BBF-19F2-4D52-A520-9BD713C4DCEE}" srcOrd="0" destOrd="0" presId="urn:microsoft.com/office/officeart/2005/8/layout/StepDownProcess"/>
    <dgm:cxn modelId="{FDE8B469-7E51-44C5-942D-624FC599A16C}" type="presOf" srcId="{2020FAAB-50B1-4F9E-8F73-377D2E9C5F28}" destId="{4481B8E0-BF8B-464F-B6D6-D97B676A2359}" srcOrd="0" destOrd="0" presId="urn:microsoft.com/office/officeart/2005/8/layout/StepDownProcess"/>
    <dgm:cxn modelId="{96327D9E-9C8A-4F13-947A-6F289F0CCDA3}" type="presOf" srcId="{9A4B1967-7D6E-46FC-8BDE-698C677B2820}" destId="{0EEB8F91-BEEC-40B6-A278-930BC1B3EF04}" srcOrd="0" destOrd="0" presId="urn:microsoft.com/office/officeart/2005/8/layout/StepDownProcess"/>
    <dgm:cxn modelId="{7DBDF1EE-49CF-40EB-AA3A-BE21DFB70E0D}" srcId="{7D5C29B8-3955-4CE0-9E34-1162A3C4D3A9}" destId="{8B24EF9C-572E-4BA2-95AB-27E84518B1D9}" srcOrd="0" destOrd="0" parTransId="{F2170470-BF3A-4D07-90CF-D4370A164F21}" sibTransId="{76AE9C6E-93DB-4345-9385-B8F523CDE547}"/>
    <dgm:cxn modelId="{14F92C3B-B726-4BDC-AC64-153FA7EE476F}" type="presOf" srcId="{7D5C29B8-3955-4CE0-9E34-1162A3C4D3A9}" destId="{248EE61F-E9FF-44B5-961E-744D12FA82A7}" srcOrd="0" destOrd="0" presId="urn:microsoft.com/office/officeart/2005/8/layout/StepDownProcess"/>
    <dgm:cxn modelId="{4007A87D-A62F-457D-92A6-FE725B569281}" srcId="{97D1C395-E116-42EB-975C-AE456B596397}" destId="{7D5C29B8-3955-4CE0-9E34-1162A3C4D3A9}" srcOrd="2" destOrd="0" parTransId="{3C173472-3E2D-4553-8A33-4A12180CE084}" sibTransId="{4B2DB5B1-464D-4E85-8194-9CD34C1B1BAF}"/>
    <dgm:cxn modelId="{56F9F359-1FBB-45AD-A09D-E37ED747E90D}" type="presOf" srcId="{B40FEB79-23A9-49A8-B0C9-BE9ABCA6A67B}" destId="{46C6C512-527B-4946-A8DC-E939C41DD1FE}" srcOrd="0" destOrd="0" presId="urn:microsoft.com/office/officeart/2005/8/layout/StepDownProcess"/>
    <dgm:cxn modelId="{CD19E6BF-DD4A-4B0D-A6F1-EC7E89AD5084}" srcId="{97D1C395-E116-42EB-975C-AE456B596397}" destId="{9A4B1967-7D6E-46FC-8BDE-698C677B2820}" srcOrd="0" destOrd="0" parTransId="{6E5E1FE2-4415-43EE-AF07-E82BE2692B3A}" sibTransId="{F750D4E3-9F7B-4C83-AA88-1B0A2EADB756}"/>
    <dgm:cxn modelId="{7143E44A-0148-4EB2-B889-12D888D2BE42}" type="presParOf" srcId="{382C7BBF-19F2-4D52-A520-9BD713C4DCEE}" destId="{2FBBB111-7452-4C51-8FC0-4AD2CD2DF64B}" srcOrd="0" destOrd="0" presId="urn:microsoft.com/office/officeart/2005/8/layout/StepDownProcess"/>
    <dgm:cxn modelId="{8DB2A4F6-4371-4BB1-97FA-8B89E37088B8}" type="presParOf" srcId="{2FBBB111-7452-4C51-8FC0-4AD2CD2DF64B}" destId="{94F1CBE4-EBE2-491F-AC07-56E3EBE6F435}" srcOrd="0" destOrd="0" presId="urn:microsoft.com/office/officeart/2005/8/layout/StepDownProcess"/>
    <dgm:cxn modelId="{65D1D9B7-13FE-42FF-98A3-0606550F6C2F}" type="presParOf" srcId="{2FBBB111-7452-4C51-8FC0-4AD2CD2DF64B}" destId="{0EEB8F91-BEEC-40B6-A278-930BC1B3EF04}" srcOrd="1" destOrd="0" presId="urn:microsoft.com/office/officeart/2005/8/layout/StepDownProcess"/>
    <dgm:cxn modelId="{529DF324-5C85-4B7B-AA26-F20D620A97BB}" type="presParOf" srcId="{2FBBB111-7452-4C51-8FC0-4AD2CD2DF64B}" destId="{46C6C512-527B-4946-A8DC-E939C41DD1FE}" srcOrd="2" destOrd="0" presId="urn:microsoft.com/office/officeart/2005/8/layout/StepDownProcess"/>
    <dgm:cxn modelId="{78FA300E-E40E-4FA0-8A62-5CE9B363F683}" type="presParOf" srcId="{382C7BBF-19F2-4D52-A520-9BD713C4DCEE}" destId="{AC694F2D-2A06-41CF-A9A2-D15601621145}" srcOrd="1" destOrd="0" presId="urn:microsoft.com/office/officeart/2005/8/layout/StepDownProcess"/>
    <dgm:cxn modelId="{6DF4FCF4-1F69-4294-B0E4-F667BC5D587D}" type="presParOf" srcId="{382C7BBF-19F2-4D52-A520-9BD713C4DCEE}" destId="{0F5472CB-373D-4208-859F-C7A2BA987445}" srcOrd="2" destOrd="0" presId="urn:microsoft.com/office/officeart/2005/8/layout/StepDownProcess"/>
    <dgm:cxn modelId="{E1A05699-0B94-4C38-985E-628AC8ACC03D}" type="presParOf" srcId="{0F5472CB-373D-4208-859F-C7A2BA987445}" destId="{57ED45CF-ECA3-4CA5-8CCD-859137225D6B}" srcOrd="0" destOrd="0" presId="urn:microsoft.com/office/officeart/2005/8/layout/StepDownProcess"/>
    <dgm:cxn modelId="{2A4B8464-FCCC-410F-8F33-95CE0D96BBAF}" type="presParOf" srcId="{0F5472CB-373D-4208-859F-C7A2BA987445}" destId="{6E79ED35-D660-498B-A0A6-E815D22654DC}" srcOrd="1" destOrd="0" presId="urn:microsoft.com/office/officeart/2005/8/layout/StepDownProcess"/>
    <dgm:cxn modelId="{52C55DD0-EBE2-4345-BD5F-F1E0B7F1E129}" type="presParOf" srcId="{0F5472CB-373D-4208-859F-C7A2BA987445}" destId="{4481B8E0-BF8B-464F-B6D6-D97B676A2359}" srcOrd="2" destOrd="0" presId="urn:microsoft.com/office/officeart/2005/8/layout/StepDownProcess"/>
    <dgm:cxn modelId="{F5953193-7EA9-440C-BA00-7573367BEDD3}" type="presParOf" srcId="{382C7BBF-19F2-4D52-A520-9BD713C4DCEE}" destId="{24E9A764-16C5-4EEF-9FE7-9003F8C9428D}" srcOrd="3" destOrd="0" presId="urn:microsoft.com/office/officeart/2005/8/layout/StepDownProcess"/>
    <dgm:cxn modelId="{66778BCD-47D6-4923-9588-2A3DF08FAD96}" type="presParOf" srcId="{382C7BBF-19F2-4D52-A520-9BD713C4DCEE}" destId="{8967C801-5912-429E-9DF6-014FA975B537}" srcOrd="4" destOrd="0" presId="urn:microsoft.com/office/officeart/2005/8/layout/StepDownProcess"/>
    <dgm:cxn modelId="{B1322DE8-CFDB-42E4-B96D-36BC77171979}" type="presParOf" srcId="{8967C801-5912-429E-9DF6-014FA975B537}" destId="{248EE61F-E9FF-44B5-961E-744D12FA82A7}" srcOrd="0" destOrd="0" presId="urn:microsoft.com/office/officeart/2005/8/layout/StepDownProcess"/>
    <dgm:cxn modelId="{0872B1A6-4A8F-4F69-86CB-28F947B5CCC1}" type="presParOf" srcId="{8967C801-5912-429E-9DF6-014FA975B537}" destId="{D71FD687-88EB-4105-8843-41E5399A1F5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ED4A3E-A6AD-4FB1-B462-BB46A7932533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A1D1FA-4EC3-4D4B-B053-481F91BCC2A7}">
      <dgm:prSet phldrT="[Текст]" custT="1"/>
      <dgm:spPr>
        <a:solidFill>
          <a:srgbClr val="8E410C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Temuriylardan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64E021-5D6B-4B66-A08E-0D57F03A660F}" type="parTrans" cxnId="{AE87B567-84E5-4308-A91F-E50B34A913E3}">
      <dgm:prSet/>
      <dgm:spPr/>
      <dgm:t>
        <a:bodyPr/>
        <a:lstStyle/>
        <a:p>
          <a:endParaRPr lang="ru-RU"/>
        </a:p>
      </dgm:t>
    </dgm:pt>
    <dgm:pt modelId="{CD66D4EA-C772-4165-B5CA-019DD4133EBD}" type="sibTrans" cxnId="{AE87B567-84E5-4308-A91F-E50B34A913E3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4520CAC7-FFD8-48C0-BD67-AA43F99018DF}">
      <dgm:prSet phldrT="[Текст]" custT="1"/>
      <dgm:spPr>
        <a:solidFill>
          <a:srgbClr val="6A2D97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Xonzoda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begim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C327CF-582A-47A1-AB45-A1750ABD5369}" type="parTrans" cxnId="{4BB3C379-2A64-4B2C-8FEB-427B413ADF5C}">
      <dgm:prSet/>
      <dgm:spPr/>
      <dgm:t>
        <a:bodyPr/>
        <a:lstStyle/>
        <a:p>
          <a:endParaRPr lang="ru-RU"/>
        </a:p>
      </dgm:t>
    </dgm:pt>
    <dgm:pt modelId="{8EB0FF17-76EC-4214-876F-8D56686008B4}" type="sibTrans" cxnId="{4BB3C379-2A64-4B2C-8FEB-427B413ADF5C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26D6360E-84E2-4018-B96A-25C1A2BBA672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0DDBD0-3652-4D9A-AC37-B27F75B2EB45}" type="parTrans" cxnId="{FE2544BA-B89E-4BD9-A532-389F2225B567}">
      <dgm:prSet/>
      <dgm:spPr/>
      <dgm:t>
        <a:bodyPr/>
        <a:lstStyle/>
        <a:p>
          <a:endParaRPr lang="ru-RU"/>
        </a:p>
      </dgm:t>
    </dgm:pt>
    <dgm:pt modelId="{348B1998-129B-454D-BC06-17AFCA03AD8C}" type="sibTrans" cxnId="{FE2544BA-B89E-4BD9-A532-389F2225B567}">
      <dgm:prSet/>
      <dgm:spPr>
        <a:solidFill>
          <a:srgbClr val="00B050"/>
        </a:solidFill>
      </dgm:spPr>
      <dgm:t>
        <a:bodyPr/>
        <a:lstStyle/>
        <a:p>
          <a:endParaRPr lang="ru-RU" dirty="0"/>
        </a:p>
      </dgm:t>
    </dgm:pt>
    <dgm:pt modelId="{B5C71817-07F7-4D9D-93E0-1A8D881AF85A}" type="pres">
      <dgm:prSet presAssocID="{AFED4A3E-A6AD-4FB1-B462-BB46A79325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F43C2D-ACC2-412F-A66D-AFA732CE9D87}" type="pres">
      <dgm:prSet presAssocID="{11A1D1FA-4EC3-4D4B-B053-481F91BCC2A7}" presName="node" presStyleLbl="node1" presStyleIdx="0" presStyleCnt="3" custScaleX="1931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DF333E-60D5-4DB0-8B6E-AF1969848249}" type="pres">
      <dgm:prSet presAssocID="{CD66D4EA-C772-4165-B5CA-019DD4133EBD}" presName="sibTrans" presStyleLbl="sibTrans2D1" presStyleIdx="0" presStyleCnt="3" custScaleX="126676" custScaleY="122923" custLinFactNeighborX="-52018" custLinFactNeighborY="-4397"/>
      <dgm:spPr/>
      <dgm:t>
        <a:bodyPr/>
        <a:lstStyle/>
        <a:p>
          <a:endParaRPr lang="ru-RU"/>
        </a:p>
      </dgm:t>
    </dgm:pt>
    <dgm:pt modelId="{45C5EEDA-FB4E-434E-B080-B89EC417FD1A}" type="pres">
      <dgm:prSet presAssocID="{CD66D4EA-C772-4165-B5CA-019DD4133EBD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6F137EC8-0501-4EF3-957E-C039451075B6}" type="pres">
      <dgm:prSet presAssocID="{4520CAC7-FFD8-48C0-BD67-AA43F99018DF}" presName="node" presStyleLbl="node1" presStyleIdx="1" presStyleCnt="3" custScaleX="217807" custRadScaleRad="132945" custRadScaleInc="-35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50B37A-810E-4488-B9ED-39B019793842}" type="pres">
      <dgm:prSet presAssocID="{8EB0FF17-76EC-4214-876F-8D56686008B4}" presName="sibTrans" presStyleLbl="sibTrans2D1" presStyleIdx="1" presStyleCnt="3" custScaleX="112431" custScaleY="130649" custLinFactNeighborX="5929" custLinFactNeighborY="-4782"/>
      <dgm:spPr/>
      <dgm:t>
        <a:bodyPr/>
        <a:lstStyle/>
        <a:p>
          <a:endParaRPr lang="ru-RU"/>
        </a:p>
      </dgm:t>
    </dgm:pt>
    <dgm:pt modelId="{67676954-D57B-45B1-89AF-543389EE94EF}" type="pres">
      <dgm:prSet presAssocID="{8EB0FF17-76EC-4214-876F-8D56686008B4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A6506403-922D-403B-B732-F085BEE8E0CC}" type="pres">
      <dgm:prSet presAssocID="{26D6360E-84E2-4018-B96A-25C1A2BBA672}" presName="node" presStyleLbl="node1" presStyleIdx="2" presStyleCnt="3" custRadScaleRad="115903" custRadScaleInc="32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A2A54-0964-49B9-9EAA-FD9C006A0D42}" type="pres">
      <dgm:prSet presAssocID="{348B1998-129B-454D-BC06-17AFCA03AD8C}" presName="sibTrans" presStyleLbl="sibTrans2D1" presStyleIdx="2" presStyleCnt="3" custScaleX="118373" custScaleY="120936" custLinFactNeighborX="-26905" custLinFactNeighborY="-2202"/>
      <dgm:spPr/>
      <dgm:t>
        <a:bodyPr/>
        <a:lstStyle/>
        <a:p>
          <a:endParaRPr lang="ru-RU"/>
        </a:p>
      </dgm:t>
    </dgm:pt>
    <dgm:pt modelId="{7184FC7D-F817-4CA3-8EFE-D98D489972BA}" type="pres">
      <dgm:prSet presAssocID="{348B1998-129B-454D-BC06-17AFCA03AD8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FEC58A73-06A2-4474-962A-151EFA686B70}" type="presOf" srcId="{26D6360E-84E2-4018-B96A-25C1A2BBA672}" destId="{A6506403-922D-403B-B732-F085BEE8E0CC}" srcOrd="0" destOrd="0" presId="urn:microsoft.com/office/officeart/2005/8/layout/cycle7"/>
    <dgm:cxn modelId="{62935F52-12A7-494A-8B9A-DF64AEA8F3DC}" type="presOf" srcId="{8EB0FF17-76EC-4214-876F-8D56686008B4}" destId="{7650B37A-810E-4488-B9ED-39B019793842}" srcOrd="0" destOrd="0" presId="urn:microsoft.com/office/officeart/2005/8/layout/cycle7"/>
    <dgm:cxn modelId="{4BB3C379-2A64-4B2C-8FEB-427B413ADF5C}" srcId="{AFED4A3E-A6AD-4FB1-B462-BB46A7932533}" destId="{4520CAC7-FFD8-48C0-BD67-AA43F99018DF}" srcOrd="1" destOrd="0" parTransId="{BEC327CF-582A-47A1-AB45-A1750ABD5369}" sibTransId="{8EB0FF17-76EC-4214-876F-8D56686008B4}"/>
    <dgm:cxn modelId="{AE87B567-84E5-4308-A91F-E50B34A913E3}" srcId="{AFED4A3E-A6AD-4FB1-B462-BB46A7932533}" destId="{11A1D1FA-4EC3-4D4B-B053-481F91BCC2A7}" srcOrd="0" destOrd="0" parTransId="{8064E021-5D6B-4B66-A08E-0D57F03A660F}" sibTransId="{CD66D4EA-C772-4165-B5CA-019DD4133EBD}"/>
    <dgm:cxn modelId="{86903FA8-A843-4C38-8FD8-F534768786D9}" type="presOf" srcId="{4520CAC7-FFD8-48C0-BD67-AA43F99018DF}" destId="{6F137EC8-0501-4EF3-957E-C039451075B6}" srcOrd="0" destOrd="0" presId="urn:microsoft.com/office/officeart/2005/8/layout/cycle7"/>
    <dgm:cxn modelId="{09A7CB1D-179E-4A06-AD16-32DF62C0F409}" type="presOf" srcId="{8EB0FF17-76EC-4214-876F-8D56686008B4}" destId="{67676954-D57B-45B1-89AF-543389EE94EF}" srcOrd="1" destOrd="0" presId="urn:microsoft.com/office/officeart/2005/8/layout/cycle7"/>
    <dgm:cxn modelId="{748C4CD5-A102-4E07-BAE5-FBA1B006EF2D}" type="presOf" srcId="{CD66D4EA-C772-4165-B5CA-019DD4133EBD}" destId="{75DF333E-60D5-4DB0-8B6E-AF1969848249}" srcOrd="0" destOrd="0" presId="urn:microsoft.com/office/officeart/2005/8/layout/cycle7"/>
    <dgm:cxn modelId="{FF5E0A6F-98CF-4648-AD94-93BC4F227BB0}" type="presOf" srcId="{348B1998-129B-454D-BC06-17AFCA03AD8C}" destId="{7184FC7D-F817-4CA3-8EFE-D98D489972BA}" srcOrd="1" destOrd="0" presId="urn:microsoft.com/office/officeart/2005/8/layout/cycle7"/>
    <dgm:cxn modelId="{400D3F94-FD99-4C0F-9259-E3C4D183E2D4}" type="presOf" srcId="{11A1D1FA-4EC3-4D4B-B053-481F91BCC2A7}" destId="{8CF43C2D-ACC2-412F-A66D-AFA732CE9D87}" srcOrd="0" destOrd="0" presId="urn:microsoft.com/office/officeart/2005/8/layout/cycle7"/>
    <dgm:cxn modelId="{FE2544BA-B89E-4BD9-A532-389F2225B567}" srcId="{AFED4A3E-A6AD-4FB1-B462-BB46A7932533}" destId="{26D6360E-84E2-4018-B96A-25C1A2BBA672}" srcOrd="2" destOrd="0" parTransId="{7D0DDBD0-3652-4D9A-AC37-B27F75B2EB45}" sibTransId="{348B1998-129B-454D-BC06-17AFCA03AD8C}"/>
    <dgm:cxn modelId="{ABFF742E-F670-472A-AC4E-8462588682C7}" type="presOf" srcId="{348B1998-129B-454D-BC06-17AFCA03AD8C}" destId="{04FA2A54-0964-49B9-9EAA-FD9C006A0D42}" srcOrd="0" destOrd="0" presId="urn:microsoft.com/office/officeart/2005/8/layout/cycle7"/>
    <dgm:cxn modelId="{BE7E610A-D625-478E-9E20-4A5F67BAB390}" type="presOf" srcId="{AFED4A3E-A6AD-4FB1-B462-BB46A7932533}" destId="{B5C71817-07F7-4D9D-93E0-1A8D881AF85A}" srcOrd="0" destOrd="0" presId="urn:microsoft.com/office/officeart/2005/8/layout/cycle7"/>
    <dgm:cxn modelId="{31A3F514-FE8E-4166-AEAF-7A9BEC5F509F}" type="presOf" srcId="{CD66D4EA-C772-4165-B5CA-019DD4133EBD}" destId="{45C5EEDA-FB4E-434E-B080-B89EC417FD1A}" srcOrd="1" destOrd="0" presId="urn:microsoft.com/office/officeart/2005/8/layout/cycle7"/>
    <dgm:cxn modelId="{D10821F4-6CF8-46F8-9FD8-0E1FC45CA3A8}" type="presParOf" srcId="{B5C71817-07F7-4D9D-93E0-1A8D881AF85A}" destId="{8CF43C2D-ACC2-412F-A66D-AFA732CE9D87}" srcOrd="0" destOrd="0" presId="urn:microsoft.com/office/officeart/2005/8/layout/cycle7"/>
    <dgm:cxn modelId="{FA3C19E6-A1FF-4A18-BED8-4D68B525F266}" type="presParOf" srcId="{B5C71817-07F7-4D9D-93E0-1A8D881AF85A}" destId="{75DF333E-60D5-4DB0-8B6E-AF1969848249}" srcOrd="1" destOrd="0" presId="urn:microsoft.com/office/officeart/2005/8/layout/cycle7"/>
    <dgm:cxn modelId="{3783C955-477B-48B2-A50A-85F8E5BFC143}" type="presParOf" srcId="{75DF333E-60D5-4DB0-8B6E-AF1969848249}" destId="{45C5EEDA-FB4E-434E-B080-B89EC417FD1A}" srcOrd="0" destOrd="0" presId="urn:microsoft.com/office/officeart/2005/8/layout/cycle7"/>
    <dgm:cxn modelId="{1315BCED-90F3-4257-9CF5-2D291E1316B0}" type="presParOf" srcId="{B5C71817-07F7-4D9D-93E0-1A8D881AF85A}" destId="{6F137EC8-0501-4EF3-957E-C039451075B6}" srcOrd="2" destOrd="0" presId="urn:microsoft.com/office/officeart/2005/8/layout/cycle7"/>
    <dgm:cxn modelId="{9AE18C2D-021C-4F15-A91E-C906AFA9F130}" type="presParOf" srcId="{B5C71817-07F7-4D9D-93E0-1A8D881AF85A}" destId="{7650B37A-810E-4488-B9ED-39B019793842}" srcOrd="3" destOrd="0" presId="urn:microsoft.com/office/officeart/2005/8/layout/cycle7"/>
    <dgm:cxn modelId="{CED02908-1CC2-4FA9-99F5-8214385C12AA}" type="presParOf" srcId="{7650B37A-810E-4488-B9ED-39B019793842}" destId="{67676954-D57B-45B1-89AF-543389EE94EF}" srcOrd="0" destOrd="0" presId="urn:microsoft.com/office/officeart/2005/8/layout/cycle7"/>
    <dgm:cxn modelId="{01355EE6-EEF8-495F-8BAD-D25BF5E9497C}" type="presParOf" srcId="{B5C71817-07F7-4D9D-93E0-1A8D881AF85A}" destId="{A6506403-922D-403B-B732-F085BEE8E0CC}" srcOrd="4" destOrd="0" presId="urn:microsoft.com/office/officeart/2005/8/layout/cycle7"/>
    <dgm:cxn modelId="{7876F320-C9C0-482B-A939-46D5A892D51F}" type="presParOf" srcId="{B5C71817-07F7-4D9D-93E0-1A8D881AF85A}" destId="{04FA2A54-0964-49B9-9EAA-FD9C006A0D42}" srcOrd="5" destOrd="0" presId="urn:microsoft.com/office/officeart/2005/8/layout/cycle7"/>
    <dgm:cxn modelId="{F01FAE45-5E14-4739-BD4C-DFFB2C62D845}" type="presParOf" srcId="{04FA2A54-0964-49B9-9EAA-FD9C006A0D42}" destId="{7184FC7D-F817-4CA3-8EFE-D98D489972B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8F58C2-1CA4-4CE4-9FC7-2333A3FF7DD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59E94E-18CC-472B-B5FB-05033D08D25A}">
      <dgm:prSet phldrT="[Текст]" custT="1"/>
      <dgm:spPr>
        <a:solidFill>
          <a:srgbClr val="3C1A56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Ochko‘z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441420-D694-42E7-896A-13976067BF8C}" type="parTrans" cxnId="{3249E151-61DE-434C-A429-A6512EBEA4DC}">
      <dgm:prSet/>
      <dgm:spPr/>
      <dgm:t>
        <a:bodyPr/>
        <a:lstStyle/>
        <a:p>
          <a:endParaRPr lang="ru-RU"/>
        </a:p>
      </dgm:t>
    </dgm:pt>
    <dgm:pt modelId="{5E289FE2-D7C0-4382-BC2C-2293B43DCD16}" type="sibTrans" cxnId="{3249E151-61DE-434C-A429-A6512EBEA4DC}">
      <dgm:prSet/>
      <dgm:spPr/>
      <dgm:t>
        <a:bodyPr/>
        <a:lstStyle/>
        <a:p>
          <a:endParaRPr lang="ru-RU"/>
        </a:p>
      </dgm:t>
    </dgm:pt>
    <dgm:pt modelId="{6C8CA1B3-5A9A-4359-9F1C-5E42F25BE937}">
      <dgm:prSet phldrT="[Текст]" phldr="1"/>
      <dgm:spPr/>
      <dgm:t>
        <a:bodyPr/>
        <a:lstStyle/>
        <a:p>
          <a:endParaRPr lang="ru-RU" dirty="0"/>
        </a:p>
      </dgm:t>
    </dgm:pt>
    <dgm:pt modelId="{3D6D476B-A634-48B0-BF11-9821509CF275}" type="parTrans" cxnId="{0CEEBE04-A88C-4354-8B17-446B4C515355}">
      <dgm:prSet/>
      <dgm:spPr/>
      <dgm:t>
        <a:bodyPr/>
        <a:lstStyle/>
        <a:p>
          <a:endParaRPr lang="ru-RU"/>
        </a:p>
      </dgm:t>
    </dgm:pt>
    <dgm:pt modelId="{A04DF4F2-4F69-4A15-BB9E-55F60C2165D6}" type="sibTrans" cxnId="{0CEEBE04-A88C-4354-8B17-446B4C515355}">
      <dgm:prSet/>
      <dgm:spPr/>
      <dgm:t>
        <a:bodyPr/>
        <a:lstStyle/>
        <a:p>
          <a:endParaRPr lang="ru-RU"/>
        </a:p>
      </dgm:t>
    </dgm:pt>
    <dgm:pt modelId="{A3557E4E-5F2B-401B-96AB-E6497E0FF16E}">
      <dgm:prSet phldrT="[Текст]" custT="1"/>
      <dgm:spPr>
        <a:solidFill>
          <a:srgbClr val="481F67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Xiyonatkor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F314B2-D6AA-45CC-9F2F-FE0751B8774A}" type="parTrans" cxnId="{2DD7111A-321E-46BD-9DAE-AF05CC5AA2C1}">
      <dgm:prSet/>
      <dgm:spPr/>
      <dgm:t>
        <a:bodyPr/>
        <a:lstStyle/>
        <a:p>
          <a:endParaRPr lang="ru-RU"/>
        </a:p>
      </dgm:t>
    </dgm:pt>
    <dgm:pt modelId="{925CC77E-B095-4D6F-8D17-30E55C15E50F}" type="sibTrans" cxnId="{2DD7111A-321E-46BD-9DAE-AF05CC5AA2C1}">
      <dgm:prSet/>
      <dgm:spPr/>
      <dgm:t>
        <a:bodyPr/>
        <a:lstStyle/>
        <a:p>
          <a:endParaRPr lang="ru-RU"/>
        </a:p>
      </dgm:t>
    </dgm:pt>
    <dgm:pt modelId="{7D85B49E-5314-40E1-B4CB-119083171A98}">
      <dgm:prSet phldrT="[Текст]" phldr="1"/>
      <dgm:spPr/>
      <dgm:t>
        <a:bodyPr/>
        <a:lstStyle/>
        <a:p>
          <a:endParaRPr lang="ru-RU"/>
        </a:p>
      </dgm:t>
    </dgm:pt>
    <dgm:pt modelId="{2859035E-B20F-4712-B095-EEFECE6AEA0E}" type="parTrans" cxnId="{A5952FC3-DD14-4953-8C63-9958B9953AE8}">
      <dgm:prSet/>
      <dgm:spPr/>
      <dgm:t>
        <a:bodyPr/>
        <a:lstStyle/>
        <a:p>
          <a:endParaRPr lang="ru-RU"/>
        </a:p>
      </dgm:t>
    </dgm:pt>
    <dgm:pt modelId="{14D3F944-0C4B-4D72-B839-835998032B64}" type="sibTrans" cxnId="{A5952FC3-DD14-4953-8C63-9958B9953AE8}">
      <dgm:prSet/>
      <dgm:spPr/>
      <dgm:t>
        <a:bodyPr/>
        <a:lstStyle/>
        <a:p>
          <a:endParaRPr lang="ru-RU"/>
        </a:p>
      </dgm:t>
    </dgm:pt>
    <dgm:pt modelId="{7A5116C3-D34B-4490-A994-6ACE7D155FF1}">
      <dgm:prSet phldrT="[Текст]" custT="1"/>
      <dgm:spPr>
        <a:solidFill>
          <a:srgbClr val="461E64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Yovuz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9C4CC6-0612-4274-B337-FD226FA7B420}" type="parTrans" cxnId="{1E278B03-7A5A-4ADA-8D64-014783C2998A}">
      <dgm:prSet/>
      <dgm:spPr/>
      <dgm:t>
        <a:bodyPr/>
        <a:lstStyle/>
        <a:p>
          <a:endParaRPr lang="ru-RU"/>
        </a:p>
      </dgm:t>
    </dgm:pt>
    <dgm:pt modelId="{71FDFBAF-A6B3-41C7-8BC9-9A9E200AA4F7}" type="sibTrans" cxnId="{1E278B03-7A5A-4ADA-8D64-014783C2998A}">
      <dgm:prSet/>
      <dgm:spPr/>
      <dgm:t>
        <a:bodyPr/>
        <a:lstStyle/>
        <a:p>
          <a:endParaRPr lang="ru-RU"/>
        </a:p>
      </dgm:t>
    </dgm:pt>
    <dgm:pt modelId="{D7482B30-8F9B-4F9D-935B-83EB830A8900}">
      <dgm:prSet phldrT="[Текст]" phldr="1"/>
      <dgm:spPr/>
      <dgm:t>
        <a:bodyPr/>
        <a:lstStyle/>
        <a:p>
          <a:endParaRPr lang="ru-RU"/>
        </a:p>
      </dgm:t>
    </dgm:pt>
    <dgm:pt modelId="{335C0169-04B0-4ADC-8361-23D2E6AF4384}" type="parTrans" cxnId="{2EA9961B-8E5C-4993-BE72-8A113068B2DA}">
      <dgm:prSet/>
      <dgm:spPr/>
      <dgm:t>
        <a:bodyPr/>
        <a:lstStyle/>
        <a:p>
          <a:endParaRPr lang="ru-RU"/>
        </a:p>
      </dgm:t>
    </dgm:pt>
    <dgm:pt modelId="{A227AB32-ADD8-46E4-90AC-F38E607B0FD2}" type="sibTrans" cxnId="{2EA9961B-8E5C-4993-BE72-8A113068B2DA}">
      <dgm:prSet/>
      <dgm:spPr/>
      <dgm:t>
        <a:bodyPr/>
        <a:lstStyle/>
        <a:p>
          <a:endParaRPr lang="ru-RU"/>
        </a:p>
      </dgm:t>
    </dgm:pt>
    <dgm:pt modelId="{FB8E7D85-029E-4268-8747-F88A687FA685}" type="pres">
      <dgm:prSet presAssocID="{F68F58C2-1CA4-4CE4-9FC7-2333A3FF7DD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3DF6871-5F56-4577-A40E-7D92C370C78F}" type="pres">
      <dgm:prSet presAssocID="{CB59E94E-18CC-472B-B5FB-05033D08D25A}" presName="composite" presStyleCnt="0"/>
      <dgm:spPr/>
    </dgm:pt>
    <dgm:pt modelId="{503EDFC2-FB1E-4499-8B45-B63BF354D498}" type="pres">
      <dgm:prSet presAssocID="{CB59E94E-18CC-472B-B5FB-05033D08D25A}" presName="bentUpArrow1" presStyleLbl="alignImgPlace1" presStyleIdx="0" presStyleCnt="2" custScaleY="149043" custLinFactNeighborX="-34843" custLinFactNeighborY="-10819"/>
      <dgm:spPr>
        <a:solidFill>
          <a:srgbClr val="00B050"/>
        </a:solidFill>
      </dgm:spPr>
    </dgm:pt>
    <dgm:pt modelId="{9C5B8C5C-7231-4C77-AB5D-6546A9FC9798}" type="pres">
      <dgm:prSet presAssocID="{CB59E94E-18CC-472B-B5FB-05033D08D25A}" presName="ParentText" presStyleLbl="node1" presStyleIdx="0" presStyleCnt="3" custScaleX="157711" custScaleY="113186" custLinFactNeighborX="810" custLinFactNeighborY="-1367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3516C-287C-41DC-9C31-788B11E932C7}" type="pres">
      <dgm:prSet presAssocID="{CB59E94E-18CC-472B-B5FB-05033D08D25A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90910C-17B1-4D03-B88B-0691AF2ECF42}" type="pres">
      <dgm:prSet presAssocID="{5E289FE2-D7C0-4382-BC2C-2293B43DCD16}" presName="sibTrans" presStyleCnt="0"/>
      <dgm:spPr/>
    </dgm:pt>
    <dgm:pt modelId="{B6255AFF-892C-43B9-885C-E75D71CB7E68}" type="pres">
      <dgm:prSet presAssocID="{A3557E4E-5F2B-401B-96AB-E6497E0FF16E}" presName="composite" presStyleCnt="0"/>
      <dgm:spPr/>
    </dgm:pt>
    <dgm:pt modelId="{6EF951E0-3BE8-4764-8AA5-0BB1BEB2BCBE}" type="pres">
      <dgm:prSet presAssocID="{A3557E4E-5F2B-401B-96AB-E6497E0FF16E}" presName="bentUpArrow1" presStyleLbl="alignImgPlace1" presStyleIdx="1" presStyleCnt="2" custScaleY="148051" custLinFactNeighborX="-60449" custLinFactNeighborY="25411"/>
      <dgm:spPr>
        <a:solidFill>
          <a:srgbClr val="00B050"/>
        </a:solidFill>
      </dgm:spPr>
    </dgm:pt>
    <dgm:pt modelId="{792E58E8-7B0E-48D1-B093-9ABE35391A14}" type="pres">
      <dgm:prSet presAssocID="{A3557E4E-5F2B-401B-96AB-E6497E0FF16E}" presName="ParentText" presStyleLbl="node1" presStyleIdx="1" presStyleCnt="3" custScaleX="197022" custLinFactNeighborX="-16036" custLinFactNeighborY="92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80A796-ECEF-4041-9CE4-CB19B12984B4}" type="pres">
      <dgm:prSet presAssocID="{A3557E4E-5F2B-401B-96AB-E6497E0FF16E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E23D61-B8C4-47BF-A636-B126278E8420}" type="pres">
      <dgm:prSet presAssocID="{925CC77E-B095-4D6F-8D17-30E55C15E50F}" presName="sibTrans" presStyleCnt="0"/>
      <dgm:spPr/>
    </dgm:pt>
    <dgm:pt modelId="{43728C2C-0AC8-48D6-A95B-E8FA7867EA0C}" type="pres">
      <dgm:prSet presAssocID="{7A5116C3-D34B-4490-A994-6ACE7D155FF1}" presName="composite" presStyleCnt="0"/>
      <dgm:spPr/>
    </dgm:pt>
    <dgm:pt modelId="{34AAA5F6-F0D2-4687-BB66-5D2BA572B5AE}" type="pres">
      <dgm:prSet presAssocID="{7A5116C3-D34B-4490-A994-6ACE7D155FF1}" presName="ParentText" presStyleLbl="node1" presStyleIdx="2" presStyleCnt="3" custScaleX="175459" custLinFactNeighborX="-9842" custLinFactNeighborY="213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F57A4-C9B2-4ED0-BDB7-D2064B63C739}" type="pres">
      <dgm:prSet presAssocID="{7A5116C3-D34B-4490-A994-6ACE7D155FF1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9E68D4-F03D-4491-80F9-18536C272D6C}" type="presOf" srcId="{F68F58C2-1CA4-4CE4-9FC7-2333A3FF7DDA}" destId="{FB8E7D85-029E-4268-8747-F88A687FA685}" srcOrd="0" destOrd="0" presId="urn:microsoft.com/office/officeart/2005/8/layout/StepDownProcess"/>
    <dgm:cxn modelId="{E8D559C3-A304-4D83-8B0F-579C56E9B44F}" type="presOf" srcId="{7A5116C3-D34B-4490-A994-6ACE7D155FF1}" destId="{34AAA5F6-F0D2-4687-BB66-5D2BA572B5AE}" srcOrd="0" destOrd="0" presId="urn:microsoft.com/office/officeart/2005/8/layout/StepDownProcess"/>
    <dgm:cxn modelId="{A3E9735A-9A02-4F01-B039-02174D5DF8CD}" type="presOf" srcId="{CB59E94E-18CC-472B-B5FB-05033D08D25A}" destId="{9C5B8C5C-7231-4C77-AB5D-6546A9FC9798}" srcOrd="0" destOrd="0" presId="urn:microsoft.com/office/officeart/2005/8/layout/StepDownProcess"/>
    <dgm:cxn modelId="{0CEEBE04-A88C-4354-8B17-446B4C515355}" srcId="{CB59E94E-18CC-472B-B5FB-05033D08D25A}" destId="{6C8CA1B3-5A9A-4359-9F1C-5E42F25BE937}" srcOrd="0" destOrd="0" parTransId="{3D6D476B-A634-48B0-BF11-9821509CF275}" sibTransId="{A04DF4F2-4F69-4A15-BB9E-55F60C2165D6}"/>
    <dgm:cxn modelId="{901BB24E-F48B-4DD8-A204-7D7A96717474}" type="presOf" srcId="{A3557E4E-5F2B-401B-96AB-E6497E0FF16E}" destId="{792E58E8-7B0E-48D1-B093-9ABE35391A14}" srcOrd="0" destOrd="0" presId="urn:microsoft.com/office/officeart/2005/8/layout/StepDownProcess"/>
    <dgm:cxn modelId="{D1D27228-B331-4505-BC56-2C7E987ABCA0}" type="presOf" srcId="{D7482B30-8F9B-4F9D-935B-83EB830A8900}" destId="{EDBF57A4-C9B2-4ED0-BDB7-D2064B63C739}" srcOrd="0" destOrd="0" presId="urn:microsoft.com/office/officeart/2005/8/layout/StepDownProcess"/>
    <dgm:cxn modelId="{2DD7111A-321E-46BD-9DAE-AF05CC5AA2C1}" srcId="{F68F58C2-1CA4-4CE4-9FC7-2333A3FF7DDA}" destId="{A3557E4E-5F2B-401B-96AB-E6497E0FF16E}" srcOrd="1" destOrd="0" parTransId="{11F314B2-D6AA-45CC-9F2F-FE0751B8774A}" sibTransId="{925CC77E-B095-4D6F-8D17-30E55C15E50F}"/>
    <dgm:cxn modelId="{A5952FC3-DD14-4953-8C63-9958B9953AE8}" srcId="{A3557E4E-5F2B-401B-96AB-E6497E0FF16E}" destId="{7D85B49E-5314-40E1-B4CB-119083171A98}" srcOrd="0" destOrd="0" parTransId="{2859035E-B20F-4712-B095-EEFECE6AEA0E}" sibTransId="{14D3F944-0C4B-4D72-B839-835998032B64}"/>
    <dgm:cxn modelId="{AD10349F-ED40-4B7C-98E0-6BCA2697EA72}" type="presOf" srcId="{6C8CA1B3-5A9A-4359-9F1C-5E42F25BE937}" destId="{71F3516C-287C-41DC-9C31-788B11E932C7}" srcOrd="0" destOrd="0" presId="urn:microsoft.com/office/officeart/2005/8/layout/StepDownProcess"/>
    <dgm:cxn modelId="{1E278B03-7A5A-4ADA-8D64-014783C2998A}" srcId="{F68F58C2-1CA4-4CE4-9FC7-2333A3FF7DDA}" destId="{7A5116C3-D34B-4490-A994-6ACE7D155FF1}" srcOrd="2" destOrd="0" parTransId="{4C9C4CC6-0612-4274-B337-FD226FA7B420}" sibTransId="{71FDFBAF-A6B3-41C7-8BC9-9A9E200AA4F7}"/>
    <dgm:cxn modelId="{2EA9961B-8E5C-4993-BE72-8A113068B2DA}" srcId="{7A5116C3-D34B-4490-A994-6ACE7D155FF1}" destId="{D7482B30-8F9B-4F9D-935B-83EB830A8900}" srcOrd="0" destOrd="0" parTransId="{335C0169-04B0-4ADC-8361-23D2E6AF4384}" sibTransId="{A227AB32-ADD8-46E4-90AC-F38E607B0FD2}"/>
    <dgm:cxn modelId="{FCAA1A87-654E-4F22-9E99-3EA8E4ED6376}" type="presOf" srcId="{7D85B49E-5314-40E1-B4CB-119083171A98}" destId="{9A80A796-ECEF-4041-9CE4-CB19B12984B4}" srcOrd="0" destOrd="0" presId="urn:microsoft.com/office/officeart/2005/8/layout/StepDownProcess"/>
    <dgm:cxn modelId="{3249E151-61DE-434C-A429-A6512EBEA4DC}" srcId="{F68F58C2-1CA4-4CE4-9FC7-2333A3FF7DDA}" destId="{CB59E94E-18CC-472B-B5FB-05033D08D25A}" srcOrd="0" destOrd="0" parTransId="{25441420-D694-42E7-896A-13976067BF8C}" sibTransId="{5E289FE2-D7C0-4382-BC2C-2293B43DCD16}"/>
    <dgm:cxn modelId="{46EF4B63-5E72-4CB6-A69E-0E5DA593760C}" type="presParOf" srcId="{FB8E7D85-029E-4268-8747-F88A687FA685}" destId="{B3DF6871-5F56-4577-A40E-7D92C370C78F}" srcOrd="0" destOrd="0" presId="urn:microsoft.com/office/officeart/2005/8/layout/StepDownProcess"/>
    <dgm:cxn modelId="{D2155D9D-E9C6-4AD9-B994-2A671325A623}" type="presParOf" srcId="{B3DF6871-5F56-4577-A40E-7D92C370C78F}" destId="{503EDFC2-FB1E-4499-8B45-B63BF354D498}" srcOrd="0" destOrd="0" presId="urn:microsoft.com/office/officeart/2005/8/layout/StepDownProcess"/>
    <dgm:cxn modelId="{42344C90-7DCB-4ED2-B684-3C29AB015801}" type="presParOf" srcId="{B3DF6871-5F56-4577-A40E-7D92C370C78F}" destId="{9C5B8C5C-7231-4C77-AB5D-6546A9FC9798}" srcOrd="1" destOrd="0" presId="urn:microsoft.com/office/officeart/2005/8/layout/StepDownProcess"/>
    <dgm:cxn modelId="{F38265FB-CAEB-4BE9-ADFB-8143F98240E1}" type="presParOf" srcId="{B3DF6871-5F56-4577-A40E-7D92C370C78F}" destId="{71F3516C-287C-41DC-9C31-788B11E932C7}" srcOrd="2" destOrd="0" presId="urn:microsoft.com/office/officeart/2005/8/layout/StepDownProcess"/>
    <dgm:cxn modelId="{9ECF4C9A-55F8-4DB7-878F-5DD0076987E6}" type="presParOf" srcId="{FB8E7D85-029E-4268-8747-F88A687FA685}" destId="{7890910C-17B1-4D03-B88B-0691AF2ECF42}" srcOrd="1" destOrd="0" presId="urn:microsoft.com/office/officeart/2005/8/layout/StepDownProcess"/>
    <dgm:cxn modelId="{DDB550AD-566A-4135-9E95-2130CC464781}" type="presParOf" srcId="{FB8E7D85-029E-4268-8747-F88A687FA685}" destId="{B6255AFF-892C-43B9-885C-E75D71CB7E68}" srcOrd="2" destOrd="0" presId="urn:microsoft.com/office/officeart/2005/8/layout/StepDownProcess"/>
    <dgm:cxn modelId="{1E160839-2C91-440D-B9D7-3B2227B75F4C}" type="presParOf" srcId="{B6255AFF-892C-43B9-885C-E75D71CB7E68}" destId="{6EF951E0-3BE8-4764-8AA5-0BB1BEB2BCBE}" srcOrd="0" destOrd="0" presId="urn:microsoft.com/office/officeart/2005/8/layout/StepDownProcess"/>
    <dgm:cxn modelId="{3BDB2285-52E7-43B9-BBE7-23DBD992497E}" type="presParOf" srcId="{B6255AFF-892C-43B9-885C-E75D71CB7E68}" destId="{792E58E8-7B0E-48D1-B093-9ABE35391A14}" srcOrd="1" destOrd="0" presId="urn:microsoft.com/office/officeart/2005/8/layout/StepDownProcess"/>
    <dgm:cxn modelId="{72913CB8-3A9E-48BB-B0D2-D17F55E41753}" type="presParOf" srcId="{B6255AFF-892C-43B9-885C-E75D71CB7E68}" destId="{9A80A796-ECEF-4041-9CE4-CB19B12984B4}" srcOrd="2" destOrd="0" presId="urn:microsoft.com/office/officeart/2005/8/layout/StepDownProcess"/>
    <dgm:cxn modelId="{63950E56-9FBD-46C6-BB49-B925C19D962A}" type="presParOf" srcId="{FB8E7D85-029E-4268-8747-F88A687FA685}" destId="{17E23D61-B8C4-47BF-A636-B126278E8420}" srcOrd="3" destOrd="0" presId="urn:microsoft.com/office/officeart/2005/8/layout/StepDownProcess"/>
    <dgm:cxn modelId="{2432D57A-DD6B-40CB-903A-AA01257CDA93}" type="presParOf" srcId="{FB8E7D85-029E-4268-8747-F88A687FA685}" destId="{43728C2C-0AC8-48D6-A95B-E8FA7867EA0C}" srcOrd="4" destOrd="0" presId="urn:microsoft.com/office/officeart/2005/8/layout/StepDownProcess"/>
    <dgm:cxn modelId="{6F603E7F-20D0-41B5-8FB2-8C6C18617310}" type="presParOf" srcId="{43728C2C-0AC8-48D6-A95B-E8FA7867EA0C}" destId="{34AAA5F6-F0D2-4687-BB66-5D2BA572B5AE}" srcOrd="0" destOrd="0" presId="urn:microsoft.com/office/officeart/2005/8/layout/StepDownProcess"/>
    <dgm:cxn modelId="{A13C3F8E-7289-4107-A578-00AA67E0184C}" type="presParOf" srcId="{43728C2C-0AC8-48D6-A95B-E8FA7867EA0C}" destId="{EDBF57A4-C9B2-4ED0-BDB7-D2064B63C73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FD82F4-3FD2-4626-9AEE-B681A1A75F2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BD7677-0D43-45B8-8D52-05B19BD8D53F}">
      <dgm:prSet phldrT="[Текст]"/>
      <dgm:spPr>
        <a:solidFill>
          <a:srgbClr val="005024"/>
        </a:solidFill>
      </dgm:spPr>
      <dgm:t>
        <a:bodyPr/>
        <a:lstStyle/>
        <a:p>
          <a:r>
            <a:rPr lang="en-US" b="1" dirty="0" err="1" smtClean="0"/>
            <a:t>Chinakam</a:t>
          </a:r>
          <a:r>
            <a:rPr lang="en-US" b="1" dirty="0" smtClean="0"/>
            <a:t> </a:t>
          </a:r>
          <a:r>
            <a:rPr lang="en-US" b="1" dirty="0" err="1" smtClean="0"/>
            <a:t>hukmdor</a:t>
          </a:r>
          <a:endParaRPr lang="ru-RU" b="1" dirty="0"/>
        </a:p>
      </dgm:t>
    </dgm:pt>
    <dgm:pt modelId="{FF3C6DCA-85CA-4494-9827-485C3C8B213F}" type="parTrans" cxnId="{B66C7640-349E-494A-AB5D-7D45977C6B9A}">
      <dgm:prSet/>
      <dgm:spPr/>
      <dgm:t>
        <a:bodyPr/>
        <a:lstStyle/>
        <a:p>
          <a:endParaRPr lang="ru-RU"/>
        </a:p>
      </dgm:t>
    </dgm:pt>
    <dgm:pt modelId="{A741318C-42E0-48FB-BABD-A2F89069921F}" type="sibTrans" cxnId="{B66C7640-349E-494A-AB5D-7D45977C6B9A}">
      <dgm:prSet/>
      <dgm:spPr/>
      <dgm:t>
        <a:bodyPr/>
        <a:lstStyle/>
        <a:p>
          <a:endParaRPr lang="ru-RU"/>
        </a:p>
      </dgm:t>
    </dgm:pt>
    <dgm:pt modelId="{D9CE8399-24BF-418B-9A8C-AFCD9F37F51D}">
      <dgm:prSet phldrT="[Текст]"/>
      <dgm:spPr>
        <a:solidFill>
          <a:srgbClr val="2E471D"/>
        </a:solidFill>
      </dgm:spPr>
      <dgm:t>
        <a:bodyPr/>
        <a:lstStyle/>
        <a:p>
          <a:r>
            <a:rPr lang="en-US" b="1" dirty="0" smtClean="0"/>
            <a:t>El </a:t>
          </a:r>
          <a:r>
            <a:rPr lang="en-US" b="1" dirty="0" err="1" smtClean="0"/>
            <a:t>suygan</a:t>
          </a:r>
          <a:r>
            <a:rPr lang="en-US" b="1" dirty="0" smtClean="0"/>
            <a:t> </a:t>
          </a:r>
          <a:r>
            <a:rPr lang="en-US" b="1" dirty="0" err="1" smtClean="0"/>
            <a:t>rahbar</a:t>
          </a:r>
          <a:endParaRPr lang="ru-RU" b="1" dirty="0"/>
        </a:p>
      </dgm:t>
    </dgm:pt>
    <dgm:pt modelId="{28A78178-ECA7-42CB-9C75-846ADBD20B83}" type="parTrans" cxnId="{939078A8-B4A8-4F49-9065-01C35667D716}">
      <dgm:prSet/>
      <dgm:spPr/>
      <dgm:t>
        <a:bodyPr/>
        <a:lstStyle/>
        <a:p>
          <a:endParaRPr lang="ru-RU"/>
        </a:p>
      </dgm:t>
    </dgm:pt>
    <dgm:pt modelId="{EA2A030E-7FCE-42B0-B3E5-C4E842B19518}" type="sibTrans" cxnId="{939078A8-B4A8-4F49-9065-01C35667D716}">
      <dgm:prSet/>
      <dgm:spPr/>
      <dgm:t>
        <a:bodyPr/>
        <a:lstStyle/>
        <a:p>
          <a:endParaRPr lang="ru-RU"/>
        </a:p>
      </dgm:t>
    </dgm:pt>
    <dgm:pt modelId="{299C196B-3738-47DD-AE3D-F3BE4FB0C79E}" type="pres">
      <dgm:prSet presAssocID="{2DFD82F4-3FD2-4626-9AEE-B681A1A75F2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41E9905-02B4-4CD1-B810-BCA14D6B9219}" type="pres">
      <dgm:prSet presAssocID="{2DFD82F4-3FD2-4626-9AEE-B681A1A75F2E}" presName="Name1" presStyleCnt="0"/>
      <dgm:spPr/>
    </dgm:pt>
    <dgm:pt modelId="{08D23DD9-29AE-4AE5-833C-6C6BA08EA55F}" type="pres">
      <dgm:prSet presAssocID="{2DFD82F4-3FD2-4626-9AEE-B681A1A75F2E}" presName="cycle" presStyleCnt="0"/>
      <dgm:spPr/>
    </dgm:pt>
    <dgm:pt modelId="{48180EB7-1226-43F1-B2F0-8B389BB71310}" type="pres">
      <dgm:prSet presAssocID="{2DFD82F4-3FD2-4626-9AEE-B681A1A75F2E}" presName="srcNode" presStyleLbl="node1" presStyleIdx="0" presStyleCnt="2"/>
      <dgm:spPr/>
    </dgm:pt>
    <dgm:pt modelId="{28D3DD25-5A23-41C0-8A10-084C12220647}" type="pres">
      <dgm:prSet presAssocID="{2DFD82F4-3FD2-4626-9AEE-B681A1A75F2E}" presName="conn" presStyleLbl="parChTrans1D2" presStyleIdx="0" presStyleCnt="1"/>
      <dgm:spPr/>
      <dgm:t>
        <a:bodyPr/>
        <a:lstStyle/>
        <a:p>
          <a:endParaRPr lang="ru-RU"/>
        </a:p>
      </dgm:t>
    </dgm:pt>
    <dgm:pt modelId="{0884FE74-1AAE-4CA4-8CC7-F70F1A0F6BE2}" type="pres">
      <dgm:prSet presAssocID="{2DFD82F4-3FD2-4626-9AEE-B681A1A75F2E}" presName="extraNode" presStyleLbl="node1" presStyleIdx="0" presStyleCnt="2"/>
      <dgm:spPr/>
    </dgm:pt>
    <dgm:pt modelId="{63F73F61-F967-426D-AF87-F6D18D4A09B7}" type="pres">
      <dgm:prSet presAssocID="{2DFD82F4-3FD2-4626-9AEE-B681A1A75F2E}" presName="dstNode" presStyleLbl="node1" presStyleIdx="0" presStyleCnt="2"/>
      <dgm:spPr/>
    </dgm:pt>
    <dgm:pt modelId="{954CD704-D3E1-4F57-AA3F-13C4032EBDF8}" type="pres">
      <dgm:prSet presAssocID="{A1BD7677-0D43-45B8-8D52-05B19BD8D53F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F6A5D7-A364-4849-A73F-311B11D9BD06}" type="pres">
      <dgm:prSet presAssocID="{A1BD7677-0D43-45B8-8D52-05B19BD8D53F}" presName="accent_1" presStyleCnt="0"/>
      <dgm:spPr/>
    </dgm:pt>
    <dgm:pt modelId="{F332A768-A670-4EDF-8027-72DFF5F94CFF}" type="pres">
      <dgm:prSet presAssocID="{A1BD7677-0D43-45B8-8D52-05B19BD8D53F}" presName="accentRepeatNode" presStyleLbl="solidFgAcc1" presStyleIdx="0" presStyleCnt="2"/>
      <dgm:spPr>
        <a:solidFill>
          <a:srgbClr val="7030A0"/>
        </a:solidFill>
      </dgm:spPr>
    </dgm:pt>
    <dgm:pt modelId="{803BF726-3A30-4E72-9F4A-B0E3AA979174}" type="pres">
      <dgm:prSet presAssocID="{D9CE8399-24BF-418B-9A8C-AFCD9F37F51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5DBE67-B66E-43A3-A399-8539069D2BA7}" type="pres">
      <dgm:prSet presAssocID="{D9CE8399-24BF-418B-9A8C-AFCD9F37F51D}" presName="accent_2" presStyleCnt="0"/>
      <dgm:spPr/>
    </dgm:pt>
    <dgm:pt modelId="{354D2236-D008-42CF-953E-3A7D095CAE99}" type="pres">
      <dgm:prSet presAssocID="{D9CE8399-24BF-418B-9A8C-AFCD9F37F51D}" presName="accentRepeatNode" presStyleLbl="solidFgAcc1" presStyleIdx="1" presStyleCnt="2"/>
      <dgm:spPr>
        <a:solidFill>
          <a:srgbClr val="7030A0"/>
        </a:solidFill>
      </dgm:spPr>
    </dgm:pt>
  </dgm:ptLst>
  <dgm:cxnLst>
    <dgm:cxn modelId="{7F935FE7-4348-499F-B922-659047A320E7}" type="presOf" srcId="{A1BD7677-0D43-45B8-8D52-05B19BD8D53F}" destId="{954CD704-D3E1-4F57-AA3F-13C4032EBDF8}" srcOrd="0" destOrd="0" presId="urn:microsoft.com/office/officeart/2008/layout/VerticalCurvedList"/>
    <dgm:cxn modelId="{B66C7640-349E-494A-AB5D-7D45977C6B9A}" srcId="{2DFD82F4-3FD2-4626-9AEE-B681A1A75F2E}" destId="{A1BD7677-0D43-45B8-8D52-05B19BD8D53F}" srcOrd="0" destOrd="0" parTransId="{FF3C6DCA-85CA-4494-9827-485C3C8B213F}" sibTransId="{A741318C-42E0-48FB-BABD-A2F89069921F}"/>
    <dgm:cxn modelId="{939078A8-B4A8-4F49-9065-01C35667D716}" srcId="{2DFD82F4-3FD2-4626-9AEE-B681A1A75F2E}" destId="{D9CE8399-24BF-418B-9A8C-AFCD9F37F51D}" srcOrd="1" destOrd="0" parTransId="{28A78178-ECA7-42CB-9C75-846ADBD20B83}" sibTransId="{EA2A030E-7FCE-42B0-B3E5-C4E842B19518}"/>
    <dgm:cxn modelId="{1FED1EC8-096B-46A4-9C16-25A2C8E4694F}" type="presOf" srcId="{2DFD82F4-3FD2-4626-9AEE-B681A1A75F2E}" destId="{299C196B-3738-47DD-AE3D-F3BE4FB0C79E}" srcOrd="0" destOrd="0" presId="urn:microsoft.com/office/officeart/2008/layout/VerticalCurvedList"/>
    <dgm:cxn modelId="{D91C960E-C199-473A-81C4-F6E33EF19B19}" type="presOf" srcId="{D9CE8399-24BF-418B-9A8C-AFCD9F37F51D}" destId="{803BF726-3A30-4E72-9F4A-B0E3AA979174}" srcOrd="0" destOrd="0" presId="urn:microsoft.com/office/officeart/2008/layout/VerticalCurvedList"/>
    <dgm:cxn modelId="{48C48F68-39E3-4812-B331-601A8E054868}" type="presOf" srcId="{A741318C-42E0-48FB-BABD-A2F89069921F}" destId="{28D3DD25-5A23-41C0-8A10-084C12220647}" srcOrd="0" destOrd="0" presId="urn:microsoft.com/office/officeart/2008/layout/VerticalCurvedList"/>
    <dgm:cxn modelId="{9F4B8F0C-8D9E-4EED-92FC-004A2B019170}" type="presParOf" srcId="{299C196B-3738-47DD-AE3D-F3BE4FB0C79E}" destId="{841E9905-02B4-4CD1-B810-BCA14D6B9219}" srcOrd="0" destOrd="0" presId="urn:microsoft.com/office/officeart/2008/layout/VerticalCurvedList"/>
    <dgm:cxn modelId="{4F224C77-8C6F-4B7A-A662-7B668D434F84}" type="presParOf" srcId="{841E9905-02B4-4CD1-B810-BCA14D6B9219}" destId="{08D23DD9-29AE-4AE5-833C-6C6BA08EA55F}" srcOrd="0" destOrd="0" presId="urn:microsoft.com/office/officeart/2008/layout/VerticalCurvedList"/>
    <dgm:cxn modelId="{66E38C92-33AE-4DC6-AA43-6E93B5043D0E}" type="presParOf" srcId="{08D23DD9-29AE-4AE5-833C-6C6BA08EA55F}" destId="{48180EB7-1226-43F1-B2F0-8B389BB71310}" srcOrd="0" destOrd="0" presId="urn:microsoft.com/office/officeart/2008/layout/VerticalCurvedList"/>
    <dgm:cxn modelId="{D7A34D64-B0E9-4C98-9060-E1328E22A522}" type="presParOf" srcId="{08D23DD9-29AE-4AE5-833C-6C6BA08EA55F}" destId="{28D3DD25-5A23-41C0-8A10-084C12220647}" srcOrd="1" destOrd="0" presId="urn:microsoft.com/office/officeart/2008/layout/VerticalCurvedList"/>
    <dgm:cxn modelId="{E6CE121D-A64F-4B25-9180-CEB4FFC187EA}" type="presParOf" srcId="{08D23DD9-29AE-4AE5-833C-6C6BA08EA55F}" destId="{0884FE74-1AAE-4CA4-8CC7-F70F1A0F6BE2}" srcOrd="2" destOrd="0" presId="urn:microsoft.com/office/officeart/2008/layout/VerticalCurvedList"/>
    <dgm:cxn modelId="{61ABD5AB-D16D-474F-B040-725046EB1C63}" type="presParOf" srcId="{08D23DD9-29AE-4AE5-833C-6C6BA08EA55F}" destId="{63F73F61-F967-426D-AF87-F6D18D4A09B7}" srcOrd="3" destOrd="0" presId="urn:microsoft.com/office/officeart/2008/layout/VerticalCurvedList"/>
    <dgm:cxn modelId="{E6D4240A-DF90-437C-950F-D2A906609261}" type="presParOf" srcId="{841E9905-02B4-4CD1-B810-BCA14D6B9219}" destId="{954CD704-D3E1-4F57-AA3F-13C4032EBDF8}" srcOrd="1" destOrd="0" presId="urn:microsoft.com/office/officeart/2008/layout/VerticalCurvedList"/>
    <dgm:cxn modelId="{36713568-93C9-46C4-B5D4-D19BB5DCE1F4}" type="presParOf" srcId="{841E9905-02B4-4CD1-B810-BCA14D6B9219}" destId="{CCF6A5D7-A364-4849-A73F-311B11D9BD06}" srcOrd="2" destOrd="0" presId="urn:microsoft.com/office/officeart/2008/layout/VerticalCurvedList"/>
    <dgm:cxn modelId="{1390074F-B562-4DC2-8550-79248FD3DE49}" type="presParOf" srcId="{CCF6A5D7-A364-4849-A73F-311B11D9BD06}" destId="{F332A768-A670-4EDF-8027-72DFF5F94CFF}" srcOrd="0" destOrd="0" presId="urn:microsoft.com/office/officeart/2008/layout/VerticalCurvedList"/>
    <dgm:cxn modelId="{C20AF1D9-71E3-42A9-838D-D0BEBE7CE567}" type="presParOf" srcId="{841E9905-02B4-4CD1-B810-BCA14D6B9219}" destId="{803BF726-3A30-4E72-9F4A-B0E3AA979174}" srcOrd="3" destOrd="0" presId="urn:microsoft.com/office/officeart/2008/layout/VerticalCurvedList"/>
    <dgm:cxn modelId="{F17DAB3D-D317-48E8-A89D-762A05604DD6}" type="presParOf" srcId="{841E9905-02B4-4CD1-B810-BCA14D6B9219}" destId="{CD5DBE67-B66E-43A3-A399-8539069D2BA7}" srcOrd="4" destOrd="0" presId="urn:microsoft.com/office/officeart/2008/layout/VerticalCurvedList"/>
    <dgm:cxn modelId="{EABB153E-9D9F-4AE6-A261-D85F7A81C7C6}" type="presParOf" srcId="{CD5DBE67-B66E-43A3-A399-8539069D2BA7}" destId="{354D2236-D008-42CF-953E-3A7D095CAE9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11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2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35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2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52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26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16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72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84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3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C1BA0-00D6-48CD-9715-207A559405D5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2B59F-9621-4C89-8D6A-0BCB833877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09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5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12.jp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2.jpg"/><Relationship Id="rId7" Type="http://schemas.openxmlformats.org/officeDocument/2006/relationships/diagramColors" Target="../diagrams/colors5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"/>
            <a:ext cx="12191999" cy="137159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8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455987"/>
            <a:ext cx="11790218" cy="526346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33537" y="291574"/>
            <a:ext cx="2036618" cy="748146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 18" descr="542142f8c32c6d364c25a313118ff66d.jpg"/>
          <p:cNvPicPr>
            <a:picLocks noGrp="1" noChangeAspect="1"/>
          </p:cNvPicPr>
          <p:nvPr/>
        </p:nvPicPr>
        <p:blipFill>
          <a:blip r:embed="rId2">
            <a:lum contrast="10000"/>
          </a:blip>
          <a:srcRect l="1180" r="1180"/>
          <a:stretch>
            <a:fillRect/>
          </a:stretch>
        </p:blipFill>
        <p:spPr>
          <a:xfrm>
            <a:off x="4461163" y="3939397"/>
            <a:ext cx="3906981" cy="227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76" y="142341"/>
            <a:ext cx="1439433" cy="108691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51164" y="2022764"/>
            <a:ext cx="762000" cy="17456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51164" y="4197926"/>
            <a:ext cx="762000" cy="175952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613336" y="2022764"/>
            <a:ext cx="101568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“YULDUZLI TUNLAR”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ASARI TAHLILI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75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09450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ASARDA…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205345"/>
            <a:ext cx="11790218" cy="551410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74" y="1579417"/>
            <a:ext cx="3396081" cy="405938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306" y="1579417"/>
            <a:ext cx="3165113" cy="3983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7495309" y="2324097"/>
            <a:ext cx="4475018" cy="2649686"/>
          </a:xfrm>
          <a:prstGeom prst="wedgeRoundRectCallout">
            <a:avLst>
              <a:gd name="adj1" fmla="val -46486"/>
              <a:gd name="adj2" fmla="val -94666"/>
              <a:gd name="adj3" fmla="val 16667"/>
            </a:avLst>
          </a:prstGeom>
          <a:solidFill>
            <a:srgbClr val="2E471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yovuzlik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kurashni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ko‘lamda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tasvirlashga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180109" y="5839690"/>
            <a:ext cx="4007197" cy="678874"/>
          </a:xfrm>
          <a:prstGeom prst="homePlate">
            <a:avLst/>
          </a:prstGeom>
          <a:solidFill>
            <a:srgbClr val="644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Pirimqul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Qodirov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93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  <a:solidFill>
            <a:srgbClr val="BAF8D2"/>
          </a:solidFill>
        </p:spPr>
        <p:txBody>
          <a:bodyPr/>
          <a:lstStyle/>
          <a:p>
            <a:pPr marL="571500" indent="-571500" algn="l">
              <a:buFont typeface="Wingdings" panose="05000000000000000000" pitchFamily="2" charset="2"/>
              <a:buChar char="q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(122- bet)</a:t>
            </a:r>
          </a:p>
          <a:p>
            <a:pPr marL="571500" indent="-571500" algn="l">
              <a:buFont typeface="Wingdings" panose="05000000000000000000" pitchFamily="2" charset="2"/>
              <a:buChar char="q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Yulduzli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(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romanidan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parcha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inshosini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00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68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480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735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46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768" y="1495063"/>
            <a:ext cx="3588328" cy="41009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54" y="1759527"/>
            <a:ext cx="2625438" cy="32852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220" y="1847845"/>
            <a:ext cx="2763983" cy="31969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Лента лицом вниз 7"/>
          <p:cNvSpPr/>
          <p:nvPr/>
        </p:nvSpPr>
        <p:spPr>
          <a:xfrm>
            <a:off x="315192" y="5432712"/>
            <a:ext cx="3789218" cy="954231"/>
          </a:xfrm>
          <a:prstGeom prst="ribbon">
            <a:avLst>
              <a:gd name="adj1" fmla="val 16667"/>
              <a:gd name="adj2" fmla="val 73967"/>
            </a:avLst>
          </a:prstGeom>
          <a:solidFill>
            <a:srgbClr val="4D23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1498-1499-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Лента лицом вниз 9"/>
          <p:cNvSpPr/>
          <p:nvPr/>
        </p:nvSpPr>
        <p:spPr>
          <a:xfrm>
            <a:off x="8427026" y="5432712"/>
            <a:ext cx="3006437" cy="886689"/>
          </a:xfrm>
          <a:prstGeom prst="ribbon">
            <a:avLst>
              <a:gd name="adj1" fmla="val 16667"/>
              <a:gd name="adj2" fmla="val 64141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1979-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6379" y="5719473"/>
            <a:ext cx="31951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Pirimqul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Qodirov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07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9836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mahorati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789" y="4638768"/>
            <a:ext cx="2833255" cy="20716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389380">
            <a:off x="4396881" y="3452208"/>
            <a:ext cx="1444391" cy="38515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08" y="4638768"/>
            <a:ext cx="2835991" cy="18981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21" y="1295906"/>
            <a:ext cx="2835991" cy="30298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2975" y="1420523"/>
            <a:ext cx="2608545" cy="3130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806" y="1420523"/>
            <a:ext cx="2763983" cy="33524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354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98367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endParaRPr lang="ru-RU" sz="66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108365"/>
            <a:ext cx="11790218" cy="561109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07172820"/>
              </p:ext>
            </p:extLst>
          </p:nvPr>
        </p:nvGraphicFramePr>
        <p:xfrm>
          <a:off x="761999" y="1239982"/>
          <a:ext cx="8769927" cy="3893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382" y="1108365"/>
            <a:ext cx="2784764" cy="3446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ятиугольник 6"/>
          <p:cNvSpPr/>
          <p:nvPr/>
        </p:nvSpPr>
        <p:spPr>
          <a:xfrm>
            <a:off x="1704108" y="5309754"/>
            <a:ext cx="9324110" cy="1233055"/>
          </a:xfrm>
          <a:prstGeom prst="homePlate">
            <a:avLst/>
          </a:prstGeom>
          <a:solidFill>
            <a:srgbClr val="190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Hukmronlik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iste’dodi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ekanligidan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dalolatdir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377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QUTLUG‘ NIGOR XONIM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0334580"/>
              </p:ext>
            </p:extLst>
          </p:nvPr>
        </p:nvGraphicFramePr>
        <p:xfrm>
          <a:off x="5273962" y="1371599"/>
          <a:ext cx="6918037" cy="3645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ая прямоугольная выноска 6"/>
          <p:cNvSpPr/>
          <p:nvPr/>
        </p:nvSpPr>
        <p:spPr>
          <a:xfrm>
            <a:off x="2798618" y="5418523"/>
            <a:ext cx="3449779" cy="1233054"/>
          </a:xfrm>
          <a:prstGeom prst="wedgeRoundRectCallout">
            <a:avLst>
              <a:gd name="adj1" fmla="val 72457"/>
              <a:gd name="adj2" fmla="val -9030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Chingizxonning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7647711" y="5563995"/>
            <a:ext cx="3754580" cy="1087582"/>
          </a:xfrm>
          <a:prstGeom prst="wedgeRoundRectCallout">
            <a:avLst>
              <a:gd name="adj1" fmla="val -66036"/>
              <a:gd name="adj2" fmla="val -10789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Chig‘atoyxonning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naslidan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80109" y="2784763"/>
            <a:ext cx="5320146" cy="2356811"/>
          </a:xfrm>
          <a:prstGeom prst="wedgeRoundRectCallout">
            <a:avLst>
              <a:gd name="adj1" fmla="val 34959"/>
              <a:gd name="adj2" fmla="val -115839"/>
              <a:gd name="adj3" fmla="val 16667"/>
            </a:avLst>
          </a:prstGeom>
          <a:solidFill>
            <a:srgbClr val="0050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Oqila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tadbirli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mavqeli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e’tiqodli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mulohazali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sadoqatli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ayoldir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6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96183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XONZODA BEGIM</a:t>
            </a:r>
            <a:endParaRPr lang="ru-RU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41544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7" y="2847580"/>
            <a:ext cx="3359727" cy="24298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309" y="3070414"/>
            <a:ext cx="3415145" cy="24295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33902079"/>
              </p:ext>
            </p:extLst>
          </p:nvPr>
        </p:nvGraphicFramePr>
        <p:xfrm>
          <a:off x="554182" y="877005"/>
          <a:ext cx="11118272" cy="2078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208611935"/>
              </p:ext>
            </p:extLst>
          </p:nvPr>
        </p:nvGraphicFramePr>
        <p:xfrm>
          <a:off x="2953499" y="2679799"/>
          <a:ext cx="6622473" cy="3422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54968" y="1263346"/>
            <a:ext cx="44935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Qutlug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Nigor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xonimning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to‘ng‘ich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5597" y="1756804"/>
            <a:ext cx="4600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Boburjondan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5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0396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 BERING!</a:t>
            </a:r>
            <a:endParaRPr lang="ru-RU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908" y="1510145"/>
            <a:ext cx="2451101" cy="18981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99" y="1510145"/>
            <a:ext cx="3961201" cy="2859087"/>
          </a:xfrm>
          <a:prstGeom prst="rect">
            <a:avLst/>
          </a:prstGeom>
        </p:spPr>
      </p:pic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624620420"/>
              </p:ext>
            </p:extLst>
          </p:nvPr>
        </p:nvGraphicFramePr>
        <p:xfrm>
          <a:off x="4420800" y="1510145"/>
          <a:ext cx="7364892" cy="3492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Овал 11"/>
          <p:cNvSpPr/>
          <p:nvPr/>
        </p:nvSpPr>
        <p:spPr>
          <a:xfrm>
            <a:off x="1080654" y="4775415"/>
            <a:ext cx="10293928" cy="1399309"/>
          </a:xfrm>
          <a:prstGeom prst="ellipse">
            <a:avLst/>
          </a:prstGeom>
          <a:solidFill>
            <a:srgbClr val="3E2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Qutlug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Nigor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chingiziylardan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27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984951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AHMAD TANBAL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9330" y="1246764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18595626"/>
              </p:ext>
            </p:extLst>
          </p:nvPr>
        </p:nvGraphicFramePr>
        <p:xfrm>
          <a:off x="314036" y="1579418"/>
          <a:ext cx="6488545" cy="5015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9445334" y="1804135"/>
            <a:ext cx="2658920" cy="1218787"/>
          </a:xfrm>
          <a:prstGeom prst="roundRect">
            <a:avLst/>
          </a:prstGeom>
          <a:solidFill>
            <a:srgbClr val="3C1A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Sotqin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28956" y="3617389"/>
            <a:ext cx="3301642" cy="1203264"/>
          </a:xfrm>
          <a:prstGeom prst="roundRect">
            <a:avLst/>
          </a:prstGeom>
          <a:solidFill>
            <a:srgbClr val="3E1B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Zo‘rovon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131911" y="5211119"/>
            <a:ext cx="2912634" cy="1217390"/>
          </a:xfrm>
          <a:prstGeom prst="roundRect">
            <a:avLst/>
          </a:prstGeom>
          <a:solidFill>
            <a:srgbClr val="481F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Ayyor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3380508" y="1505018"/>
            <a:ext cx="5430982" cy="1991103"/>
          </a:xfrm>
          <a:prstGeom prst="wedgeRoundRectCallout">
            <a:avLst>
              <a:gd name="adj1" fmla="val 44763"/>
              <a:gd name="adj2" fmla="val -76257"/>
              <a:gd name="adj3" fmla="val 16667"/>
            </a:avLst>
          </a:prstGeom>
          <a:solidFill>
            <a:srgbClr val="8E41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beziydi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qutulishga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chora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izlaydi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верх 15"/>
          <p:cNvSpPr/>
          <p:nvPr/>
        </p:nvSpPr>
        <p:spPr>
          <a:xfrm>
            <a:off x="9703125" y="4713321"/>
            <a:ext cx="484632" cy="568036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верх 16"/>
          <p:cNvSpPr/>
          <p:nvPr/>
        </p:nvSpPr>
        <p:spPr>
          <a:xfrm>
            <a:off x="10863859" y="3001658"/>
            <a:ext cx="484632" cy="540328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18545" y="3719431"/>
            <a:ext cx="2655150" cy="1022351"/>
          </a:xfrm>
          <a:prstGeom prst="roundRect">
            <a:avLst/>
          </a:prstGeom>
          <a:solidFill>
            <a:srgbClr val="401B5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Orsiz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6145856" y="5640650"/>
            <a:ext cx="978408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4714922" y="3945555"/>
            <a:ext cx="674496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7971686" y="3945555"/>
            <a:ext cx="561655" cy="48463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97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764"/>
          </a:xfrm>
          <a:solidFill>
            <a:srgbClr val="0070C0"/>
          </a:solidFill>
        </p:spPr>
        <p:txBody>
          <a:bodyPr/>
          <a:lstStyle/>
          <a:p>
            <a:r>
              <a:rPr lang="en-US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endParaRPr lang="ru-RU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71599"/>
            <a:ext cx="11790218" cy="53478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920" y="1662544"/>
            <a:ext cx="3642444" cy="4516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21046666"/>
              </p:ext>
            </p:extLst>
          </p:nvPr>
        </p:nvGraphicFramePr>
        <p:xfrm>
          <a:off x="4156363" y="1211501"/>
          <a:ext cx="781396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12426" y="438407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9616" y="2137972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75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175</Words>
  <Application>Microsoft Office PowerPoint</Application>
  <PresentationFormat>Широкоэкранный</PresentationFormat>
  <Paragraphs>59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Тема Office</vt:lpstr>
      <vt:lpstr>ADABIYOT</vt:lpstr>
      <vt:lpstr>MUSTAHKAMLASH</vt:lpstr>
      <vt:lpstr>Yozuvchining mahorati</vt:lpstr>
      <vt:lpstr> BOBUR</vt:lpstr>
      <vt:lpstr>QUTLUG‘ NIGOR XONIM</vt:lpstr>
      <vt:lpstr>XONZODA BEGIM</vt:lpstr>
      <vt:lpstr>E’TIBOR BERING!</vt:lpstr>
      <vt:lpstr>AHMAD TANBAL</vt:lpstr>
      <vt:lpstr>BOBUR</vt:lpstr>
      <vt:lpstr>ASARDA…</vt:lpstr>
      <vt:lpstr>Mustaqil bajarish uchun topshiriqlar: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Учетная запись Майкрософт</cp:lastModifiedBy>
  <cp:revision>52</cp:revision>
  <dcterms:created xsi:type="dcterms:W3CDTF">2021-02-28T06:58:42Z</dcterms:created>
  <dcterms:modified xsi:type="dcterms:W3CDTF">2021-03-03T06:58:37Z</dcterms:modified>
</cp:coreProperties>
</file>