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EDFB3B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A239F3-833D-4347-A91C-35BF8FB73E3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F3B400-905F-4E62-BB1E-3BA8511D2F29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Tog‘ay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Murod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hayoti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ijodi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bilib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olgan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ma’lumotlarni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o‘qing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8CDC9EB-A130-4D8C-A0D6-799C78B3BF61}" type="parTrans" cxnId="{C5029866-499E-4EF0-901B-1DB0A428C723}">
      <dgm:prSet/>
      <dgm:spPr/>
      <dgm:t>
        <a:bodyPr/>
        <a:lstStyle/>
        <a:p>
          <a:endParaRPr lang="ru-RU"/>
        </a:p>
      </dgm:t>
    </dgm:pt>
    <dgm:pt modelId="{3F51E4B4-0FC3-468D-B0AF-57544BD88DC2}" type="sibTrans" cxnId="{C5029866-499E-4EF0-901B-1DB0A428C723}">
      <dgm:prSet/>
      <dgm:spPr/>
      <dgm:t>
        <a:bodyPr/>
        <a:lstStyle/>
        <a:p>
          <a:endParaRPr lang="ru-RU"/>
        </a:p>
      </dgm:t>
    </dgm:pt>
    <dgm:pt modelId="{7C0420DC-0BAD-400A-9AEA-C3F0A26545D1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Tog‘ay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Murodning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darslikda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keltirilgan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qissadan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o‘qigansiz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BF7E31-152C-40F6-8586-C5941D86BD97}" type="parTrans" cxnId="{629BCD97-4CCA-4A43-8E51-344BDD7D2865}">
      <dgm:prSet/>
      <dgm:spPr/>
      <dgm:t>
        <a:bodyPr/>
        <a:lstStyle/>
        <a:p>
          <a:endParaRPr lang="ru-RU"/>
        </a:p>
      </dgm:t>
    </dgm:pt>
    <dgm:pt modelId="{38CD8758-88AD-4A6D-9103-21A6C2F11580}" type="sibTrans" cxnId="{629BCD97-4CCA-4A43-8E51-344BDD7D2865}">
      <dgm:prSet/>
      <dgm:spPr/>
      <dgm:t>
        <a:bodyPr/>
        <a:lstStyle/>
        <a:p>
          <a:endParaRPr lang="ru-RU"/>
        </a:p>
      </dgm:t>
    </dgm:pt>
    <dgm:pt modelId="{BF019263-D1D2-4B71-A081-FB4379A7572A}">
      <dgm:prSet phldrT="[Текст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Novator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ijodkorlardan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kimlarni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bilasiz</a:t>
          </a:r>
          <a:r>
            <a:rPr lang="en-US" sz="28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10380F-27FD-45A8-9456-A56D514E643E}" type="parTrans" cxnId="{3AEA276E-104D-4B1A-B5D0-121DF603ED10}">
      <dgm:prSet/>
      <dgm:spPr/>
      <dgm:t>
        <a:bodyPr/>
        <a:lstStyle/>
        <a:p>
          <a:endParaRPr lang="ru-RU"/>
        </a:p>
      </dgm:t>
    </dgm:pt>
    <dgm:pt modelId="{D122EF54-0807-4577-A2A3-8B9BE37A6E41}" type="sibTrans" cxnId="{3AEA276E-104D-4B1A-B5D0-121DF603ED10}">
      <dgm:prSet/>
      <dgm:spPr/>
      <dgm:t>
        <a:bodyPr/>
        <a:lstStyle/>
        <a:p>
          <a:endParaRPr lang="ru-RU"/>
        </a:p>
      </dgm:t>
    </dgm:pt>
    <dgm:pt modelId="{A3BE6734-FC3E-4E7D-BF9E-E4986A9A05A5}" type="pres">
      <dgm:prSet presAssocID="{D5A239F3-833D-4347-A91C-35BF8FB73E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E68AFC-A5DA-4A99-ABE8-838102CCCB8B}" type="pres">
      <dgm:prSet presAssocID="{C4F3B400-905F-4E62-BB1E-3BA8511D2F29}" presName="parentLin" presStyleCnt="0"/>
      <dgm:spPr/>
    </dgm:pt>
    <dgm:pt modelId="{4CAD805C-B10A-4F0E-AC5A-B7E319D490AB}" type="pres">
      <dgm:prSet presAssocID="{C4F3B400-905F-4E62-BB1E-3BA8511D2F2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8294A0-1DE9-4386-84A7-CAADDB73C78B}" type="pres">
      <dgm:prSet presAssocID="{C4F3B400-905F-4E62-BB1E-3BA8511D2F29}" presName="parentText" presStyleLbl="node1" presStyleIdx="0" presStyleCnt="3" custScaleY="1900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F68D41-3EC4-4543-BE5C-F17A1CBEC0A0}" type="pres">
      <dgm:prSet presAssocID="{C4F3B400-905F-4E62-BB1E-3BA8511D2F29}" presName="negativeSpace" presStyleCnt="0"/>
      <dgm:spPr/>
    </dgm:pt>
    <dgm:pt modelId="{E80111A5-F551-4E34-BC64-9DFBE33CC2E4}" type="pres">
      <dgm:prSet presAssocID="{C4F3B400-905F-4E62-BB1E-3BA8511D2F29}" presName="childText" presStyleLbl="conFgAcc1" presStyleIdx="0" presStyleCnt="3">
        <dgm:presLayoutVars>
          <dgm:bulletEnabled val="1"/>
        </dgm:presLayoutVars>
      </dgm:prSet>
      <dgm:spPr/>
    </dgm:pt>
    <dgm:pt modelId="{51C63FC9-CF99-4106-9675-1619C83CD9DD}" type="pres">
      <dgm:prSet presAssocID="{3F51E4B4-0FC3-468D-B0AF-57544BD88DC2}" presName="spaceBetweenRectangles" presStyleCnt="0"/>
      <dgm:spPr/>
    </dgm:pt>
    <dgm:pt modelId="{861D2B97-B11B-42FE-92B4-913A5E5A6DFF}" type="pres">
      <dgm:prSet presAssocID="{7C0420DC-0BAD-400A-9AEA-C3F0A26545D1}" presName="parentLin" presStyleCnt="0"/>
      <dgm:spPr/>
    </dgm:pt>
    <dgm:pt modelId="{CF32D41C-2FEF-4B83-BB66-2CB528F1FD3B}" type="pres">
      <dgm:prSet presAssocID="{7C0420DC-0BAD-400A-9AEA-C3F0A26545D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11C297-89F1-4A84-B177-4377450CDF8F}" type="pres">
      <dgm:prSet presAssocID="{7C0420DC-0BAD-400A-9AEA-C3F0A26545D1}" presName="parentText" presStyleLbl="node1" presStyleIdx="1" presStyleCnt="3" custScaleY="1961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21F03-730F-45BA-BBD4-3FE763D59EB8}" type="pres">
      <dgm:prSet presAssocID="{7C0420DC-0BAD-400A-9AEA-C3F0A26545D1}" presName="negativeSpace" presStyleCnt="0"/>
      <dgm:spPr/>
    </dgm:pt>
    <dgm:pt modelId="{07DF0D47-EBCF-4644-A61F-47205220E1F3}" type="pres">
      <dgm:prSet presAssocID="{7C0420DC-0BAD-400A-9AEA-C3F0A26545D1}" presName="childText" presStyleLbl="conFgAcc1" presStyleIdx="1" presStyleCnt="3">
        <dgm:presLayoutVars>
          <dgm:bulletEnabled val="1"/>
        </dgm:presLayoutVars>
      </dgm:prSet>
      <dgm:spPr/>
    </dgm:pt>
    <dgm:pt modelId="{16605FBF-B02E-4FAA-8214-405F38E47D37}" type="pres">
      <dgm:prSet presAssocID="{38CD8758-88AD-4A6D-9103-21A6C2F11580}" presName="spaceBetweenRectangles" presStyleCnt="0"/>
      <dgm:spPr/>
    </dgm:pt>
    <dgm:pt modelId="{8A4A6C1E-E15E-49B4-B6E4-A4E595C68C98}" type="pres">
      <dgm:prSet presAssocID="{BF019263-D1D2-4B71-A081-FB4379A7572A}" presName="parentLin" presStyleCnt="0"/>
      <dgm:spPr/>
    </dgm:pt>
    <dgm:pt modelId="{EA80704C-0699-4486-879F-5B0B1649955E}" type="pres">
      <dgm:prSet presAssocID="{BF019263-D1D2-4B71-A081-FB4379A7572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8E6A8942-1A48-435B-BDAB-4054F8BAD599}" type="pres">
      <dgm:prSet presAssocID="{BF019263-D1D2-4B71-A081-FB4379A7572A}" presName="parentText" presStyleLbl="node1" presStyleIdx="2" presStyleCnt="3" custScaleY="1557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4CC686-051D-4900-A273-21BCAEC3D054}" type="pres">
      <dgm:prSet presAssocID="{BF019263-D1D2-4B71-A081-FB4379A7572A}" presName="negativeSpace" presStyleCnt="0"/>
      <dgm:spPr/>
    </dgm:pt>
    <dgm:pt modelId="{66BE4155-920C-45BC-82F4-736F888A8260}" type="pres">
      <dgm:prSet presAssocID="{BF019263-D1D2-4B71-A081-FB4379A7572A}" presName="childText" presStyleLbl="conFgAcc1" presStyleIdx="2" presStyleCnt="3" custLinFactNeighborX="391" custLinFactNeighborY="-22755">
        <dgm:presLayoutVars>
          <dgm:bulletEnabled val="1"/>
        </dgm:presLayoutVars>
      </dgm:prSet>
      <dgm:spPr/>
    </dgm:pt>
  </dgm:ptLst>
  <dgm:cxnLst>
    <dgm:cxn modelId="{1329E060-C399-4F2E-B10A-0552EC08C533}" type="presOf" srcId="{7C0420DC-0BAD-400A-9AEA-C3F0A26545D1}" destId="{CF32D41C-2FEF-4B83-BB66-2CB528F1FD3B}" srcOrd="0" destOrd="0" presId="urn:microsoft.com/office/officeart/2005/8/layout/list1"/>
    <dgm:cxn modelId="{D29F6459-C400-433C-A6CB-3A397C62A6B2}" type="presOf" srcId="{7C0420DC-0BAD-400A-9AEA-C3F0A26545D1}" destId="{3511C297-89F1-4A84-B177-4377450CDF8F}" srcOrd="1" destOrd="0" presId="urn:microsoft.com/office/officeart/2005/8/layout/list1"/>
    <dgm:cxn modelId="{629BCD97-4CCA-4A43-8E51-344BDD7D2865}" srcId="{D5A239F3-833D-4347-A91C-35BF8FB73E3B}" destId="{7C0420DC-0BAD-400A-9AEA-C3F0A26545D1}" srcOrd="1" destOrd="0" parTransId="{5FBF7E31-152C-40F6-8586-C5941D86BD97}" sibTransId="{38CD8758-88AD-4A6D-9103-21A6C2F11580}"/>
    <dgm:cxn modelId="{7B794F4A-F432-4117-8EBC-06121919EBC3}" type="presOf" srcId="{D5A239F3-833D-4347-A91C-35BF8FB73E3B}" destId="{A3BE6734-FC3E-4E7D-BF9E-E4986A9A05A5}" srcOrd="0" destOrd="0" presId="urn:microsoft.com/office/officeart/2005/8/layout/list1"/>
    <dgm:cxn modelId="{9FC6C047-FBC0-4A8A-8504-00B93321E0A8}" type="presOf" srcId="{C4F3B400-905F-4E62-BB1E-3BA8511D2F29}" destId="{4CAD805C-B10A-4F0E-AC5A-B7E319D490AB}" srcOrd="0" destOrd="0" presId="urn:microsoft.com/office/officeart/2005/8/layout/list1"/>
    <dgm:cxn modelId="{FE590550-14C6-493E-9CDE-F72A760226C7}" type="presOf" srcId="{BF019263-D1D2-4B71-A081-FB4379A7572A}" destId="{EA80704C-0699-4486-879F-5B0B1649955E}" srcOrd="0" destOrd="0" presId="urn:microsoft.com/office/officeart/2005/8/layout/list1"/>
    <dgm:cxn modelId="{3AEA276E-104D-4B1A-B5D0-121DF603ED10}" srcId="{D5A239F3-833D-4347-A91C-35BF8FB73E3B}" destId="{BF019263-D1D2-4B71-A081-FB4379A7572A}" srcOrd="2" destOrd="0" parTransId="{AC10380F-27FD-45A8-9456-A56D514E643E}" sibTransId="{D122EF54-0807-4577-A2A3-8B9BE37A6E41}"/>
    <dgm:cxn modelId="{C5029866-499E-4EF0-901B-1DB0A428C723}" srcId="{D5A239F3-833D-4347-A91C-35BF8FB73E3B}" destId="{C4F3B400-905F-4E62-BB1E-3BA8511D2F29}" srcOrd="0" destOrd="0" parTransId="{E8CDC9EB-A130-4D8C-A0D6-799C78B3BF61}" sibTransId="{3F51E4B4-0FC3-468D-B0AF-57544BD88DC2}"/>
    <dgm:cxn modelId="{4C426D2B-557A-4DCB-9BFF-076F78097C07}" type="presOf" srcId="{C4F3B400-905F-4E62-BB1E-3BA8511D2F29}" destId="{358294A0-1DE9-4386-84A7-CAADDB73C78B}" srcOrd="1" destOrd="0" presId="urn:microsoft.com/office/officeart/2005/8/layout/list1"/>
    <dgm:cxn modelId="{5C2489DA-57BA-4C96-ACDB-3A4C9D8A5092}" type="presOf" srcId="{BF019263-D1D2-4B71-A081-FB4379A7572A}" destId="{8E6A8942-1A48-435B-BDAB-4054F8BAD599}" srcOrd="1" destOrd="0" presId="urn:microsoft.com/office/officeart/2005/8/layout/list1"/>
    <dgm:cxn modelId="{3585B773-2D7B-47D6-A41E-211C09FA9727}" type="presParOf" srcId="{A3BE6734-FC3E-4E7D-BF9E-E4986A9A05A5}" destId="{6BE68AFC-A5DA-4A99-ABE8-838102CCCB8B}" srcOrd="0" destOrd="0" presId="urn:microsoft.com/office/officeart/2005/8/layout/list1"/>
    <dgm:cxn modelId="{5E5C6448-AFC9-4DD4-A454-927F83FC3B93}" type="presParOf" srcId="{6BE68AFC-A5DA-4A99-ABE8-838102CCCB8B}" destId="{4CAD805C-B10A-4F0E-AC5A-B7E319D490AB}" srcOrd="0" destOrd="0" presId="urn:microsoft.com/office/officeart/2005/8/layout/list1"/>
    <dgm:cxn modelId="{A22055FE-96EE-4A3F-BEB0-CC19A0122F5B}" type="presParOf" srcId="{6BE68AFC-A5DA-4A99-ABE8-838102CCCB8B}" destId="{358294A0-1DE9-4386-84A7-CAADDB73C78B}" srcOrd="1" destOrd="0" presId="urn:microsoft.com/office/officeart/2005/8/layout/list1"/>
    <dgm:cxn modelId="{B3568856-4BDE-4F74-9134-18662F8334BF}" type="presParOf" srcId="{A3BE6734-FC3E-4E7D-BF9E-E4986A9A05A5}" destId="{ECF68D41-3EC4-4543-BE5C-F17A1CBEC0A0}" srcOrd="1" destOrd="0" presId="urn:microsoft.com/office/officeart/2005/8/layout/list1"/>
    <dgm:cxn modelId="{09EED2FB-087D-49F2-99C4-CE3B62E04FFE}" type="presParOf" srcId="{A3BE6734-FC3E-4E7D-BF9E-E4986A9A05A5}" destId="{E80111A5-F551-4E34-BC64-9DFBE33CC2E4}" srcOrd="2" destOrd="0" presId="urn:microsoft.com/office/officeart/2005/8/layout/list1"/>
    <dgm:cxn modelId="{A40E1313-A61F-437A-9F11-C9EBC197F21C}" type="presParOf" srcId="{A3BE6734-FC3E-4E7D-BF9E-E4986A9A05A5}" destId="{51C63FC9-CF99-4106-9675-1619C83CD9DD}" srcOrd="3" destOrd="0" presId="urn:microsoft.com/office/officeart/2005/8/layout/list1"/>
    <dgm:cxn modelId="{DE4B5E25-964D-459C-BDC7-6D67A131D7F4}" type="presParOf" srcId="{A3BE6734-FC3E-4E7D-BF9E-E4986A9A05A5}" destId="{861D2B97-B11B-42FE-92B4-913A5E5A6DFF}" srcOrd="4" destOrd="0" presId="urn:microsoft.com/office/officeart/2005/8/layout/list1"/>
    <dgm:cxn modelId="{BC66528C-1901-4460-9603-6B597A0C96E8}" type="presParOf" srcId="{861D2B97-B11B-42FE-92B4-913A5E5A6DFF}" destId="{CF32D41C-2FEF-4B83-BB66-2CB528F1FD3B}" srcOrd="0" destOrd="0" presId="urn:microsoft.com/office/officeart/2005/8/layout/list1"/>
    <dgm:cxn modelId="{F68C8F56-2B1C-4E78-8AE5-0250509FCF81}" type="presParOf" srcId="{861D2B97-B11B-42FE-92B4-913A5E5A6DFF}" destId="{3511C297-89F1-4A84-B177-4377450CDF8F}" srcOrd="1" destOrd="0" presId="urn:microsoft.com/office/officeart/2005/8/layout/list1"/>
    <dgm:cxn modelId="{5200CD1D-345D-40C4-A887-A815F52A5AB6}" type="presParOf" srcId="{A3BE6734-FC3E-4E7D-BF9E-E4986A9A05A5}" destId="{B2621F03-730F-45BA-BBD4-3FE763D59EB8}" srcOrd="5" destOrd="0" presId="urn:microsoft.com/office/officeart/2005/8/layout/list1"/>
    <dgm:cxn modelId="{658D02B4-D805-46BE-8530-4AA87AB88832}" type="presParOf" srcId="{A3BE6734-FC3E-4E7D-BF9E-E4986A9A05A5}" destId="{07DF0D47-EBCF-4644-A61F-47205220E1F3}" srcOrd="6" destOrd="0" presId="urn:microsoft.com/office/officeart/2005/8/layout/list1"/>
    <dgm:cxn modelId="{B236AEB8-4C58-4809-8755-C07C0A48DAD7}" type="presParOf" srcId="{A3BE6734-FC3E-4E7D-BF9E-E4986A9A05A5}" destId="{16605FBF-B02E-4FAA-8214-405F38E47D37}" srcOrd="7" destOrd="0" presId="urn:microsoft.com/office/officeart/2005/8/layout/list1"/>
    <dgm:cxn modelId="{B5A5E358-3A55-4393-B4AB-AF02AF94F2D0}" type="presParOf" srcId="{A3BE6734-FC3E-4E7D-BF9E-E4986A9A05A5}" destId="{8A4A6C1E-E15E-49B4-B6E4-A4E595C68C98}" srcOrd="8" destOrd="0" presId="urn:microsoft.com/office/officeart/2005/8/layout/list1"/>
    <dgm:cxn modelId="{213AE582-CE16-4F56-B510-8884676B65D4}" type="presParOf" srcId="{8A4A6C1E-E15E-49B4-B6E4-A4E595C68C98}" destId="{EA80704C-0699-4486-879F-5B0B1649955E}" srcOrd="0" destOrd="0" presId="urn:microsoft.com/office/officeart/2005/8/layout/list1"/>
    <dgm:cxn modelId="{6EB45650-6E10-470A-9004-FDD753EA61CA}" type="presParOf" srcId="{8A4A6C1E-E15E-49B4-B6E4-A4E595C68C98}" destId="{8E6A8942-1A48-435B-BDAB-4054F8BAD599}" srcOrd="1" destOrd="0" presId="urn:microsoft.com/office/officeart/2005/8/layout/list1"/>
    <dgm:cxn modelId="{D600A504-4535-457A-B1EB-0FA64BF5D709}" type="presParOf" srcId="{A3BE6734-FC3E-4E7D-BF9E-E4986A9A05A5}" destId="{674CC686-051D-4900-A273-21BCAEC3D054}" srcOrd="9" destOrd="0" presId="urn:microsoft.com/office/officeart/2005/8/layout/list1"/>
    <dgm:cxn modelId="{5A9C4810-FC72-461C-989A-1070946FE688}" type="presParOf" srcId="{A3BE6734-FC3E-4E7D-BF9E-E4986A9A05A5}" destId="{66BE4155-920C-45BC-82F4-736F888A826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11A5-F551-4E34-BC64-9DFBE33CC2E4}">
      <dsp:nvSpPr>
        <dsp:cNvPr id="0" name=""/>
        <dsp:cNvSpPr/>
      </dsp:nvSpPr>
      <dsp:spPr>
        <a:xfrm>
          <a:off x="0" y="1132443"/>
          <a:ext cx="1064029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294A0-1DE9-4386-84A7-CAADDB73C78B}">
      <dsp:nvSpPr>
        <dsp:cNvPr id="0" name=""/>
        <dsp:cNvSpPr/>
      </dsp:nvSpPr>
      <dsp:spPr>
        <a:xfrm>
          <a:off x="532014" y="98823"/>
          <a:ext cx="7448203" cy="1402620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524" tIns="0" rIns="28152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Tog‘ay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Murod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hayoti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ijodi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bo‘yicha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bilib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olgan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ma’lumotlarni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takrorlab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o‘qing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0484" y="167293"/>
        <a:ext cx="7311263" cy="1265680"/>
      </dsp:txXfrm>
    </dsp:sp>
    <dsp:sp modelId="{07DF0D47-EBCF-4644-A61F-47205220E1F3}">
      <dsp:nvSpPr>
        <dsp:cNvPr id="0" name=""/>
        <dsp:cNvSpPr/>
      </dsp:nvSpPr>
      <dsp:spPr>
        <a:xfrm>
          <a:off x="0" y="2976311"/>
          <a:ext cx="1064029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11C297-89F1-4A84-B177-4377450CDF8F}">
      <dsp:nvSpPr>
        <dsp:cNvPr id="0" name=""/>
        <dsp:cNvSpPr/>
      </dsp:nvSpPr>
      <dsp:spPr>
        <a:xfrm>
          <a:off x="532014" y="1897443"/>
          <a:ext cx="7448203" cy="1447867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524" tIns="0" rIns="28152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Tog‘ay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Murodning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darslikda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keltirilgan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qissadan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o‘qigansiz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2693" y="1968122"/>
        <a:ext cx="7306845" cy="1306509"/>
      </dsp:txXfrm>
    </dsp:sp>
    <dsp:sp modelId="{66BE4155-920C-45BC-82F4-736F888A8260}">
      <dsp:nvSpPr>
        <dsp:cNvPr id="0" name=""/>
        <dsp:cNvSpPr/>
      </dsp:nvSpPr>
      <dsp:spPr>
        <a:xfrm>
          <a:off x="0" y="4438082"/>
          <a:ext cx="10640291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A8942-1A48-435B-BDAB-4054F8BAD599}">
      <dsp:nvSpPr>
        <dsp:cNvPr id="0" name=""/>
        <dsp:cNvSpPr/>
      </dsp:nvSpPr>
      <dsp:spPr>
        <a:xfrm>
          <a:off x="532014" y="3741311"/>
          <a:ext cx="7448203" cy="1149737"/>
        </a:xfrm>
        <a:prstGeom prst="roundRect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1524" tIns="0" rIns="281524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Novator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ijodkorlardan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yana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kimlarni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bilasiz</a:t>
          </a:r>
          <a:r>
            <a:rPr lang="en-US" sz="2800" kern="1200" dirty="0" smtClean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8140" y="3797437"/>
        <a:ext cx="7335951" cy="1037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519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46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3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4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58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83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66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92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95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0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7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AE09A-37E6-4B61-ADBD-215D83A91F7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9F7A-F622-4FCA-B134-FF950A5AE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2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42510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99" y="1898216"/>
            <a:ext cx="11804073" cy="48213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Объект 3" descr="542142f8c32c6d364c25a313118ff66d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4988423" y="4402387"/>
            <a:ext cx="2798618" cy="21268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9490363" y="491908"/>
            <a:ext cx="2313709" cy="914400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94" y="250932"/>
            <a:ext cx="1827361" cy="13007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24894" y="2216727"/>
            <a:ext cx="914400" cy="1814946"/>
          </a:xfrm>
          <a:prstGeom prst="rect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24174" y="4676124"/>
            <a:ext cx="914400" cy="185650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286000" y="2216727"/>
            <a:ext cx="82034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en-US" sz="6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49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136071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ROMANI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454727"/>
            <a:ext cx="11804073" cy="530629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436" y="1551853"/>
            <a:ext cx="2772660" cy="31865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ятно 1 4"/>
          <p:cNvSpPr/>
          <p:nvPr/>
        </p:nvSpPr>
        <p:spPr>
          <a:xfrm>
            <a:off x="1110115" y="1108291"/>
            <a:ext cx="3364903" cy="1898216"/>
          </a:xfrm>
          <a:prstGeom prst="irregularSeal1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1993-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ятно 1 6"/>
          <p:cNvSpPr/>
          <p:nvPr/>
        </p:nvSpPr>
        <p:spPr>
          <a:xfrm>
            <a:off x="7234109" y="1233054"/>
            <a:ext cx="4071199" cy="2092107"/>
          </a:xfrm>
          <a:prstGeom prst="irregularSeal1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367288" y="2867964"/>
            <a:ext cx="3939724" cy="2050399"/>
          </a:xfrm>
          <a:prstGeom prst="flowChartAlternateProces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Abdulla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nomidagi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mukofoti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taqdirlandi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351" y="3422144"/>
            <a:ext cx="2306707" cy="2853893"/>
          </a:xfrm>
          <a:prstGeom prst="rect">
            <a:avLst/>
          </a:prstGeom>
        </p:spPr>
      </p:pic>
      <p:sp>
        <p:nvSpPr>
          <p:cNvPr id="12" name="Горизонтальный свиток 11"/>
          <p:cNvSpPr/>
          <p:nvPr/>
        </p:nvSpPr>
        <p:spPr>
          <a:xfrm>
            <a:off x="942109" y="4738399"/>
            <a:ext cx="7065818" cy="1925637"/>
          </a:xfrm>
          <a:prstGeom prst="horizontalScroll">
            <a:avLst/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Shuhrat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Abbosov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filmni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5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454725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TOG‘AY MUROD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607127"/>
            <a:ext cx="11804073" cy="515389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612" y="2144212"/>
            <a:ext cx="3061854" cy="39273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40" y="2604655"/>
            <a:ext cx="2487060" cy="31726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Блок-схема: задержка 5"/>
          <p:cNvSpPr/>
          <p:nvPr/>
        </p:nvSpPr>
        <p:spPr>
          <a:xfrm>
            <a:off x="6265466" y="2144212"/>
            <a:ext cx="5427603" cy="3927319"/>
          </a:xfrm>
          <a:prstGeom prst="flowChartDelay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tarjimon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2003-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55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53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163782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57745"/>
            <a:ext cx="11804073" cy="5403273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6335956"/>
              </p:ext>
            </p:extLst>
          </p:nvPr>
        </p:nvGraphicFramePr>
        <p:xfrm>
          <a:off x="761998" y="1357746"/>
          <a:ext cx="10640291" cy="5250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3668" y="3297382"/>
            <a:ext cx="3366656" cy="197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43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42510"/>
          </a:xfrm>
          <a:solidFill>
            <a:srgbClr val="0000CC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939636"/>
            <a:ext cx="11804073" cy="482138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530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42510"/>
          </a:xfrm>
          <a:solidFill>
            <a:srgbClr val="0000CC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939636"/>
            <a:ext cx="11804073" cy="482138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185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842510"/>
          </a:xfrm>
          <a:solidFill>
            <a:srgbClr val="0000CC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939636"/>
            <a:ext cx="11804073" cy="482138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63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019112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019113"/>
            <a:ext cx="11804073" cy="574190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407" y="1775910"/>
            <a:ext cx="3688774" cy="4281391"/>
          </a:xfrm>
          <a:prstGeom prst="rect">
            <a:avLst/>
          </a:prstGeom>
        </p:spPr>
      </p:pic>
      <p:sp>
        <p:nvSpPr>
          <p:cNvPr id="5" name="Пятиугольник 4"/>
          <p:cNvSpPr/>
          <p:nvPr/>
        </p:nvSpPr>
        <p:spPr>
          <a:xfrm>
            <a:off x="1215737" y="1900514"/>
            <a:ext cx="3915650" cy="681567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Qat’iyatli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1215737" y="2623987"/>
            <a:ext cx="3915650" cy="577016"/>
          </a:xfrm>
          <a:prstGeom prst="homePlat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Iste’dodli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1215737" y="3236074"/>
            <a:ext cx="3915650" cy="654423"/>
          </a:xfrm>
          <a:prstGeom prst="homePlat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Mas’uliyatli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215737" y="3916314"/>
            <a:ext cx="3927773" cy="635997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ятиугольник 12"/>
          <p:cNvSpPr/>
          <p:nvPr/>
        </p:nvSpPr>
        <p:spPr>
          <a:xfrm>
            <a:off x="1203614" y="4603944"/>
            <a:ext cx="3915650" cy="658192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1203614" y="5309109"/>
            <a:ext cx="3915650" cy="698242"/>
          </a:xfrm>
          <a:prstGeom prst="homePlat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Sinchkov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ятиугольник 20"/>
          <p:cNvSpPr/>
          <p:nvPr/>
        </p:nvSpPr>
        <p:spPr>
          <a:xfrm>
            <a:off x="1215737" y="6057301"/>
            <a:ext cx="3915650" cy="703717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amimiy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ятиугольник 22"/>
          <p:cNvSpPr/>
          <p:nvPr/>
        </p:nvSpPr>
        <p:spPr>
          <a:xfrm>
            <a:off x="1215737" y="1260028"/>
            <a:ext cx="3927773" cy="675812"/>
          </a:xfrm>
          <a:prstGeom prst="homePlat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Jasur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ая прямоугольная выноска 23"/>
          <p:cNvSpPr/>
          <p:nvPr/>
        </p:nvSpPr>
        <p:spPr>
          <a:xfrm>
            <a:off x="9199417" y="2623987"/>
            <a:ext cx="2798619" cy="1266510"/>
          </a:xfrm>
          <a:prstGeom prst="wedgeRoundRectCallout">
            <a:avLst>
              <a:gd name="adj1" fmla="val -59912"/>
              <a:gd name="adj2" fmla="val -109243"/>
              <a:gd name="adj3" fmla="val 16667"/>
            </a:avLst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o‘spirin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2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1" grpId="0" animBg="1"/>
      <p:bldP spid="13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85732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Iste’dodli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yozuvchilar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607127"/>
            <a:ext cx="11804073" cy="5153891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86" y="1074101"/>
            <a:ext cx="1974271" cy="18220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984" y="1054851"/>
            <a:ext cx="1973107" cy="186679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854" y="1119569"/>
            <a:ext cx="1925782" cy="189829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972" y="4196925"/>
            <a:ext cx="2092036" cy="19642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679" y="4218553"/>
            <a:ext cx="2095654" cy="20022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28" y="4218553"/>
            <a:ext cx="2014816" cy="20192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7567" y="1378200"/>
            <a:ext cx="1954108" cy="214903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04352" y="6237798"/>
            <a:ext cx="2055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A’zam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28249" y="6190772"/>
            <a:ext cx="2664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Xurshid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avron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20015" y="6237798"/>
            <a:ext cx="41248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o‘st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82060" y="2987232"/>
            <a:ext cx="35461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Muhammad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ahmon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5403" y="2976630"/>
            <a:ext cx="22022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Usmon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Azim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26" y="2952442"/>
            <a:ext cx="2943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Shavkat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ahmon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14369" y="3556286"/>
            <a:ext cx="2345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50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19200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269" y="1662545"/>
            <a:ext cx="11804073" cy="5029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180108" y="1887266"/>
            <a:ext cx="3429000" cy="969818"/>
          </a:xfrm>
          <a:prstGeom prst="wedgeRoundRectCallout">
            <a:avLst>
              <a:gd name="adj1" fmla="val 93130"/>
              <a:gd name="adj2" fmla="val -116153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565067" y="1998101"/>
            <a:ext cx="2812473" cy="952915"/>
          </a:xfrm>
          <a:prstGeom prst="wedgeRoundRectCallout">
            <a:avLst>
              <a:gd name="adj1" fmla="val 3238"/>
              <a:gd name="adj2" fmla="val -131493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A’zamov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8333499" y="1998101"/>
            <a:ext cx="3539839" cy="952916"/>
          </a:xfrm>
          <a:prstGeom prst="wedgeRoundRectCallout">
            <a:avLst>
              <a:gd name="adj1" fmla="val -90908"/>
              <a:gd name="adj2" fmla="val -132141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Xayriddin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Sultonov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180108" y="3089561"/>
            <a:ext cx="3429000" cy="2469990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r>
              <a:rPr lang="en-US" b="1" dirty="0" smtClean="0"/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toychoqning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Galatepaga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qaytish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4565068" y="3089561"/>
            <a:ext cx="2812473" cy="2400718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Otoyining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Блок-схема: документ 8"/>
          <p:cNvSpPr/>
          <p:nvPr/>
        </p:nvSpPr>
        <p:spPr>
          <a:xfrm>
            <a:off x="8333500" y="3188896"/>
            <a:ext cx="3595262" cy="2301381"/>
          </a:xfrm>
          <a:prstGeom prst="flowChartDocumen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yodgori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Ko‘ngil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ozodadur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482436" y="5559551"/>
            <a:ext cx="8575964" cy="914400"/>
          </a:xfrm>
          <a:prstGeom prst="round2DiagRect">
            <a:avLst>
              <a:gd name="adj1" fmla="val 16667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Novator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yangilik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ochuvchi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3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39765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Novator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648691"/>
            <a:ext cx="11804073" cy="511232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947" y="1648691"/>
            <a:ext cx="3144980" cy="3174110"/>
          </a:xfrm>
          <a:prstGeom prst="rect">
            <a:avLst/>
          </a:prstGeom>
        </p:spPr>
      </p:pic>
      <p:sp>
        <p:nvSpPr>
          <p:cNvPr id="6" name="Пятиугольник 5"/>
          <p:cNvSpPr/>
          <p:nvPr/>
        </p:nvSpPr>
        <p:spPr>
          <a:xfrm>
            <a:off x="554182" y="1863363"/>
            <a:ext cx="6982691" cy="1863362"/>
          </a:xfrm>
          <a:prstGeom prst="homePlat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1948-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Surxondaryoning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Denov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tumaniga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qarashli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Xo‘jasoat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qishlog‘ida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tavallud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360219" y="4135651"/>
            <a:ext cx="2770907" cy="2625366"/>
          </a:xfrm>
          <a:prstGeom prst="teardrop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Капля 8"/>
          <p:cNvSpPr/>
          <p:nvPr/>
        </p:nvSpPr>
        <p:spPr>
          <a:xfrm>
            <a:off x="3837709" y="4038524"/>
            <a:ext cx="3200400" cy="2722493"/>
          </a:xfrm>
          <a:prstGeom prst="teardrop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universiteti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7259782" y="4975201"/>
            <a:ext cx="4336472" cy="1807044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1966-1972-yillar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jurnalistika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fakultetida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92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99488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482436"/>
            <a:ext cx="11804073" cy="51261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65" y="1416555"/>
            <a:ext cx="3297383" cy="3713019"/>
          </a:xfrm>
          <a:prstGeom prst="rect">
            <a:avLst/>
          </a:prstGeom>
        </p:spPr>
      </p:pic>
      <p:sp>
        <p:nvSpPr>
          <p:cNvPr id="5" name="Стрелка влево 4"/>
          <p:cNvSpPr/>
          <p:nvPr/>
        </p:nvSpPr>
        <p:spPr>
          <a:xfrm>
            <a:off x="11346872" y="2964871"/>
            <a:ext cx="658091" cy="616389"/>
          </a:xfrm>
          <a:prstGeom prst="lef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142012" y="2881744"/>
            <a:ext cx="812152" cy="69951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нутый угол 6"/>
          <p:cNvSpPr/>
          <p:nvPr/>
        </p:nvSpPr>
        <p:spPr>
          <a:xfrm>
            <a:off x="999191" y="1925782"/>
            <a:ext cx="3233372" cy="3086724"/>
          </a:xfrm>
          <a:prstGeom prst="foldedCorner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1972-1976-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respublika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radiosining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atandoshlar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tahririyatida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8" name="Загнутый угол 7"/>
          <p:cNvSpPr/>
          <p:nvPr/>
        </p:nvSpPr>
        <p:spPr>
          <a:xfrm>
            <a:off x="7751616" y="1953490"/>
            <a:ext cx="3519054" cy="3072870"/>
          </a:xfrm>
          <a:prstGeom prst="foldedCorner">
            <a:avLst>
              <a:gd name="adj" fmla="val 19372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Ozbekiston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fizkulturachi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gazetasida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1982-1985-yillar “Fan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turmush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faoliyat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yuritdi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884218" y="5195454"/>
            <a:ext cx="8437418" cy="1413163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1985-1987-yillar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Moskvadagi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2800" smtClean="0">
                <a:latin typeface="Arial" panose="020B0604020202020204" pitchFamily="34" charset="0"/>
                <a:cs typeface="Arial" panose="020B0604020202020204" pitchFamily="34" charset="0"/>
              </a:rPr>
              <a:t>ahon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adabiyoti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institutida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tahsil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08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316182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8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endParaRPr lang="ru-RU" sz="8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437410"/>
            <a:ext cx="11804073" cy="542059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973" y="1544783"/>
            <a:ext cx="2396836" cy="29163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216" y="1437410"/>
            <a:ext cx="3297383" cy="37130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982" y="4461165"/>
            <a:ext cx="2618509" cy="21284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381" y="3629889"/>
            <a:ext cx="2477365" cy="220243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Пятно 1 9"/>
          <p:cNvSpPr/>
          <p:nvPr/>
        </p:nvSpPr>
        <p:spPr>
          <a:xfrm>
            <a:off x="6466954" y="2279072"/>
            <a:ext cx="3353145" cy="1787237"/>
          </a:xfrm>
          <a:prstGeom prst="irregularSeal1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1976-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10021678" y="839723"/>
            <a:ext cx="1088281" cy="1764493"/>
          </a:xfrm>
          <a:prstGeom prst="curvedLeftArrow">
            <a:avLst>
              <a:gd name="adj1" fmla="val 25000"/>
              <a:gd name="adj2" fmla="val 50000"/>
              <a:gd name="adj3" fmla="val 72349"/>
            </a:avLst>
          </a:prstGeom>
          <a:solidFill>
            <a:srgbClr val="EDFB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744388" y="1364672"/>
            <a:ext cx="3075711" cy="914400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Qissa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425" y="5150429"/>
            <a:ext cx="3510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Pirimqul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Qodirov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08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302327"/>
          </a:xfrm>
          <a:solidFill>
            <a:srgbClr val="0000CC"/>
          </a:solidFill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kishnagan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oqshom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qissasi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963" y="1385454"/>
            <a:ext cx="11804073" cy="48213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978" y="1634836"/>
            <a:ext cx="3405985" cy="4253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ятно 1 4"/>
          <p:cNvSpPr/>
          <p:nvPr/>
        </p:nvSpPr>
        <p:spPr>
          <a:xfrm>
            <a:off x="4073234" y="1385454"/>
            <a:ext cx="3408219" cy="181494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1979-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задержка 5"/>
          <p:cNvSpPr/>
          <p:nvPr/>
        </p:nvSpPr>
        <p:spPr>
          <a:xfrm>
            <a:off x="7481454" y="1634836"/>
            <a:ext cx="4516582" cy="1565563"/>
          </a:xfrm>
          <a:prstGeom prst="flowChartDelay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Yoshlik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jurnalida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chop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4407978" y="3283526"/>
            <a:ext cx="7590058" cy="2715492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Ziyodulla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chavandozni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zaboni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ongsiz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hayvon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sanalmish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o‘limdan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qutqarib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73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330036"/>
          </a:xfrm>
          <a:solidFill>
            <a:srgbClr val="0000CC"/>
          </a:solidFill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Oydinda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qissasi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108" y="1551709"/>
            <a:ext cx="11804073" cy="520930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896" y="1657415"/>
            <a:ext cx="3430560" cy="45840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Овал 4"/>
          <p:cNvSpPr/>
          <p:nvPr/>
        </p:nvSpPr>
        <p:spPr>
          <a:xfrm>
            <a:off x="140956" y="2119745"/>
            <a:ext cx="4297866" cy="138685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qahramonlari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762" y="1657415"/>
            <a:ext cx="2610183" cy="3080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4933412" y="1685778"/>
            <a:ext cx="3189527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Tog‘ay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OYDINDA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YURGAN ODAMLAR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43011" y="4442179"/>
            <a:ext cx="3906983" cy="1288725"/>
          </a:xfrm>
          <a:prstGeom prst="wedgeRoundRectCallout">
            <a:avLst>
              <a:gd name="adj1" fmla="val -1684"/>
              <a:gd name="adj2" fmla="val -118110"/>
              <a:gd name="adj3" fmla="val 1666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QOPLONBEK VA OYMOMO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01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279</Words>
  <Application>Microsoft Office PowerPoint</Application>
  <PresentationFormat>Широкоэкранный</PresentationFormat>
  <Paragraphs>73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Тема Office</vt:lpstr>
      <vt:lpstr>ADABIYOT</vt:lpstr>
      <vt:lpstr>Mustahkamlash</vt:lpstr>
      <vt:lpstr>Iste’dodli shoir va yozuvchilar</vt:lpstr>
      <vt:lpstr>Asarlari</vt:lpstr>
      <vt:lpstr>Novator yozuvchi</vt:lpstr>
      <vt:lpstr>Mehnat faoliyati</vt:lpstr>
      <vt:lpstr>Dastlabki asari</vt:lpstr>
      <vt:lpstr>“Ot kishnagan oqshom” qissasi</vt:lpstr>
      <vt:lpstr>“Oydinda yurgan odamlar” qissasi</vt:lpstr>
      <vt:lpstr>ROMANI</vt:lpstr>
      <vt:lpstr>TOG‘AY MUROD</vt:lpstr>
      <vt:lpstr>Mustaqil bajarish uchun topshiriqlar: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47</cp:revision>
  <dcterms:created xsi:type="dcterms:W3CDTF">2021-02-18T13:37:15Z</dcterms:created>
  <dcterms:modified xsi:type="dcterms:W3CDTF">2021-02-23T05:18:53Z</dcterms:modified>
</cp:coreProperties>
</file>