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308" r:id="rId4"/>
    <p:sldId id="289" r:id="rId5"/>
    <p:sldId id="264" r:id="rId6"/>
    <p:sldId id="307" r:id="rId7"/>
    <p:sldId id="286" r:id="rId8"/>
    <p:sldId id="311" r:id="rId9"/>
    <p:sldId id="300" r:id="rId10"/>
    <p:sldId id="312" r:id="rId11"/>
    <p:sldId id="309" r:id="rId12"/>
    <p:sldId id="310" r:id="rId13"/>
    <p:sldId id="277" r:id="rId14"/>
    <p:sldId id="313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87" autoAdjust="0"/>
  </p:normalViewPr>
  <p:slideViewPr>
    <p:cSldViewPr>
      <p:cViewPr varScale="1">
        <p:scale>
          <a:sx n="81" d="100"/>
          <a:sy n="81" d="100"/>
        </p:scale>
        <p:origin x="112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1116632" y="1563638"/>
            <a:ext cx="7918918" cy="402346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Дмитрий </a:t>
            </a:r>
          </a:p>
          <a:p>
            <a:pPr marL="29196" algn="ctr">
              <a:spcBef>
                <a:spcPts val="174"/>
              </a:spcBef>
            </a:pPr>
            <a:r>
              <a:rPr lang="ru-RU" b="1" spc="-32" dirty="0" err="1" smtClean="0">
                <a:solidFill>
                  <a:srgbClr val="2365C7"/>
                </a:solidFill>
                <a:latin typeface="Arial"/>
                <a:cs typeface="Arial"/>
              </a:rPr>
              <a:t>Наркисович</a:t>
            </a:r>
            <a:endParaRPr lang="ru-RU" b="1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lang="ru-RU" b="1" spc="-32" dirty="0" err="1" smtClean="0">
                <a:solidFill>
                  <a:srgbClr val="2365C7"/>
                </a:solidFill>
                <a:latin typeface="Arial"/>
                <a:cs typeface="Arial"/>
              </a:rPr>
              <a:t>Мамин-Сибиряк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29196" algn="ctr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Рассказ «Приёмыш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»</a:t>
            </a:r>
            <a:endParaRPr lang="ru-RU" b="1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lang="ru-RU" b="1" dirty="0" smtClean="0">
                <a:latin typeface="Arial"/>
                <a:cs typeface="Arial"/>
              </a:rPr>
              <a:t> </a:t>
            </a:r>
            <a:endParaRPr b="1" dirty="0">
              <a:latin typeface="Arial"/>
              <a:cs typeface="Arial"/>
            </a:endParaRPr>
          </a:p>
          <a:p>
            <a:pPr marL="20134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 algn="ctr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596" y="1928808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mtClean="0">
                  <a:solidFill>
                    <a:schemeClr val="bg1"/>
                  </a:solidFill>
                </a:rPr>
                <a:t>     7</a:t>
              </a:r>
              <a:endParaRPr lang="ru-RU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09632" y="734190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428596" y="3357568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0" name="AutoShape 2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5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1851670"/>
            <a:ext cx="3138366" cy="22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843558"/>
            <a:ext cx="7704856" cy="2957323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/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Название озера, недалеко от которого жил главный герой рассказа.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От чьего имени ведётся повествование в рассказе.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В какое время года начинает развиваться действие в произведении?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800" dirty="0" smtClean="0"/>
              <a:t>По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Прозвище собаки, верного друга главного героя рассказа.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Имя старика, приютившего лебедя.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Прозвище, которое дал Тарас лебедю.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056" y="3076994"/>
            <a:ext cx="1733355" cy="179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0076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0034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0003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3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0010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00628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3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000760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00496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6976518" y="795504"/>
            <a:ext cx="2071395" cy="350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0076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0034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0003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3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00100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0069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00628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3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000760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ё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500562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00496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Лебедь-шипу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1059582"/>
            <a:ext cx="174303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Мамин-Сибиряк Дмитрий - Приёмыш. Слуш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987574"/>
            <a:ext cx="2286000" cy="30289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411510"/>
            <a:ext cx="871543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</a:t>
            </a:r>
          </a:p>
          <a:p>
            <a:r>
              <a:rPr lang="ru-RU" b="1" dirty="0" smtClean="0"/>
              <a:t>            </a:t>
            </a:r>
            <a:r>
              <a:rPr lang="ru-RU" b="1" dirty="0" smtClean="0">
                <a:solidFill>
                  <a:srgbClr val="0070C0"/>
                </a:solidFill>
              </a:rPr>
              <a:t>Пословицы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Насильно мил не будешь.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Птица сильна крыльями, а человек дружбой.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Воля птичке дороже золотой клетки.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Золотая клетка соловью не потеха.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Жизнь дана на добрые дела.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Час в добре пробудешь – всё горе забудешь.</a:t>
            </a: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Легко подружиться, тяжело разлучиться.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11510"/>
            <a:ext cx="846445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uvillamoq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взвизгивать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chinqirmoq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перезимовать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qishlamoq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божья тварь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xudoning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jonivori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лебёдушка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oqqushcha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приёмыш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asrandi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bola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встряхнуться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silk</a:t>
            </a:r>
            <a:r>
              <a:rPr lang="fr-FR" sz="18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nmoq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рыболовные снасти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baliq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tutish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anjomlari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возьму я в толк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800" b="1" dirty="0" smtClean="0">
                <a:latin typeface="Arial" pitchFamily="34" charset="0"/>
                <a:cs typeface="Arial" pitchFamily="34" charset="0"/>
              </a:rPr>
              <a:t>tushun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arsiz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заморозки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sovuq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ayoz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дряхлый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holsiz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kuchsiz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утомлённый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toliqqan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муштровать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intizomga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o‘rgatmoq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непривычен к дальнему лёту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uzoqqa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ucha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olmaydi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кой рисунок нарисовать к рассказу &quot;Приемыш&quot; - МаминаСибиря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1059582"/>
            <a:ext cx="2667000" cy="2582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7785" y="1142990"/>
            <a:ext cx="65162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Прочитать и подготовить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пересказ рассказа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Д.Н.Мамина-Сибиряка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«Приёмыш».</a:t>
            </a:r>
          </a:p>
        </p:txBody>
      </p:sp>
      <p:pic>
        <p:nvPicPr>
          <p:cNvPr id="12" name="Picture 2" descr="Д. Н. Мамин-Сибиряк «Приемыш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761" y="1115919"/>
            <a:ext cx="251009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15566"/>
            <a:ext cx="4248472" cy="369541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Рассказ </a:t>
            </a:r>
            <a:r>
              <a:rPr lang="ru-RU" sz="1600" i="0" dirty="0" smtClean="0">
                <a:solidFill>
                  <a:srgbClr val="0070C0"/>
                </a:solidFill>
              </a:rPr>
              <a:t>«Приёмыш» </a:t>
            </a:r>
            <a:r>
              <a:rPr lang="ru-RU" sz="1600" i="0" dirty="0" smtClean="0">
                <a:solidFill>
                  <a:schemeClr val="tx1"/>
                </a:solidFill>
              </a:rPr>
              <a:t>был написан в 1891 году и входит в цикл «Из рассказов старого охотника» </a:t>
            </a:r>
            <a:r>
              <a:rPr lang="ru-RU" sz="1600" i="0" dirty="0" err="1" smtClean="0">
                <a:solidFill>
                  <a:schemeClr val="tx1"/>
                </a:solidFill>
              </a:rPr>
              <a:t>Д.Н.Мамина-Сибиряка</a:t>
            </a:r>
            <a:r>
              <a:rPr lang="ru-RU" sz="1600" i="0" dirty="0" smtClean="0">
                <a:solidFill>
                  <a:schemeClr val="tx1"/>
                </a:solidFill>
              </a:rPr>
              <a:t>.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</a:t>
            </a:r>
            <a:r>
              <a:rPr lang="ru-RU" sz="1600" dirty="0" smtClean="0">
                <a:solidFill>
                  <a:schemeClr val="tx1"/>
                </a:solidFill>
              </a:rPr>
              <a:t>Автор-рассказчик </a:t>
            </a:r>
            <a:r>
              <a:rPr lang="ru-RU" sz="1600" dirty="0" smtClean="0"/>
              <a:t>– барин, большой любитель охоты и рыбалки.</a:t>
            </a:r>
          </a:p>
          <a:p>
            <a:r>
              <a:rPr lang="ru-RU" sz="1600" dirty="0" smtClean="0"/>
              <a:t>    </a:t>
            </a:r>
            <a:r>
              <a:rPr lang="ru-RU" sz="1600" dirty="0" smtClean="0">
                <a:solidFill>
                  <a:schemeClr val="tx1"/>
                </a:solidFill>
              </a:rPr>
              <a:t>Тарас </a:t>
            </a:r>
            <a:r>
              <a:rPr lang="ru-RU" sz="1600" dirty="0" smtClean="0"/>
              <a:t>– сторож, одинокий старик с добрым чутким сердцем.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Приёмыш</a:t>
            </a:r>
            <a:r>
              <a:rPr lang="ru-RU" sz="1600" dirty="0" smtClean="0"/>
              <a:t> – лебедь, которого приютил у себя Тарас.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1600" dirty="0" err="1" smtClean="0">
                <a:solidFill>
                  <a:schemeClr val="tx1"/>
                </a:solidFill>
              </a:rPr>
              <a:t>Соболько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/>
              <a:t>– старый пёс Тараса, его верный друг.</a:t>
            </a: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Разработка конспекта урока +презентация в 4 классе на тему : Д. Мамин- Сибиряк &quot;Приемыш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1131590"/>
            <a:ext cx="280831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553998"/>
          </a:xfrm>
        </p:spPr>
        <p:txBody>
          <a:bodyPr anchor="ctr"/>
          <a:lstStyle/>
          <a:p>
            <a:pPr algn="ctr"/>
            <a:r>
              <a:rPr lang="ru-RU" sz="2800" dirty="0" smtClean="0"/>
              <a:t>Краткое содержание рассказа «Приёмыш»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3808" y="785800"/>
            <a:ext cx="2952328" cy="37856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В дождливый летний вечер рассказчик вышел к Светлому озеру, где жил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его давнишний приятель – сторож Тарас. Верный сторожевой пёс </a:t>
            </a:r>
            <a:r>
              <a:rPr lang="ru-RU" sz="1600" i="0" dirty="0" err="1" smtClean="0">
                <a:solidFill>
                  <a:schemeClr val="tx1"/>
                </a:solidFill>
              </a:rPr>
              <a:t>Соболько</a:t>
            </a:r>
            <a:r>
              <a:rPr lang="ru-RU" sz="1600" i="0" dirty="0" smtClean="0">
                <a:solidFill>
                  <a:schemeClr val="tx1"/>
                </a:solidFill>
              </a:rPr>
              <a:t> поначалу принялся лаять, но, учуяв знакомый запах, успокоился – он давно и хорошо знал рассказчика.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Тараса в избушке не оказалось, и в ожидании хозяина рассказчик принялся заваривать чай.</a:t>
            </a: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Сообщество иллюстраторов | Иллюстрация Приемыш. Барин с собакой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915566"/>
            <a:ext cx="3286148" cy="2996416"/>
          </a:xfrm>
          <a:prstGeom prst="rect">
            <a:avLst/>
          </a:prstGeom>
          <a:noFill/>
        </p:spPr>
      </p:pic>
      <p:pic>
        <p:nvPicPr>
          <p:cNvPr id="41986" name="Picture 2" descr="Сказка Приемыш с картинками - Читать сказки Мамина-Сибиряка Дмитрия  Наркисович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71552"/>
            <a:ext cx="2500330" cy="2840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Краткое содержание рассказа «Приёмыш»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914400"/>
            <a:ext cx="3929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Вскоре на водной глади озера показалась лодка Тараса, 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Соболько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принялся радостно лаять. К большому удивлению рассказчика он увидел красивого белого лебедя, плывшего возле лодки. Старик рассказал ему, как месяц назад охотники убили взрослых лебедей,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он приютил у себя осиротевшего малыша. Тарас очень привязался к лебедю, и назвал его Приёмышем. Лебедь отвечал взаимностью своему новому другу – по утрам он плавал кормиться в протоку, и неизменно возвращался домой.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Приёмыш 🦢 слушать онлайн рассказ Мамина-Сибиря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291" y="1000114"/>
            <a:ext cx="2500330" cy="2580888"/>
          </a:xfrm>
          <a:prstGeom prst="rect">
            <a:avLst/>
          </a:prstGeom>
          <a:noFill/>
        </p:spPr>
      </p:pic>
      <p:pic>
        <p:nvPicPr>
          <p:cNvPr id="2" name="Picture 2" descr="Какой рисунок нарисовать к рассказу &quot;Приемыш&quot; - Мамина-Сибиряка?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6521" y="1033844"/>
            <a:ext cx="2214578" cy="2547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Краткое содержание рассказа «Приёмыш»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714364"/>
            <a:ext cx="4677670" cy="4174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Рассказчик предположил, что осенью лебедь улетит в тёплые края, но Тарас надеялся, что Приёмыш перезимует в его избушке. Он категорически отказался подрезать крылья питомцу, как то советовали другие охотники – Тарас не представлял, как можно изувечить божье создание в угоду собственной прихоти.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Рассказчик пробыл у Тараса целый день. Было видно, что старик всем сердцем прикипел к красивой гордой птице, да 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Соболько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очень привязался к Приёмышу. Прощаясь, Тарас пригласил рассказчика приехать осенью, поохотиться на рябчиков.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Какой рисунок нарисовать к рассказу &quot;Приемыш&quot; - Мамина-Сибиря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987574"/>
            <a:ext cx="2884310" cy="27974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046835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14297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Краткое содержание рассказа «Приёмыш»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98194" y="857238"/>
            <a:ext cx="3285974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Когда рассказчик навестил сторожа поздней осенью, он не узнал его – настолько больным и усталым тот выглядел. Выяснилось, что Приёмыш покинул его.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 дело было так. На озеро опустилась стая лебедей, улетающих на юг. Они принялись звать с собой Приёмыша, но тот не откликался. Затем он затосковал, и принялся кричать на берегу, словно измученный человек.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AutoShape 4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" name="Picture 2" descr="Рассказ Приемыш, Мамин-Сибиряк Дмитрий - читать для детей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071552"/>
            <a:ext cx="2819141" cy="2868350"/>
          </a:xfrm>
          <a:prstGeom prst="rect">
            <a:avLst/>
          </a:prstGeom>
          <a:noFill/>
        </p:spPr>
      </p:pic>
      <p:pic>
        <p:nvPicPr>
          <p:cNvPr id="25" name="Picture 4" descr="Урок 48. проект «природа и мы». обобщающий урок по разделу «природа и мы».  рубрика «проверь себя!» - Литературное чтение - 4 класс - Российская  электронная школ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2854" y="1068000"/>
            <a:ext cx="2500329" cy="2652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53998"/>
          </a:xfrm>
        </p:spPr>
        <p:txBody>
          <a:bodyPr/>
          <a:lstStyle/>
          <a:p>
            <a:r>
              <a:rPr lang="ru-RU" sz="3600" dirty="0" smtClean="0"/>
              <a:t>   </a:t>
            </a:r>
            <a:r>
              <a:rPr lang="ru-RU" sz="2800" dirty="0" smtClean="0"/>
              <a:t>Краткое содержание рассказа</a:t>
            </a:r>
            <a:r>
              <a:rPr lang="ru-RU" sz="3600" dirty="0" smtClean="0"/>
              <a:t> </a:t>
            </a:r>
            <a:r>
              <a:rPr lang="ru-RU" sz="2800" dirty="0" smtClean="0"/>
              <a:t>«Приёмыш»</a:t>
            </a:r>
            <a:endParaRPr lang="ru-RU" sz="2800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928676"/>
            <a:ext cx="4429156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Тарас, понимая, что Приёмыш, который никогда не летал на дальние расстояния, погибнет во время перелёта, попытался было запереть лебедя в избушке, но тот целый день прокричал у двери. Старик сжалился над птицей и отпустил её. Два дня Приёмыш общался с лебединой стаей, но каждый раз возвращался. А на третий день он жалобно загоготал и уже навсегда улетел. С тех пор Тарас стал грустным, замкнутым. Тосковал по другу 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Соболько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Иногда им казалось, будто лебедь вернулся. Они выбегали на улицу, но на озере было пусто.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Сказка Приемыш с картинками - Читать сказки Мамина-Сибиряка Дмитрия  Наркисович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916081"/>
            <a:ext cx="3128966" cy="2143140"/>
          </a:xfrm>
          <a:prstGeom prst="rect">
            <a:avLst/>
          </a:prstGeom>
          <a:noFill/>
        </p:spPr>
      </p:pic>
      <p:pic>
        <p:nvPicPr>
          <p:cNvPr id="25606" name="Picture 6" descr="Иллюстрация 3 из 27 для Серая шейка - Дмитрий Мамин-Сибиряк | Лабиринт -  книги. Источник: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5976" y="2787774"/>
            <a:ext cx="2808882" cy="2047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Чему учит рассказ?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Главная мысль рассказа.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Если любишь всем сердцем, нужно уметь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отпускать.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Чему учит рассказ?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Рассказ учит любить и беречь природу,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при этом понимать, что для диких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животных и птиц лучшей является жизнь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 воле. Также произведение учит уважать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чужие желания и чувства, и никого не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удерживать возле себя силой.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Вывод.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Нужно обладать большой мудростью,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чтобы понять и принять потребности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другого существа. Старый сторож Тарас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позволил своему любимцу улететь на юг,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тем самым доказал свою искреннюю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любовь к нему.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867504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714876" y="789749"/>
            <a:ext cx="1428760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 Чему учит рассказ?  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4" y="-357208"/>
            <a:ext cx="5280522" cy="526296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Главная мысль рассказа.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Если любишь всем сердцем, нужно уметь отпускать.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Чему учит рассказ?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Рассказ учит любить и беречь природу, и при этом понимать, что для диких животных и птиц лучшей является жизнь на воле. Также произведение учит уважать чужие желания и чувства, и никого не удерживать возле себя силой.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Вывод.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Нужно обладать большой мудростью, чтобы понять и принять потребности другого существа. Старый сторож Тарас позволил своему любимцу улететь на юг, и тем самым доказал свою искреннюю любовь к нему.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Военно-медицинская академия: плюсы и минусы переезда в Горскую › Статьи и  новости › ДокторПитер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1" name="Picture 5" descr="Исторические здания Санкт-Петербургского университета выставлены на  продажу: philologist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63758" y="5429270"/>
            <a:ext cx="3574977" cy="2571768"/>
          </a:xfrm>
          <a:prstGeom prst="rect">
            <a:avLst/>
          </a:prstGeom>
          <a:noFill/>
        </p:spPr>
      </p:pic>
      <p:pic>
        <p:nvPicPr>
          <p:cNvPr id="23554" name="Picture 2" descr="Мамин-Сибиряк Дмитрий - Приёмыш. Слушать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3261" y="1062659"/>
            <a:ext cx="22860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4725</TotalTime>
  <Words>974</Words>
  <Application>Microsoft Office PowerPoint</Application>
  <PresentationFormat>Экран (16:9)</PresentationFormat>
  <Paragraphs>216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맑은 고딕</vt:lpstr>
      <vt:lpstr>Arial</vt:lpstr>
      <vt:lpstr>Calibri</vt:lpstr>
      <vt:lpstr>Comic Sans MS</vt:lpstr>
      <vt:lpstr>Wingdings 2</vt:lpstr>
      <vt:lpstr>Office Theme</vt:lpstr>
      <vt:lpstr>     Литературное                     чтение</vt:lpstr>
      <vt:lpstr>История создания </vt:lpstr>
      <vt:lpstr>Краткое содержание рассказа «Приёмыш» </vt:lpstr>
      <vt:lpstr>                 </vt:lpstr>
      <vt:lpstr>                          </vt:lpstr>
      <vt:lpstr>                 </vt:lpstr>
      <vt:lpstr>   Краткое содержание рассказа «Приёмыш»</vt:lpstr>
      <vt:lpstr>                  Чему учит рассказ?        </vt:lpstr>
      <vt:lpstr>                 </vt:lpstr>
      <vt:lpstr>               Решение кроссворда        </vt:lpstr>
      <vt:lpstr>              Решение кроссворда</vt:lpstr>
      <vt:lpstr>              Решение кроссворда</vt:lpstr>
      <vt:lpstr>                                                                                                        Словарная работа  </vt:lpstr>
      <vt:lpstr>                                                                                                        Словарная работа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481</cp:revision>
  <dcterms:created xsi:type="dcterms:W3CDTF">2020-04-13T08:05:42Z</dcterms:created>
  <dcterms:modified xsi:type="dcterms:W3CDTF">2020-10-24T14:04:17Z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