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63" r:id="rId3"/>
    <p:sldId id="264" r:id="rId4"/>
    <p:sldId id="286" r:id="rId5"/>
    <p:sldId id="257" r:id="rId6"/>
    <p:sldId id="299" r:id="rId7"/>
    <p:sldId id="300" r:id="rId8"/>
    <p:sldId id="301" r:id="rId9"/>
    <p:sldId id="302" r:id="rId10"/>
    <p:sldId id="307" r:id="rId11"/>
    <p:sldId id="308" r:id="rId12"/>
    <p:sldId id="309" r:id="rId13"/>
    <p:sldId id="310" r:id="rId14"/>
    <p:sldId id="311" r:id="rId15"/>
    <p:sldId id="269" r:id="rId16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59" autoAdjust="0"/>
  </p:normalViewPr>
  <p:slideViewPr>
    <p:cSldViewPr>
      <p:cViewPr>
        <p:scale>
          <a:sx n="75" d="100"/>
          <a:sy n="75" d="100"/>
        </p:scale>
        <p:origin x="36" y="44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5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8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0538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8"/>
            <a:ext cx="6875356" cy="1685376"/>
          </a:xfrm>
          <a:prstGeom prst="rect">
            <a:avLst/>
          </a:prstGeom>
        </p:spPr>
        <p:txBody>
          <a:bodyPr vert="horz" wrap="square" lIns="0" tIns="23156" rIns="0" bIns="0" rtlCol="0">
            <a:spAutoFit/>
          </a:bodyPr>
          <a:lstStyle/>
          <a:p>
            <a:pPr marL="20137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971600" y="987574"/>
            <a:ext cx="8098647" cy="5323819"/>
          </a:xfrm>
          <a:prstGeom prst="rect">
            <a:avLst/>
          </a:prstGeom>
        </p:spPr>
        <p:txBody>
          <a:bodyPr vert="horz" wrap="square" lIns="0" tIns="22151" rIns="0" bIns="0" rtlCol="0">
            <a:spAutoFit/>
          </a:bodyPr>
          <a:lstStyle/>
          <a:p>
            <a:pPr marL="29199">
              <a:lnSpc>
                <a:spcPts val="3092"/>
              </a:lnSpc>
              <a:spcBef>
                <a:spcPts val="174"/>
              </a:spcBef>
            </a:pPr>
            <a:endParaRPr lang="ru-RU" sz="2800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9">
              <a:spcBef>
                <a:spcPts val="174"/>
              </a:spcBef>
            </a:pPr>
            <a:endParaRPr lang="ru-RU" sz="3200" b="1" spc="-32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29199">
              <a:spcBef>
                <a:spcPts val="174"/>
              </a:spcBef>
            </a:pPr>
            <a:r>
              <a:rPr sz="4000" b="1" spc="-32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А.П.Чехов. </a:t>
            </a:r>
          </a:p>
          <a:p>
            <a:pPr marL="29199">
              <a:spcBef>
                <a:spcPts val="174"/>
              </a:spcBef>
            </a:pPr>
            <a:r>
              <a:rPr lang="ru-RU"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Основные вехи </a:t>
            </a:r>
          </a:p>
          <a:p>
            <a:pPr marL="29199">
              <a:spcBef>
                <a:spcPts val="174"/>
              </a:spcBef>
            </a:pPr>
            <a:r>
              <a:rPr lang="ru-RU"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жизни и творчества.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>
              <a:spcBef>
                <a:spcPts val="174"/>
              </a:spcBef>
            </a:pP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>
              <a:spcBef>
                <a:spcPts val="174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>
              <a:spcBef>
                <a:spcPts val="174"/>
              </a:spcBef>
            </a:pPr>
            <a:r>
              <a:rPr lang="ru-RU" sz="3800" b="1" spc="-16" dirty="0" smtClean="0">
                <a:solidFill>
                  <a:srgbClr val="0070C0"/>
                </a:solidFill>
                <a:latin typeface="Arial"/>
                <a:cs typeface="Arial"/>
              </a:rPr>
              <a:t>  </a:t>
            </a:r>
          </a:p>
          <a:p>
            <a:pPr marL="53363" marR="977657">
              <a:lnSpc>
                <a:spcPts val="3108"/>
              </a:lnSpc>
              <a:spcBef>
                <a:spcPts val="2347"/>
              </a:spcBef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9330" y="1763406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7" y="337424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6"/>
            <a:ext cx="274924" cy="590848"/>
          </a:xfrm>
          <a:prstGeom prst="rect">
            <a:avLst/>
          </a:prstGeom>
        </p:spPr>
        <p:txBody>
          <a:bodyPr vert="horz" wrap="square" lIns="0" tIns="25171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54308"/>
          </a:xfrm>
          <a:prstGeom prst="rect">
            <a:avLst/>
          </a:prstGeom>
        </p:spPr>
        <p:txBody>
          <a:bodyPr vert="horz" wrap="square" lIns="0" tIns="19130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7" y="458119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306866" y="3214692"/>
            <a:ext cx="500066" cy="12144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748" name="Picture 4" descr="Внек.Чтение. Мальчики, А. П. Чехов купить в интернет-магазине: цена, отзывы  – Лавка Бабуин, Киев, Украин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707654"/>
            <a:ext cx="1428760" cy="1428760"/>
          </a:xfrm>
          <a:prstGeom prst="rect">
            <a:avLst/>
          </a:prstGeom>
          <a:noFill/>
        </p:spPr>
      </p:pic>
      <p:pic>
        <p:nvPicPr>
          <p:cNvPr id="28" name="Picture 2" descr="Читать бесплатно электронную книгу Хамелеон. Антон Павлович Чехов онлайн.  Скачать в FB2, EPUB, MOBI - LibreBook.me"/>
          <p:cNvPicPr>
            <a:picLocks noChangeAspect="1" noChangeArrowheads="1"/>
          </p:cNvPicPr>
          <p:nvPr/>
        </p:nvPicPr>
        <p:blipFill rotWithShape="1">
          <a:blip r:embed="rId5"/>
          <a:srcRect b="10617"/>
          <a:stretch/>
        </p:blipFill>
        <p:spPr bwMode="auto">
          <a:xfrm>
            <a:off x="6516216" y="1635646"/>
            <a:ext cx="1214446" cy="1660174"/>
          </a:xfrm>
          <a:prstGeom prst="rect">
            <a:avLst/>
          </a:prstGeom>
          <a:noFill/>
        </p:spPr>
      </p:pic>
      <p:pic>
        <p:nvPicPr>
          <p:cNvPr id="29" name="Picture 2" descr="Мальчики. Чехов Антон Павлович. Читать онлайн на knigger.co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12360" y="1995686"/>
            <a:ext cx="976306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Благотворительная деятельность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5720" y="1047890"/>
            <a:ext cx="428628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857238"/>
            <a:ext cx="45464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Но Чехов был не только писателем и драматургом. В 1892 – 1899 писатель покупает дом в имении Мелихово, где ведет активную благотворительную и общественную деятельность. Здесь он открывает школу для крестьянских детей, жертвует деньги на строительство дорог, занимается посадкой деревьев, принимает множество гостей. Он строит собственную библиотеку, которую сам же спонсирует и  пополняет новыми экземплярами интересных книг, занимается возведением новой исследовательской обсерватории, помогает материально детским садам и школам.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 descr="Антон Павлович Чехов: он оставался врачом до последнего вздоха |  Милосердие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2260" y="1047890"/>
            <a:ext cx="1908212" cy="2003114"/>
          </a:xfrm>
          <a:prstGeom prst="rect">
            <a:avLst/>
          </a:prstGeom>
          <a:noFill/>
        </p:spPr>
      </p:pic>
      <p:pic>
        <p:nvPicPr>
          <p:cNvPr id="12292" name="Picture 4" descr="Презентация по литературе &quot;Благотворительная деятельность А.П. Чехова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2754" y="1689489"/>
            <a:ext cx="2023817" cy="2148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Последние годы жизни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А.П.Чехова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51470"/>
            <a:ext cx="486177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Вследствие болезни, Чехов переезжает в Ялту. Там его навещают близкие друзья и знакомые А. Куприн, Л. Толстой, И. Бунин, М. Горький, И. Левитан.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Писатель в 1904 году едет в Германию, чтобы пройти курс лечения, но из-за обострения болезни, 2 июля он умирает.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Похоронили его в Москве, рядом с могилой отца.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Могила Антона Чех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987574"/>
            <a:ext cx="3672408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Решение кроссворда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843558"/>
            <a:ext cx="8786874" cy="3293209"/>
          </a:xfrm>
        </p:spPr>
        <p:txBody>
          <a:bodyPr/>
          <a:lstStyle/>
          <a:p>
            <a:r>
              <a:rPr lang="ru-RU" sz="2400" dirty="0" smtClean="0"/>
              <a:t>         </a:t>
            </a:r>
            <a:r>
              <a:rPr lang="ru-RU" sz="1800" dirty="0" smtClean="0"/>
              <a:t>По горизонтали:</a:t>
            </a:r>
          </a:p>
          <a:p>
            <a:r>
              <a:rPr lang="ru-RU" sz="2400" dirty="0" smtClean="0"/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1. Название  моря, у которого прошли детство и юность А.П.Чехова.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2. Фамилия русского художника, друга А.П.Чехова.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3. Повесть, написанная в 1887 году и принёсшая славу А.П.Чехову.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</a:t>
            </a:r>
            <a:r>
              <a:rPr lang="ru-RU" sz="1800" dirty="0" smtClean="0"/>
              <a:t>По</a:t>
            </a:r>
            <a:r>
              <a:rPr lang="ru-RU" sz="1800" dirty="0" smtClean="0">
                <a:solidFill>
                  <a:schemeClr val="tx1"/>
                </a:solidFill>
              </a:rPr>
              <a:t>  </a:t>
            </a:r>
            <a:r>
              <a:rPr lang="ru-RU" sz="1800" dirty="0" smtClean="0">
                <a:solidFill>
                  <a:srgbClr val="0070C0"/>
                </a:solidFill>
              </a:rPr>
              <a:t>вертикали:</a:t>
            </a:r>
          </a:p>
          <a:p>
            <a:endParaRPr lang="ru-RU" sz="1800" dirty="0" smtClean="0">
              <a:solidFill>
                <a:srgbClr val="0070C0"/>
              </a:solidFill>
            </a:endParaRPr>
          </a:p>
          <a:p>
            <a:r>
              <a:rPr lang="ru-RU" sz="1800" dirty="0" smtClean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1. Город, где родился А.П.Чехов.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2. Наиболее популярный псевдоним А.П.Чехова.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3. Основная профессия А.П.Чехова.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4. Юмористический журнал, в котором чаще всего публиковались рассказы    </a:t>
            </a:r>
          </a:p>
          <a:p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</a:t>
            </a:r>
            <a:r>
              <a:rPr lang="ru-RU" sz="1600" dirty="0" err="1" smtClean="0">
                <a:solidFill>
                  <a:schemeClr val="tx1"/>
                </a:solidFill>
              </a:rPr>
              <a:t>А.П.Чехова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Picture 9" descr="bd05012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1635646"/>
            <a:ext cx="1785950" cy="180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Решение кроссворда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0562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00562" y="442913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00826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00364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00694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00232" y="928676"/>
            <a:ext cx="500066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00232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00364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00364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00760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500562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000628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500694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500562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500430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500430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000364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500958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000892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500430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000364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000232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000364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500298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500562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000232" y="442913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000232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000232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00496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000628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500562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500562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000232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000232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000364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2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6642590" y="668998"/>
            <a:ext cx="2071395" cy="290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 52"/>
          <p:cNvSpPr/>
          <p:nvPr/>
        </p:nvSpPr>
        <p:spPr>
          <a:xfrm>
            <a:off x="5000628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500694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000760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Решение кроссворда. Проверьте!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357158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0562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00562" y="442913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00826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00364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00694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00232" y="928676"/>
            <a:ext cx="500066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00232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00364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00364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00760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500562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000628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500694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500562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500430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500430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000364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500958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000892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500430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000364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000232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000364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500298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500562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000232" y="442913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000232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000232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00496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000628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500562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500562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000232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000232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000364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3" name="Picture 4" descr="20sm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1071552"/>
            <a:ext cx="242889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430887"/>
          </a:xfrm>
        </p:spPr>
        <p:txBody>
          <a:bodyPr/>
          <a:lstStyle/>
          <a:p>
            <a:pPr algn="ctr"/>
            <a:r>
              <a:rPr lang="ru-RU" sz="2800" dirty="0" smtClean="0"/>
              <a:t>Задание для самостоятельного выполнения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03848" y="1643056"/>
            <a:ext cx="5463188" cy="1969770"/>
          </a:xfrm>
        </p:spPr>
        <p:txBody>
          <a:bodyPr/>
          <a:lstStyle/>
          <a:p>
            <a:pPr marL="342900" indent="-342900"/>
            <a:r>
              <a:rPr lang="ru-RU" sz="2000" dirty="0" smtClean="0">
                <a:solidFill>
                  <a:schemeClr val="tx1"/>
                </a:solidFill>
              </a:rPr>
              <a:t>     </a:t>
            </a:r>
            <a:r>
              <a:rPr lang="ru-RU" sz="3200" dirty="0" smtClean="0">
                <a:solidFill>
                  <a:schemeClr val="tx1"/>
                </a:solidFill>
              </a:rPr>
              <a:t>Подготовить презентацию по биографии А.П.Чехова.   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36043">
            <a:off x="14506212" y="1503394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Отображение сетевого контент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584" y="1198234"/>
            <a:ext cx="2232248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42858"/>
            <a:ext cx="8190071" cy="462610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95486"/>
            <a:ext cx="4680520" cy="4686001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600" b="0" i="0" cap="all" dirty="0" smtClean="0"/>
              <a:t> </a:t>
            </a:r>
          </a:p>
          <a:p>
            <a:r>
              <a:rPr lang="ru-RU" sz="1600" i="0" dirty="0" smtClean="0"/>
              <a:t>     Антон Павлович Чехов — </a:t>
            </a:r>
            <a:r>
              <a:rPr lang="ru-RU" sz="1600" i="0" dirty="0" smtClean="0">
                <a:solidFill>
                  <a:schemeClr val="tx1"/>
                </a:solidFill>
              </a:rPr>
              <a:t>выдающийся русский писатель, драматург, по профессии врач. Почётный академик Императорской Академии наук по разряду изящной словесности (1900—1902).    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 Является общепризнанным классиком мировой литературы. Его пьесы, в особенности «Вишнёвый сад», на протяжении ста лет ставятся во многих театрах мира.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 Один из самых известных мировых драматургов.</a:t>
            </a:r>
            <a:r>
              <a:rPr lang="ru-RU" sz="1600" b="0" i="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 Произведения гениального писателя – величайшее достояние России. 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 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36866" name="Picture 2" descr="Краткая биография Чехова, самое главное в творчестве Антона Павловича,  интересные факты для детей всех класс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83414" y="1207560"/>
            <a:ext cx="2304256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553998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714374" y="214297"/>
            <a:ext cx="7786716" cy="50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   Детство и юность А.П.Чехова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8860" y="857238"/>
            <a:ext cx="47149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Антон Павлович Чехов родился в провинциальном Таганроге 17 (29)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января 1860 года.</a:t>
            </a:r>
            <a:r>
              <a:rPr lang="ru-RU" sz="1600" dirty="0" smtClean="0"/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Детство и юность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Чехова прошли в этом небольшом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портовом городе на степной окраине страны, у мелководного и теплого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Азовского моря. 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3786196"/>
            <a:ext cx="91085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А.П.Чехов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в детстве                                                                                А.П.Чехов в юности</a:t>
            </a:r>
          </a:p>
          <a:p>
            <a:endParaRPr lang="ru-RU" sz="16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</a:t>
            </a:r>
            <a:endParaRPr lang="en-US" sz="16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</a:t>
            </a:r>
            <a:r>
              <a:rPr lang="uz-Cyrl-UZ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Дом в Таганроге, </a:t>
            </a:r>
            <a:r>
              <a:rPr lang="ru-RU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где  родился  </a:t>
            </a:r>
            <a:r>
              <a:rPr lang="ru-RU" sz="1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А.П.Чехов</a:t>
            </a:r>
            <a:r>
              <a:rPr lang="ru-RU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4818" name="Picture 2" descr="Антон Чехов в детств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518" y="968217"/>
            <a:ext cx="2000264" cy="2714644"/>
          </a:xfrm>
          <a:prstGeom prst="rect">
            <a:avLst/>
          </a:prstGeom>
          <a:noFill/>
        </p:spPr>
      </p:pic>
      <p:pic>
        <p:nvPicPr>
          <p:cNvPr id="34822" name="Picture 6" descr="Антон Чехов фото 2 из 20 в галерее на - 24СМ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6256" y="999778"/>
            <a:ext cx="1910016" cy="2579748"/>
          </a:xfrm>
          <a:prstGeom prst="rect">
            <a:avLst/>
          </a:prstGeom>
          <a:noFill/>
        </p:spPr>
      </p:pic>
      <p:pic>
        <p:nvPicPr>
          <p:cNvPr id="13" name="Picture 2" descr="Дом Чехова Таганрог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55776" y="2787774"/>
            <a:ext cx="3888432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571" y="172588"/>
            <a:ext cx="8190071" cy="553998"/>
          </a:xfrm>
        </p:spPr>
        <p:txBody>
          <a:bodyPr/>
          <a:lstStyle/>
          <a:p>
            <a:r>
              <a:rPr lang="ru-RU" dirty="0" smtClean="0"/>
              <a:t>                 Родители А.П.Чехова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0244" name="AutoShape 4" descr="Тургенев, Сергей Николаевич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Тургенев, Сергей Николаевич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14296"/>
            <a:ext cx="428571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Отец писателя,</a:t>
            </a:r>
            <a:r>
              <a:rPr lang="ru-RU" sz="1600" dirty="0" smtClean="0"/>
              <a:t>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неудачливый, вскоре вконец разорившийся мелкий купец Павел Егорович Чехов,  имел крепкие крестьянские корни. Дед Чехова – крепостной крестьянин – сумел выкупиться и выкупить свою семью. Сам Чехов принадлежал к первому поколению интеллигентных «выходцев из народа».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1876 году отец Чехова вынужден был закрыть лавочку и уехать в Москву. </a:t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3333962"/>
            <a:ext cx="5328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Мать Евгения Яковлевна. Отец </a:t>
            </a:r>
            <a:r>
              <a:rPr lang="ru-RU" sz="14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Павел Егорович. 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32772" name="Picture 4" descr="Павел Егорович и Мария Павловна Чеховы, родители писателя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7606" y="1029706"/>
            <a:ext cx="4095036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8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Образование А.П.Чехова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43174" y="571486"/>
            <a:ext cx="33689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 семилетнем возрасте Антон был определен в греческую школу. Однако греческая школа себя не оправдала. Отучившись в ней два года, Чехов по настоянию матери был отдан в 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подготовительный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класс Таганрогской классической гимназии (1869).</a:t>
            </a:r>
            <a:r>
              <a:rPr lang="ru-RU" sz="1600" dirty="0" smtClean="0"/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1879 году Чехов окончил гимназию и получил пособие для поступления в Московский Университет на медицинский факультет. </a:t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3364847"/>
            <a:ext cx="9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Таганрогская гимназия                                                    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Московский университет, где                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16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А.П.Чехов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учился на   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медицинском факультете</a:t>
            </a: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8674" name="Picture 2" descr="Уставы императорского Московского Университе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5183" y="1000114"/>
            <a:ext cx="2717297" cy="2306828"/>
          </a:xfrm>
          <a:prstGeom prst="rect">
            <a:avLst/>
          </a:prstGeom>
          <a:noFill/>
        </p:spPr>
      </p:pic>
      <p:pic>
        <p:nvPicPr>
          <p:cNvPr id="28676" name="Picture 4" descr="Гимназия Чехова в Таганрог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000114"/>
            <a:ext cx="2286016" cy="23068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1015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</a:t>
            </a: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Начало литературной деятельности 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ого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928676"/>
            <a:ext cx="43577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Занятия в университете Антон Чехов совмещал с постоянной литературной работой. В основном он публиковался под псевдонимом Антоша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Чехонте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позднее появились «Врач без пациентов», «Дяденька», «Человек без селезенки», «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Балдастов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», «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Антонсон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», «Брат моего брата» — всего около пятидесяти.</a:t>
            </a:r>
            <a:r>
              <a:rPr lang="ru-RU" sz="1600" dirty="0" smtClean="0"/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Чехов печатался в московских юмористических журналах «Будильник», «Зритель», «Осколки», сотрудничал с «Петербургской газетой», газетами  «Новое время» и «Русские ведомости». 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Этот день в истории – 15 сентябр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016" y="3435846"/>
            <a:ext cx="2466975" cy="1500198"/>
          </a:xfrm>
          <a:prstGeom prst="rect">
            <a:avLst/>
          </a:prstGeom>
          <a:noFill/>
        </p:spPr>
      </p:pic>
      <p:sp>
        <p:nvSpPr>
          <p:cNvPr id="24580" name="AutoShape 4" descr="Чехов А.П.), Осколки № 46 1886 г. Еженедельный иллюстрированный журнал под  редакцией Н. А. Лейкина.. (ТСССС!... Рассказ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2" name="Picture 6" descr="Чехов А.П.), Осколки № 46 1886 г. Еженедельный иллюстрированный журнал под  редакцией Н. А. Лейкина.. (ТСССС!... Рассказ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928676"/>
            <a:ext cx="1928826" cy="2428893"/>
          </a:xfrm>
          <a:prstGeom prst="rect">
            <a:avLst/>
          </a:prstGeom>
          <a:noFill/>
        </p:spPr>
      </p:pic>
      <p:pic>
        <p:nvPicPr>
          <p:cNvPr id="24584" name="Picture 8" descr="Будильник. № 38 1882 г. Еженедельный сатирический журнал с рисунками и  карикатурами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928677"/>
            <a:ext cx="2000264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Первые успехи А.П.Чехова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896770"/>
            <a:ext cx="50057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В 1882 году писатель завершил работу над первым сборником рассказов «Шалость», но в печать он так и не вышел, вероятно из-за финансовых проблем. Первый сборник Чехова, «Сказки Мельпомены», увидел свет в 1884 году.</a:t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 1885 году Чехов был уже популярным автором малых рассказов.</a:t>
            </a:r>
            <a:r>
              <a:rPr lang="ru-RU" sz="1600" dirty="0" smtClean="0"/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 1887 года Чехов начал пробовать себя в более серьезных жанрах и темах. Переломным произведением в творчестве писателя стала повесть «Степь» для журнала «Северный вестник». Вдохновение для нее Чехов нашел в путешествии по Приазовью, во время которого побывал и на родине — в Таганроге.</a:t>
            </a:r>
            <a:r>
              <a:rPr lang="ru-RU" sz="1600" b="1" dirty="0" smtClean="0"/>
              <a:t> 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 descr="Степь. А.П. Чехов. Илл. В.А. Дугина: milakamilla — LiveJourn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5404" y="2121805"/>
            <a:ext cx="1785950" cy="2214578"/>
          </a:xfrm>
          <a:prstGeom prst="rect">
            <a:avLst/>
          </a:prstGeom>
          <a:noFill/>
        </p:spPr>
      </p:pic>
      <p:sp>
        <p:nvSpPr>
          <p:cNvPr id="22534" name="AutoShape 6" descr="Степи Росс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6" name="Picture 8" descr="Читать онлайн электронную книгу Том 2. Рассказы, юморески 1883-1884 -  Иллюстрации бесплатно и без регистрации! - LibreBook.m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18688" y="931091"/>
            <a:ext cx="1728192" cy="23814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         «Остров Сахалин»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928676"/>
            <a:ext cx="40756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В 1890 году Антон Чехов отправился на остров Сахалин, чтобы исследовать быт русских тюрем. Местная администрация запрещала общаться с политзаключенными, но писатель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это правило нарушал. Ему удалось провести перепись населения острова, заполнив десять тысяч карточек на его жителей. Через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пять лет вышла художественно-публицистическая книга путёвых записок о ссыльной колонии и каторге — «Остров Сахалин».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Зачем Чехов поехал на Сахалин? « Моя Планета» рассказывае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37172" y="1204786"/>
            <a:ext cx="4094588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      А.П.Чехов в Москве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27985" y="928676"/>
            <a:ext cx="45365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После Сахалина писатель поселился в Москве на Малой Дмитровке. В эти годы Чехов был уже одним из самых читаемых авторов в России. Его публиковали в журналах «Северный вестник», «Русская мысль», газетах «Новое время» и «Русские ведомости». Он общался с писателями В.Г. Короленко,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В. Гиляровским, Д.Мережковским, режиссером В.Немировичем-Данченко, актёрами А.Ленским и А.Южиным, художником Исааком Левитаном.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Chekhov House Museum, Moscow,Russia - Изображение Дом-музей А.П.Чехова,  Москва - Tripadvis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Дом-музей Чехова (Россия, Москва) - автор фото Марина Петренк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Chekhov House Museum, Moscow,Russia - Изображение Дом-музей А.П.Чехова,  Москва - Tripadvis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9" name="Picture 7" descr="C:\Users\HOME\Desktop\загруженно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599" y="2672128"/>
            <a:ext cx="2509122" cy="1498852"/>
          </a:xfrm>
          <a:prstGeom prst="rect">
            <a:avLst/>
          </a:prstGeom>
          <a:noFill/>
        </p:spPr>
      </p:pic>
      <p:pic>
        <p:nvPicPr>
          <p:cNvPr id="18441" name="Picture 9" descr="Почему художник Левитан хотел вызвать на дуэль писателя Чехов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614" y="942209"/>
            <a:ext cx="2630666" cy="1571636"/>
          </a:xfrm>
          <a:prstGeom prst="rect">
            <a:avLst/>
          </a:prstGeom>
          <a:noFill/>
        </p:spPr>
      </p:pic>
      <p:sp>
        <p:nvSpPr>
          <p:cNvPr id="18443" name="AutoShape 11" descr="Немирович-Данченко, Владимир Ив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5" name="AutoShape 13" descr="Немирович-Данченко, Владимир Ив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46" name="Picture 14" descr="C:\Users\HOME\Desktop\загруженное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54199" y="942209"/>
            <a:ext cx="1294912" cy="1555542"/>
          </a:xfrm>
          <a:prstGeom prst="rect">
            <a:avLst/>
          </a:prstGeom>
          <a:noFill/>
        </p:spPr>
      </p:pic>
      <p:pic>
        <p:nvPicPr>
          <p:cNvPr id="18448" name="Picture 16" descr="Встреча в Венеции. Чехов, Суворин, Мережковский, Гиппиус: a_fixx —  LiveJourna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51730" y="2689502"/>
            <a:ext cx="1318781" cy="1532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4353</TotalTime>
  <Words>750</Words>
  <Application>Microsoft Office PowerPoint</Application>
  <PresentationFormat>Экран (16:9)</PresentationFormat>
  <Paragraphs>223</Paragraphs>
  <Slides>15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Constantia</vt:lpstr>
      <vt:lpstr>Wingdings 2</vt:lpstr>
      <vt:lpstr>Office Theme</vt:lpstr>
      <vt:lpstr>     Литературное                     чтение</vt:lpstr>
      <vt:lpstr>Биография </vt:lpstr>
      <vt:lpstr>                          </vt:lpstr>
      <vt:lpstr>                 Родители А.П.Чехова </vt:lpstr>
      <vt:lpstr>                 </vt:lpstr>
      <vt:lpstr>                 </vt:lpstr>
      <vt:lpstr>                 </vt:lpstr>
      <vt:lpstr>                 </vt:lpstr>
      <vt:lpstr>                 </vt:lpstr>
      <vt:lpstr>                 </vt:lpstr>
      <vt:lpstr>   Последние годы жизни А.П.Чехова </vt:lpstr>
      <vt:lpstr>               Решение кроссворда        </vt:lpstr>
      <vt:lpstr>              Решение кроссворда</vt:lpstr>
      <vt:lpstr>    Решение кроссворда. Проверьте!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411</cp:revision>
  <dcterms:created xsi:type="dcterms:W3CDTF">2020-04-13T08:05:42Z</dcterms:created>
  <dcterms:modified xsi:type="dcterms:W3CDTF">2020-11-06T10:54:24Z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