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wdp" ContentType="image/vnd.ms-photo"/>
  <Override PartName="/ppt/commentAuthors.xml" ContentType="application/vnd.openxmlformats-officedocument.presentationml.commentAuthors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308" r:id="rId3"/>
    <p:sldId id="298" r:id="rId4"/>
    <p:sldId id="309" r:id="rId5"/>
    <p:sldId id="311" r:id="rId6"/>
    <p:sldId id="299" r:id="rId7"/>
    <p:sldId id="300" r:id="rId8"/>
    <p:sldId id="301" r:id="rId9"/>
    <p:sldId id="310" r:id="rId10"/>
    <p:sldId id="302" r:id="rId11"/>
    <p:sldId id="312" r:id="rId12"/>
    <p:sldId id="303" r:id="rId13"/>
    <p:sldId id="279" r:id="rId14"/>
    <p:sldId id="313" r:id="rId15"/>
    <p:sldId id="314" r:id="rId16"/>
    <p:sldId id="315" r:id="rId17"/>
    <p:sldId id="316" r:id="rId18"/>
    <p:sldId id="262" r:id="rId1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OME" initials="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75426" autoAdjust="0"/>
  </p:normalViewPr>
  <p:slideViewPr>
    <p:cSldViewPr>
      <p:cViewPr varScale="1">
        <p:scale>
          <a:sx n="179" d="100"/>
          <a:sy n="179" d="100"/>
        </p:scale>
        <p:origin x="-18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C58A5B-24D5-4633-A347-4D8F0806F4D7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03D9700F-1A9B-4440-B1E0-FFC25052673F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Существительные, имеющие форму только мн.числа</a:t>
          </a:r>
        </a:p>
      </dgm:t>
    </dgm:pt>
    <dgm:pt modelId="{4989E41F-80F4-4B3F-8C46-33AB16CE006F}" type="parTrans" cxnId="{A5EDA9A7-27DE-4EF2-808B-28968C666717}">
      <dgm:prSet/>
      <dgm:spPr/>
      <dgm:t>
        <a:bodyPr/>
        <a:lstStyle/>
        <a:p>
          <a:endParaRPr lang="ru-RU"/>
        </a:p>
      </dgm:t>
    </dgm:pt>
    <dgm:pt modelId="{23BE0F24-6C81-4BE4-AC8D-1571F569A638}" type="sibTrans" cxnId="{A5EDA9A7-27DE-4EF2-808B-28968C666717}">
      <dgm:prSet/>
      <dgm:spPr/>
      <dgm:t>
        <a:bodyPr/>
        <a:lstStyle/>
        <a:p>
          <a:endParaRPr lang="ru-RU"/>
        </a:p>
      </dgm:t>
    </dgm:pt>
    <dgm:pt modelId="{EA41C33F-0471-4E3D-B946-ACD3F2188357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плоскогубцы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rgbClr val="7030A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C7E229AD-6662-4344-AAA0-BCD62100F5D0}" type="parTrans" cxnId="{123FA99B-5198-4CDA-BB15-E42C080FE4F5}">
      <dgm:prSet/>
      <dgm:spPr/>
      <dgm:t>
        <a:bodyPr/>
        <a:lstStyle/>
        <a:p>
          <a:endParaRPr lang="ru-RU"/>
        </a:p>
      </dgm:t>
    </dgm:pt>
    <dgm:pt modelId="{8FC4A745-B7F0-4B30-AA23-0CB310877E61}" type="sibTrans" cxnId="{123FA99B-5198-4CDA-BB15-E42C080FE4F5}">
      <dgm:prSet/>
      <dgm:spPr/>
      <dgm:t>
        <a:bodyPr/>
        <a:lstStyle/>
        <a:p>
          <a:endParaRPr lang="ru-RU"/>
        </a:p>
      </dgm:t>
    </dgm:pt>
    <dgm:pt modelId="{2FE0904E-976D-43F0-B71D-01545B75E40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сливки</a:t>
          </a:r>
          <a:r>
            <a: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4183760E-4ABB-4D1C-A0CF-C09C7FE1C386}" type="parTrans" cxnId="{479D0FC1-B3CA-4FDB-A623-B9656C6C2F38}">
      <dgm:prSet/>
      <dgm:spPr/>
      <dgm:t>
        <a:bodyPr/>
        <a:lstStyle/>
        <a:p>
          <a:endParaRPr lang="ru-RU"/>
        </a:p>
      </dgm:t>
    </dgm:pt>
    <dgm:pt modelId="{9B54E31F-2508-4B19-8979-E0835031791A}" type="sibTrans" cxnId="{479D0FC1-B3CA-4FDB-A623-B9656C6C2F38}">
      <dgm:prSet/>
      <dgm:spPr/>
      <dgm:t>
        <a:bodyPr/>
        <a:lstStyle/>
        <a:p>
          <a:endParaRPr lang="ru-RU"/>
        </a:p>
      </dgm:t>
    </dgm:pt>
    <dgm:pt modelId="{8C821381-F35A-40DA-ABCF-8CD0E6D69745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каникулы</a:t>
          </a: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</a:p>
      </dgm:t>
    </dgm:pt>
    <dgm:pt modelId="{D1F211BF-C540-4190-8253-398FD084BBC6}" type="parTrans" cxnId="{5AA4DF9A-7855-4EDF-8979-B0EECF2CB97E}">
      <dgm:prSet/>
      <dgm:spPr/>
      <dgm:t>
        <a:bodyPr/>
        <a:lstStyle/>
        <a:p>
          <a:endParaRPr lang="ru-RU"/>
        </a:p>
      </dgm:t>
    </dgm:pt>
    <dgm:pt modelId="{A5F5C797-1659-438B-AFBD-B0797308EB9B}" type="sibTrans" cxnId="{5AA4DF9A-7855-4EDF-8979-B0EECF2CB97E}">
      <dgm:prSet/>
      <dgm:spPr/>
      <dgm:t>
        <a:bodyPr/>
        <a:lstStyle/>
        <a:p>
          <a:endParaRPr lang="ru-RU"/>
        </a:p>
      </dgm:t>
    </dgm:pt>
    <dgm:pt modelId="{0D9E9BF8-5277-40DA-81B0-A3A36EEC965C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rPr>
            <a:t>шахматы</a:t>
          </a:r>
        </a:p>
      </dgm:t>
    </dgm:pt>
    <dgm:pt modelId="{88533897-9B3F-41D3-ADE2-BCD8A72B036B}" type="parTrans" cxnId="{F377F8DE-E0E3-4229-8E81-D4E0DAA76A58}">
      <dgm:prSet/>
      <dgm:spPr/>
      <dgm:t>
        <a:bodyPr/>
        <a:lstStyle/>
        <a:p>
          <a:endParaRPr lang="ru-RU"/>
        </a:p>
      </dgm:t>
    </dgm:pt>
    <dgm:pt modelId="{454942D1-9731-4447-961E-4EBE584FA8C8}" type="sibTrans" cxnId="{F377F8DE-E0E3-4229-8E81-D4E0DAA76A58}">
      <dgm:prSet/>
      <dgm:spPr/>
      <dgm:t>
        <a:bodyPr/>
        <a:lstStyle/>
        <a:p>
          <a:endParaRPr lang="ru-RU"/>
        </a:p>
      </dgm:t>
    </dgm:pt>
    <dgm:pt modelId="{35AB427B-F40F-4F3C-9C37-99F52D01805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marL="0" lvl="0" indent="0" algn="ctr" defTabSz="91440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ножницы  </a:t>
          </a:r>
        </a:p>
      </dgm:t>
    </dgm:pt>
    <dgm:pt modelId="{38484AED-FB64-4839-8759-EC81AAA0FE01}" type="sibTrans" cxnId="{C0F6FBCA-34B8-49F6-A935-CD4E41504395}">
      <dgm:prSet/>
      <dgm:spPr/>
      <dgm:t>
        <a:bodyPr/>
        <a:lstStyle/>
        <a:p>
          <a:endParaRPr lang="ru-RU"/>
        </a:p>
      </dgm:t>
    </dgm:pt>
    <dgm:pt modelId="{78FBCB02-D338-47E2-8A6E-66371358EAA6}" type="parTrans" cxnId="{C0F6FBCA-34B8-49F6-A935-CD4E41504395}">
      <dgm:prSet/>
      <dgm:spPr/>
      <dgm:t>
        <a:bodyPr/>
        <a:lstStyle/>
        <a:p>
          <a:endParaRPr lang="ru-RU"/>
        </a:p>
      </dgm:t>
    </dgm:pt>
    <dgm:pt modelId="{88945E9F-4B00-4269-9F07-F57A9629328D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rPr>
            <a:t>переговоры</a:t>
          </a:r>
          <a:endParaRPr kumimoji="0" lang="ru-RU" sz="1400" b="1" i="0" u="none" strike="noStrike" cap="none" normalizeH="0" baseline="0" dirty="0" smtClean="0">
            <a:ln>
              <a:noFill/>
            </a:ln>
            <a:solidFill>
              <a:srgbClr val="C0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E38CBB1-110E-4162-8711-8D370315778F}" type="sibTrans" cxnId="{177B2F74-2A70-4482-867C-554172A66BD3}">
      <dgm:prSet/>
      <dgm:spPr/>
      <dgm:t>
        <a:bodyPr/>
        <a:lstStyle/>
        <a:p>
          <a:endParaRPr lang="ru-RU"/>
        </a:p>
      </dgm:t>
    </dgm:pt>
    <dgm:pt modelId="{14C435EC-33EC-4379-8D35-B12F2EC0FE03}" type="parTrans" cxnId="{177B2F74-2A70-4482-867C-554172A66BD3}">
      <dgm:prSet/>
      <dgm:spPr/>
      <dgm:t>
        <a:bodyPr/>
        <a:lstStyle/>
        <a:p>
          <a:endParaRPr lang="ru-RU"/>
        </a:p>
      </dgm:t>
    </dgm:pt>
    <dgm:pt modelId="{34FE1C28-C059-4C30-A55D-D33025606718}" type="pres">
      <dgm:prSet presAssocID="{4CC58A5B-24D5-4633-A347-4D8F0806F4D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490F054-C869-458F-B258-8E77F40B5CEA}" type="pres">
      <dgm:prSet presAssocID="{03D9700F-1A9B-4440-B1E0-FFC25052673F}" presName="centerShape" presStyleLbl="node0" presStyleIdx="0" presStyleCnt="1" custScaleX="274741" custScaleY="109749" custLinFactNeighborX="-37290" custLinFactNeighborY="-6674"/>
      <dgm:spPr/>
      <dgm:t>
        <a:bodyPr/>
        <a:lstStyle/>
        <a:p>
          <a:endParaRPr lang="ru-RU"/>
        </a:p>
      </dgm:t>
    </dgm:pt>
    <dgm:pt modelId="{B4011A41-D1E7-4028-B1F8-676811628A96}" type="pres">
      <dgm:prSet presAssocID="{C7E229AD-6662-4344-AAA0-BCD62100F5D0}" presName="Name9" presStyleLbl="parChTrans1D2" presStyleIdx="0" presStyleCnt="6"/>
      <dgm:spPr/>
      <dgm:t>
        <a:bodyPr/>
        <a:lstStyle/>
        <a:p>
          <a:endParaRPr lang="ru-RU"/>
        </a:p>
      </dgm:t>
    </dgm:pt>
    <dgm:pt modelId="{43BEAA01-0F70-4EBF-9131-3EC336929823}" type="pres">
      <dgm:prSet presAssocID="{C7E229AD-6662-4344-AAA0-BCD62100F5D0}" presName="connTx" presStyleLbl="parChTrans1D2" presStyleIdx="0" presStyleCnt="6"/>
      <dgm:spPr/>
      <dgm:t>
        <a:bodyPr/>
        <a:lstStyle/>
        <a:p>
          <a:endParaRPr lang="ru-RU"/>
        </a:p>
      </dgm:t>
    </dgm:pt>
    <dgm:pt modelId="{0EE58FD3-9E4D-4FF4-B47C-2E869B6AB9E2}" type="pres">
      <dgm:prSet presAssocID="{EA41C33F-0471-4E3D-B946-ACD3F2188357}" presName="node" presStyleLbl="node1" presStyleIdx="0" presStyleCnt="6" custScaleX="216226" custRadScaleRad="129777" custRadScaleInc="-114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3DF5F-F486-4348-8818-D79D2931E47B}" type="pres">
      <dgm:prSet presAssocID="{4183760E-4ABB-4D1C-A0CF-C09C7FE1C386}" presName="Name9" presStyleLbl="parChTrans1D2" presStyleIdx="1" presStyleCnt="6"/>
      <dgm:spPr/>
      <dgm:t>
        <a:bodyPr/>
        <a:lstStyle/>
        <a:p>
          <a:endParaRPr lang="ru-RU"/>
        </a:p>
      </dgm:t>
    </dgm:pt>
    <dgm:pt modelId="{E1BB8133-1903-411B-B241-D0C3E8F98D46}" type="pres">
      <dgm:prSet presAssocID="{4183760E-4ABB-4D1C-A0CF-C09C7FE1C386}" presName="connTx" presStyleLbl="parChTrans1D2" presStyleIdx="1" presStyleCnt="6"/>
      <dgm:spPr/>
      <dgm:t>
        <a:bodyPr/>
        <a:lstStyle/>
        <a:p>
          <a:endParaRPr lang="ru-RU"/>
        </a:p>
      </dgm:t>
    </dgm:pt>
    <dgm:pt modelId="{04EA0E98-6DEE-4B41-9197-271221097686}" type="pres">
      <dgm:prSet presAssocID="{2FE0904E-976D-43F0-B71D-01545B75E408}" presName="node" presStyleLbl="node1" presStyleIdx="1" presStyleCnt="6" custScaleX="194802" custScaleY="114422" custRadScaleRad="111719" custRadScaleInc="-228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DF0479-9E1F-4789-817A-BE6163C9C7C0}" type="pres">
      <dgm:prSet presAssocID="{D1F211BF-C540-4190-8253-398FD084BBC6}" presName="Name9" presStyleLbl="parChTrans1D2" presStyleIdx="2" presStyleCnt="6"/>
      <dgm:spPr/>
      <dgm:t>
        <a:bodyPr/>
        <a:lstStyle/>
        <a:p>
          <a:endParaRPr lang="ru-RU"/>
        </a:p>
      </dgm:t>
    </dgm:pt>
    <dgm:pt modelId="{49EA4096-494D-42D2-8E5D-9BC6A82BC5F0}" type="pres">
      <dgm:prSet presAssocID="{D1F211BF-C540-4190-8253-398FD084BBC6}" presName="connTx" presStyleLbl="parChTrans1D2" presStyleIdx="2" presStyleCnt="6"/>
      <dgm:spPr/>
      <dgm:t>
        <a:bodyPr/>
        <a:lstStyle/>
        <a:p>
          <a:endParaRPr lang="ru-RU"/>
        </a:p>
      </dgm:t>
    </dgm:pt>
    <dgm:pt modelId="{A894FDE4-EEFD-4447-89A2-601187B43B8E}" type="pres">
      <dgm:prSet presAssocID="{8C821381-F35A-40DA-ABCF-8CD0E6D69745}" presName="node" presStyleLbl="node1" presStyleIdx="2" presStyleCnt="6" custScaleX="215855" custScaleY="125430" custRadScaleRad="99100" custRadScaleInc="-18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20D831-EA18-4B97-9C6E-27CFDCB92036}" type="pres">
      <dgm:prSet presAssocID="{78FBCB02-D338-47E2-8A6E-66371358EAA6}" presName="Name9" presStyleLbl="parChTrans1D2" presStyleIdx="3" presStyleCnt="6"/>
      <dgm:spPr/>
      <dgm:t>
        <a:bodyPr/>
        <a:lstStyle/>
        <a:p>
          <a:endParaRPr lang="ru-RU"/>
        </a:p>
      </dgm:t>
    </dgm:pt>
    <dgm:pt modelId="{8B701981-E590-413C-8023-032E77C5721C}" type="pres">
      <dgm:prSet presAssocID="{78FBCB02-D338-47E2-8A6E-66371358EAA6}" presName="connTx" presStyleLbl="parChTrans1D2" presStyleIdx="3" presStyleCnt="6"/>
      <dgm:spPr/>
      <dgm:t>
        <a:bodyPr/>
        <a:lstStyle/>
        <a:p>
          <a:endParaRPr lang="ru-RU"/>
        </a:p>
      </dgm:t>
    </dgm:pt>
    <dgm:pt modelId="{AF3AA2CE-79F5-49BA-9354-96B1679D984E}" type="pres">
      <dgm:prSet presAssocID="{35AB427B-F40F-4F3C-9C37-99F52D018051}" presName="node" presStyleLbl="node1" presStyleIdx="3" presStyleCnt="6" custScaleX="207233" custScaleY="104923" custRadScaleRad="107002" custRadScaleInc="15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4B70C4-26A6-4808-BB84-84CA50D4925E}" type="pres">
      <dgm:prSet presAssocID="{14C435EC-33EC-4379-8D35-B12F2EC0FE03}" presName="Name9" presStyleLbl="parChTrans1D2" presStyleIdx="4" presStyleCnt="6"/>
      <dgm:spPr/>
      <dgm:t>
        <a:bodyPr/>
        <a:lstStyle/>
        <a:p>
          <a:endParaRPr lang="ru-RU"/>
        </a:p>
      </dgm:t>
    </dgm:pt>
    <dgm:pt modelId="{F00757E2-A473-4B04-951B-1DC671C4619D}" type="pres">
      <dgm:prSet presAssocID="{14C435EC-33EC-4379-8D35-B12F2EC0FE03}" presName="connTx" presStyleLbl="parChTrans1D2" presStyleIdx="4" presStyleCnt="6"/>
      <dgm:spPr/>
      <dgm:t>
        <a:bodyPr/>
        <a:lstStyle/>
        <a:p>
          <a:endParaRPr lang="ru-RU"/>
        </a:p>
      </dgm:t>
    </dgm:pt>
    <dgm:pt modelId="{4D1C0439-FB39-4297-80F7-65A257ABBD63}" type="pres">
      <dgm:prSet presAssocID="{88945E9F-4B00-4269-9F07-F57A9629328D}" presName="node" presStyleLbl="node1" presStyleIdx="4" presStyleCnt="6" custScaleX="211795" custScaleY="124252" custRadScaleRad="242505" custRadScaleInc="677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D2AC5-967D-4587-9BF2-DC8835E54FD5}" type="pres">
      <dgm:prSet presAssocID="{88533897-9B3F-41D3-ADE2-BCD8A72B036B}" presName="Name9" presStyleLbl="parChTrans1D2" presStyleIdx="5" presStyleCnt="6"/>
      <dgm:spPr/>
      <dgm:t>
        <a:bodyPr/>
        <a:lstStyle/>
        <a:p>
          <a:endParaRPr lang="ru-RU"/>
        </a:p>
      </dgm:t>
    </dgm:pt>
    <dgm:pt modelId="{44201E72-A448-4B19-9C4B-89A0449687D4}" type="pres">
      <dgm:prSet presAssocID="{88533897-9B3F-41D3-ADE2-BCD8A72B036B}" presName="connTx" presStyleLbl="parChTrans1D2" presStyleIdx="5" presStyleCnt="6"/>
      <dgm:spPr/>
      <dgm:t>
        <a:bodyPr/>
        <a:lstStyle/>
        <a:p>
          <a:endParaRPr lang="ru-RU"/>
        </a:p>
      </dgm:t>
    </dgm:pt>
    <dgm:pt modelId="{2BF5D388-3DB4-4EB3-8149-740A6695CCB8}" type="pres">
      <dgm:prSet presAssocID="{0D9E9BF8-5277-40DA-81B0-A3A36EEC965C}" presName="node" presStyleLbl="node1" presStyleIdx="5" presStyleCnt="6" custScaleX="210857" custScaleY="120036" custRadScaleRad="250116" custRadScaleInc="-44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1CA6BC-3173-4006-AC04-E0A6BFDBB695}" type="presOf" srcId="{4183760E-4ABB-4D1C-A0CF-C09C7FE1C386}" destId="{E1BB8133-1903-411B-B241-D0C3E8F98D46}" srcOrd="1" destOrd="0" presId="urn:microsoft.com/office/officeart/2005/8/layout/radial1"/>
    <dgm:cxn modelId="{6106EEBC-32E6-4C3E-9152-B4666B94FE25}" type="presOf" srcId="{D1F211BF-C540-4190-8253-398FD084BBC6}" destId="{49EA4096-494D-42D2-8E5D-9BC6A82BC5F0}" srcOrd="1" destOrd="0" presId="urn:microsoft.com/office/officeart/2005/8/layout/radial1"/>
    <dgm:cxn modelId="{88989603-D7C1-42BE-84F5-C304BF11FA48}" type="presOf" srcId="{8C821381-F35A-40DA-ABCF-8CD0E6D69745}" destId="{A894FDE4-EEFD-4447-89A2-601187B43B8E}" srcOrd="0" destOrd="0" presId="urn:microsoft.com/office/officeart/2005/8/layout/radial1"/>
    <dgm:cxn modelId="{CFE24CC4-7623-4927-A70F-D1FE2C1C13B3}" type="presOf" srcId="{88533897-9B3F-41D3-ADE2-BCD8A72B036B}" destId="{44201E72-A448-4B19-9C4B-89A0449687D4}" srcOrd="1" destOrd="0" presId="urn:microsoft.com/office/officeart/2005/8/layout/radial1"/>
    <dgm:cxn modelId="{CFA0A89D-B157-4E64-B83C-9BF86C77C0F9}" type="presOf" srcId="{C7E229AD-6662-4344-AAA0-BCD62100F5D0}" destId="{B4011A41-D1E7-4028-B1F8-676811628A96}" srcOrd="0" destOrd="0" presId="urn:microsoft.com/office/officeart/2005/8/layout/radial1"/>
    <dgm:cxn modelId="{C0F6FBCA-34B8-49F6-A935-CD4E41504395}" srcId="{03D9700F-1A9B-4440-B1E0-FFC25052673F}" destId="{35AB427B-F40F-4F3C-9C37-99F52D018051}" srcOrd="3" destOrd="0" parTransId="{78FBCB02-D338-47E2-8A6E-66371358EAA6}" sibTransId="{38484AED-FB64-4839-8759-EC81AAA0FE01}"/>
    <dgm:cxn modelId="{6F7EA5BC-5C00-451A-BD55-9C435C8FB017}" type="presOf" srcId="{03D9700F-1A9B-4440-B1E0-FFC25052673F}" destId="{8490F054-C869-458F-B258-8E77F40B5CEA}" srcOrd="0" destOrd="0" presId="urn:microsoft.com/office/officeart/2005/8/layout/radial1"/>
    <dgm:cxn modelId="{8195DA9E-05EC-4E24-A70F-A6359ECD04F6}" type="presOf" srcId="{88945E9F-4B00-4269-9F07-F57A9629328D}" destId="{4D1C0439-FB39-4297-80F7-65A257ABBD63}" srcOrd="0" destOrd="0" presId="urn:microsoft.com/office/officeart/2005/8/layout/radial1"/>
    <dgm:cxn modelId="{AA810634-83AE-455E-BE53-435D680F310E}" type="presOf" srcId="{78FBCB02-D338-47E2-8A6E-66371358EAA6}" destId="{8B701981-E590-413C-8023-032E77C5721C}" srcOrd="1" destOrd="0" presId="urn:microsoft.com/office/officeart/2005/8/layout/radial1"/>
    <dgm:cxn modelId="{BD48320B-73CB-45F8-B0EC-DFC60A1E465A}" type="presOf" srcId="{C7E229AD-6662-4344-AAA0-BCD62100F5D0}" destId="{43BEAA01-0F70-4EBF-9131-3EC336929823}" srcOrd="1" destOrd="0" presId="urn:microsoft.com/office/officeart/2005/8/layout/radial1"/>
    <dgm:cxn modelId="{177B2F74-2A70-4482-867C-554172A66BD3}" srcId="{03D9700F-1A9B-4440-B1E0-FFC25052673F}" destId="{88945E9F-4B00-4269-9F07-F57A9629328D}" srcOrd="4" destOrd="0" parTransId="{14C435EC-33EC-4379-8D35-B12F2EC0FE03}" sibTransId="{DE38CBB1-110E-4162-8711-8D370315778F}"/>
    <dgm:cxn modelId="{5AA4DF9A-7855-4EDF-8979-B0EECF2CB97E}" srcId="{03D9700F-1A9B-4440-B1E0-FFC25052673F}" destId="{8C821381-F35A-40DA-ABCF-8CD0E6D69745}" srcOrd="2" destOrd="0" parTransId="{D1F211BF-C540-4190-8253-398FD084BBC6}" sibTransId="{A5F5C797-1659-438B-AFBD-B0797308EB9B}"/>
    <dgm:cxn modelId="{B16B8CD5-54DA-467C-A962-92D3507B32FA}" type="presOf" srcId="{88533897-9B3F-41D3-ADE2-BCD8A72B036B}" destId="{F88D2AC5-967D-4587-9BF2-DC8835E54FD5}" srcOrd="0" destOrd="0" presId="urn:microsoft.com/office/officeart/2005/8/layout/radial1"/>
    <dgm:cxn modelId="{DE1666BA-19E2-49CB-8DB9-B69AA44A24BE}" type="presOf" srcId="{2FE0904E-976D-43F0-B71D-01545B75E408}" destId="{04EA0E98-6DEE-4B41-9197-271221097686}" srcOrd="0" destOrd="0" presId="urn:microsoft.com/office/officeart/2005/8/layout/radial1"/>
    <dgm:cxn modelId="{9AA68109-2B00-4CFF-9985-AFFE4A3FEA92}" type="presOf" srcId="{4183760E-4ABB-4D1C-A0CF-C09C7FE1C386}" destId="{0333DF5F-F486-4348-8818-D79D2931E47B}" srcOrd="0" destOrd="0" presId="urn:microsoft.com/office/officeart/2005/8/layout/radial1"/>
    <dgm:cxn modelId="{123FA99B-5198-4CDA-BB15-E42C080FE4F5}" srcId="{03D9700F-1A9B-4440-B1E0-FFC25052673F}" destId="{EA41C33F-0471-4E3D-B946-ACD3F2188357}" srcOrd="0" destOrd="0" parTransId="{C7E229AD-6662-4344-AAA0-BCD62100F5D0}" sibTransId="{8FC4A745-B7F0-4B30-AA23-0CB310877E61}"/>
    <dgm:cxn modelId="{66ADCC48-F880-4787-B39D-25C8A82E3E1D}" type="presOf" srcId="{0D9E9BF8-5277-40DA-81B0-A3A36EEC965C}" destId="{2BF5D388-3DB4-4EB3-8149-740A6695CCB8}" srcOrd="0" destOrd="0" presId="urn:microsoft.com/office/officeart/2005/8/layout/radial1"/>
    <dgm:cxn modelId="{F377F8DE-E0E3-4229-8E81-D4E0DAA76A58}" srcId="{03D9700F-1A9B-4440-B1E0-FFC25052673F}" destId="{0D9E9BF8-5277-40DA-81B0-A3A36EEC965C}" srcOrd="5" destOrd="0" parTransId="{88533897-9B3F-41D3-ADE2-BCD8A72B036B}" sibTransId="{454942D1-9731-4447-961E-4EBE584FA8C8}"/>
    <dgm:cxn modelId="{CF63919B-3893-4A9E-817F-5A8E0F9A81B5}" type="presOf" srcId="{14C435EC-33EC-4379-8D35-B12F2EC0FE03}" destId="{F00757E2-A473-4B04-951B-1DC671C4619D}" srcOrd="1" destOrd="0" presId="urn:microsoft.com/office/officeart/2005/8/layout/radial1"/>
    <dgm:cxn modelId="{A5EDA9A7-27DE-4EF2-808B-28968C666717}" srcId="{4CC58A5B-24D5-4633-A347-4D8F0806F4D7}" destId="{03D9700F-1A9B-4440-B1E0-FFC25052673F}" srcOrd="0" destOrd="0" parTransId="{4989E41F-80F4-4B3F-8C46-33AB16CE006F}" sibTransId="{23BE0F24-6C81-4BE4-AC8D-1571F569A638}"/>
    <dgm:cxn modelId="{CCDD5B25-47E0-4FB5-94B7-CA7A414ED3EB}" type="presOf" srcId="{4CC58A5B-24D5-4633-A347-4D8F0806F4D7}" destId="{34FE1C28-C059-4C30-A55D-D33025606718}" srcOrd="0" destOrd="0" presId="urn:microsoft.com/office/officeart/2005/8/layout/radial1"/>
    <dgm:cxn modelId="{C3B9D479-8E0E-444C-B61A-57DBEDA4D954}" type="presOf" srcId="{35AB427B-F40F-4F3C-9C37-99F52D018051}" destId="{AF3AA2CE-79F5-49BA-9354-96B1679D984E}" srcOrd="0" destOrd="0" presId="urn:microsoft.com/office/officeart/2005/8/layout/radial1"/>
    <dgm:cxn modelId="{DCC80018-1963-43D2-8237-3C3D7602D6D6}" type="presOf" srcId="{14C435EC-33EC-4379-8D35-B12F2EC0FE03}" destId="{C34B70C4-26A6-4808-BB84-84CA50D4925E}" srcOrd="0" destOrd="0" presId="urn:microsoft.com/office/officeart/2005/8/layout/radial1"/>
    <dgm:cxn modelId="{479D0FC1-B3CA-4FDB-A623-B9656C6C2F38}" srcId="{03D9700F-1A9B-4440-B1E0-FFC25052673F}" destId="{2FE0904E-976D-43F0-B71D-01545B75E408}" srcOrd="1" destOrd="0" parTransId="{4183760E-4ABB-4D1C-A0CF-C09C7FE1C386}" sibTransId="{9B54E31F-2508-4B19-8979-E0835031791A}"/>
    <dgm:cxn modelId="{2A48E45B-0414-462B-8F35-66E94C00EBBD}" type="presOf" srcId="{EA41C33F-0471-4E3D-B946-ACD3F2188357}" destId="{0EE58FD3-9E4D-4FF4-B47C-2E869B6AB9E2}" srcOrd="0" destOrd="0" presId="urn:microsoft.com/office/officeart/2005/8/layout/radial1"/>
    <dgm:cxn modelId="{6B92A178-F10A-43DD-8A3D-97A7500804A6}" type="presOf" srcId="{78FBCB02-D338-47E2-8A6E-66371358EAA6}" destId="{0920D831-EA18-4B97-9C6E-27CFDCB92036}" srcOrd="0" destOrd="0" presId="urn:microsoft.com/office/officeart/2005/8/layout/radial1"/>
    <dgm:cxn modelId="{ECE8ABF0-7E7A-4970-9FFE-6165517DA816}" type="presOf" srcId="{D1F211BF-C540-4190-8253-398FD084BBC6}" destId="{EBDF0479-9E1F-4789-817A-BE6163C9C7C0}" srcOrd="0" destOrd="0" presId="urn:microsoft.com/office/officeart/2005/8/layout/radial1"/>
    <dgm:cxn modelId="{9A7FD7DB-5A4A-4229-8CEC-A794A4E9C952}" type="presParOf" srcId="{34FE1C28-C059-4C30-A55D-D33025606718}" destId="{8490F054-C869-458F-B258-8E77F40B5CEA}" srcOrd="0" destOrd="0" presId="urn:microsoft.com/office/officeart/2005/8/layout/radial1"/>
    <dgm:cxn modelId="{3F2BDCDA-2BA6-4486-85BB-2F092B3705F5}" type="presParOf" srcId="{34FE1C28-C059-4C30-A55D-D33025606718}" destId="{B4011A41-D1E7-4028-B1F8-676811628A96}" srcOrd="1" destOrd="0" presId="urn:microsoft.com/office/officeart/2005/8/layout/radial1"/>
    <dgm:cxn modelId="{6E85C2EB-33DE-4CF6-844D-58B2E92B592D}" type="presParOf" srcId="{B4011A41-D1E7-4028-B1F8-676811628A96}" destId="{43BEAA01-0F70-4EBF-9131-3EC336929823}" srcOrd="0" destOrd="0" presId="urn:microsoft.com/office/officeart/2005/8/layout/radial1"/>
    <dgm:cxn modelId="{6AD47A2F-372C-4EE0-B2FB-D0C3B3564862}" type="presParOf" srcId="{34FE1C28-C059-4C30-A55D-D33025606718}" destId="{0EE58FD3-9E4D-4FF4-B47C-2E869B6AB9E2}" srcOrd="2" destOrd="0" presId="urn:microsoft.com/office/officeart/2005/8/layout/radial1"/>
    <dgm:cxn modelId="{6C35BB9C-4282-40DF-9A3A-D58C5B8684F6}" type="presParOf" srcId="{34FE1C28-C059-4C30-A55D-D33025606718}" destId="{0333DF5F-F486-4348-8818-D79D2931E47B}" srcOrd="3" destOrd="0" presId="urn:microsoft.com/office/officeart/2005/8/layout/radial1"/>
    <dgm:cxn modelId="{BBDEF6D6-88DA-4DC6-9CC1-F19BA2EA9639}" type="presParOf" srcId="{0333DF5F-F486-4348-8818-D79D2931E47B}" destId="{E1BB8133-1903-411B-B241-D0C3E8F98D46}" srcOrd="0" destOrd="0" presId="urn:microsoft.com/office/officeart/2005/8/layout/radial1"/>
    <dgm:cxn modelId="{0D8CCED6-290A-4A71-9E5B-F57E10A5B608}" type="presParOf" srcId="{34FE1C28-C059-4C30-A55D-D33025606718}" destId="{04EA0E98-6DEE-4B41-9197-271221097686}" srcOrd="4" destOrd="0" presId="urn:microsoft.com/office/officeart/2005/8/layout/radial1"/>
    <dgm:cxn modelId="{94DBBA69-9281-44CA-9F5B-1B8222CEF5A6}" type="presParOf" srcId="{34FE1C28-C059-4C30-A55D-D33025606718}" destId="{EBDF0479-9E1F-4789-817A-BE6163C9C7C0}" srcOrd="5" destOrd="0" presId="urn:microsoft.com/office/officeart/2005/8/layout/radial1"/>
    <dgm:cxn modelId="{6A5819B6-9649-44AB-BB39-22BC613A7BD3}" type="presParOf" srcId="{EBDF0479-9E1F-4789-817A-BE6163C9C7C0}" destId="{49EA4096-494D-42D2-8E5D-9BC6A82BC5F0}" srcOrd="0" destOrd="0" presId="urn:microsoft.com/office/officeart/2005/8/layout/radial1"/>
    <dgm:cxn modelId="{BF5898CE-CB53-4226-84FB-F88CB34A18A8}" type="presParOf" srcId="{34FE1C28-C059-4C30-A55D-D33025606718}" destId="{A894FDE4-EEFD-4447-89A2-601187B43B8E}" srcOrd="6" destOrd="0" presId="urn:microsoft.com/office/officeart/2005/8/layout/radial1"/>
    <dgm:cxn modelId="{BD5C4FCD-6362-4319-8E3F-B111624C0DD8}" type="presParOf" srcId="{34FE1C28-C059-4C30-A55D-D33025606718}" destId="{0920D831-EA18-4B97-9C6E-27CFDCB92036}" srcOrd="7" destOrd="0" presId="urn:microsoft.com/office/officeart/2005/8/layout/radial1"/>
    <dgm:cxn modelId="{ED9ACB56-48A3-4C78-B5FB-A0C5BAF843A0}" type="presParOf" srcId="{0920D831-EA18-4B97-9C6E-27CFDCB92036}" destId="{8B701981-E590-413C-8023-032E77C5721C}" srcOrd="0" destOrd="0" presId="urn:microsoft.com/office/officeart/2005/8/layout/radial1"/>
    <dgm:cxn modelId="{E73AEAFE-DDEF-4D42-9638-79D715616E86}" type="presParOf" srcId="{34FE1C28-C059-4C30-A55D-D33025606718}" destId="{AF3AA2CE-79F5-49BA-9354-96B1679D984E}" srcOrd="8" destOrd="0" presId="urn:microsoft.com/office/officeart/2005/8/layout/radial1"/>
    <dgm:cxn modelId="{5D994228-6411-420F-A619-DDE6D78F7068}" type="presParOf" srcId="{34FE1C28-C059-4C30-A55D-D33025606718}" destId="{C34B70C4-26A6-4808-BB84-84CA50D4925E}" srcOrd="9" destOrd="0" presId="urn:microsoft.com/office/officeart/2005/8/layout/radial1"/>
    <dgm:cxn modelId="{7F1B2250-FDC1-4CEA-BB74-E90F40234D86}" type="presParOf" srcId="{C34B70C4-26A6-4808-BB84-84CA50D4925E}" destId="{F00757E2-A473-4B04-951B-1DC671C4619D}" srcOrd="0" destOrd="0" presId="urn:microsoft.com/office/officeart/2005/8/layout/radial1"/>
    <dgm:cxn modelId="{5E4CA55D-1E41-4B1B-AEE3-1F0D0C4F5CBA}" type="presParOf" srcId="{34FE1C28-C059-4C30-A55D-D33025606718}" destId="{4D1C0439-FB39-4297-80F7-65A257ABBD63}" srcOrd="10" destOrd="0" presId="urn:microsoft.com/office/officeart/2005/8/layout/radial1"/>
    <dgm:cxn modelId="{691CADBF-9AA1-4578-82FB-3DF9C5746DE8}" type="presParOf" srcId="{34FE1C28-C059-4C30-A55D-D33025606718}" destId="{F88D2AC5-967D-4587-9BF2-DC8835E54FD5}" srcOrd="11" destOrd="0" presId="urn:microsoft.com/office/officeart/2005/8/layout/radial1"/>
    <dgm:cxn modelId="{EB89F33A-EB05-4574-BE88-8FE1714627C9}" type="presParOf" srcId="{F88D2AC5-967D-4587-9BF2-DC8835E54FD5}" destId="{44201E72-A448-4B19-9C4B-89A0449687D4}" srcOrd="0" destOrd="0" presId="urn:microsoft.com/office/officeart/2005/8/layout/radial1"/>
    <dgm:cxn modelId="{6014F898-A31F-4A06-98A6-D7E2AA6B6764}" type="presParOf" srcId="{34FE1C28-C059-4C30-A55D-D33025606718}" destId="{2BF5D388-3DB4-4EB3-8149-740A6695CCB8}" srcOrd="12" destOrd="0" presId="urn:microsoft.com/office/officeart/2005/8/layout/radial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09DDE-7DC6-4E58-AA15-CCA294CB0FE1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CA3135-111F-4A1B-B929-7BE29EF0C1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CA3135-111F-4A1B-B929-7BE29EF0C17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525446" y="1193797"/>
            <a:ext cx="521497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1750" b="1" spc="-2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1750" spc="-2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1750" spc="-20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2000" b="1" dirty="0" smtClean="0">
                <a:solidFill>
                  <a:srgbClr val="0070C0"/>
                </a:solidFill>
              </a:rPr>
              <a:t>§ 2. Как обозначить единичность и множество предметов</a:t>
            </a:r>
            <a:r>
              <a:rPr lang="ru-RU" sz="20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spc="-10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6818" y="1122359"/>
            <a:ext cx="344170" cy="857256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Picture 2" descr="D:\Ona\O'quv Amaliyot\kopy\book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3300" y="2235721"/>
            <a:ext cx="2074201" cy="330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 descr="D:\Дмитрий\Мои документы\kart\4441-276x300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954074" y="1908177"/>
            <a:ext cx="4000528" cy="12144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Игра «Волшебный прямоугольник»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1" y="693732"/>
            <a:ext cx="2786082" cy="2215991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Свободные клеточки прямоугольника заполните буквами так, чтобы в каждом вертикальном ряду получились существительные, имеющие форму только </a:t>
            </a:r>
            <a:r>
              <a:rPr lang="ru-RU" sz="1600" dirty="0" smtClean="0">
                <a:solidFill>
                  <a:srgbClr val="C00000"/>
                </a:solidFill>
              </a:rPr>
              <a:t>единственного числа.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xmlns="" id="{29D107AC-1A6C-40E7-A65B-8E197F1689B8}"/>
              </a:ext>
            </a:extLst>
          </p:cNvPr>
          <p:cNvGrpSpPr/>
          <p:nvPr/>
        </p:nvGrpSpPr>
        <p:grpSpPr>
          <a:xfrm>
            <a:off x="3097214" y="622293"/>
            <a:ext cx="2286016" cy="2500927"/>
            <a:chOff x="1236742" y="202524"/>
            <a:chExt cx="3688534" cy="5399644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xmlns="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700638" y="1466697"/>
              <a:ext cx="2854049" cy="4135471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xmlns="" id="{3DB0BB5A-99ED-43D3-9770-70D9CC0E5168}"/>
                </a:ext>
              </a:extLst>
            </p:cNvPr>
            <p:cNvSpPr/>
            <p:nvPr/>
          </p:nvSpPr>
          <p:spPr>
            <a:xfrm flipH="1">
              <a:off x="1236742" y="202524"/>
              <a:ext cx="3688534" cy="2409765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        «Волшебный прямоугольник»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43211"/>
        </p:xfrm>
        <a:graphic>
          <a:graphicData uri="http://schemas.openxmlformats.org/drawingml/2006/table">
            <a:tbl>
              <a:tblPr/>
              <a:tblGrid>
                <a:gridCol w="525072"/>
                <a:gridCol w="656341"/>
                <a:gridCol w="656341"/>
                <a:gridCol w="656341"/>
                <a:gridCol w="615951"/>
                <a:gridCol w="647926"/>
                <a:gridCol w="573877"/>
                <a:gridCol w="592390"/>
                <a:gridCol w="647926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«Волшебный прямоугольник». Проверьте! 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6818" y="550853"/>
          <a:ext cx="5572165" cy="2643211"/>
        </p:xfrm>
        <a:graphic>
          <a:graphicData uri="http://schemas.openxmlformats.org/drawingml/2006/table">
            <a:tbl>
              <a:tblPr/>
              <a:tblGrid>
                <a:gridCol w="525072"/>
                <a:gridCol w="656341"/>
                <a:gridCol w="656341"/>
                <a:gridCol w="656341"/>
                <a:gridCol w="615951"/>
                <a:gridCol w="647926"/>
                <a:gridCol w="573877"/>
                <a:gridCol w="592390"/>
                <a:gridCol w="647926"/>
              </a:tblGrid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Ч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rgbClr val="0070C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Ж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З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У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В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Г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Л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Р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С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К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О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Т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А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Д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Ь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latin typeface="Calibri"/>
                          <a:ea typeface="Times New Roman"/>
                          <a:cs typeface="Times New Roman"/>
                        </a:rPr>
                        <a:t>Н</a:t>
                      </a: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И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smtClean="0">
                          <a:solidFill>
                            <a:schemeClr val="tx1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Е</a:t>
                      </a: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380" y="102424"/>
            <a:ext cx="5740420" cy="315471"/>
          </a:xfrm>
        </p:spPr>
        <p:txBody>
          <a:bodyPr/>
          <a:lstStyle/>
          <a:p>
            <a:r>
              <a:rPr lang="ru-RU" dirty="0" smtClean="0"/>
              <a:t>                       Ментальная карта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7" y="550856"/>
            <a:ext cx="5500725" cy="492443"/>
          </a:xfrm>
        </p:spPr>
        <p:txBody>
          <a:bodyPr/>
          <a:lstStyle/>
          <a:p>
            <a:pPr marL="342900" indent="-342900"/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                                                       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20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12188" y="-13093803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3758" y="-14736877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9642" y="-11093539"/>
            <a:ext cx="1785950" cy="17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69378" y="-6592945"/>
            <a:ext cx="1755027" cy="192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627304" y="2075543"/>
            <a:ext cx="2654753" cy="34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C:\Users\Бакибаева\Desktop\_51635-775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3514" b="95208" l="9744" r="87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779704" y="2227943"/>
            <a:ext cx="2654753" cy="346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Текст 2"/>
          <p:cNvSpPr txBox="1">
            <a:spLocks/>
          </p:cNvSpPr>
          <p:nvPr/>
        </p:nvSpPr>
        <p:spPr>
          <a:xfrm>
            <a:off x="2882900" y="765169"/>
            <a:ext cx="2714644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1" i="1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b="1" i="1" kern="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Составьте ментальную карту, используя имена существительные, имеющие форму только множественного числа. 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1423">
            <a:off x="474182" y="807048"/>
            <a:ext cx="1883190" cy="2099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Ментальная карта. Проверьте!</a:t>
            </a:r>
            <a:endParaRPr lang="ru-RU" dirty="0"/>
          </a:p>
        </p:txBody>
      </p:sp>
      <p:graphicFrame>
        <p:nvGraphicFramePr>
          <p:cNvPr id="6" name="Схема 5"/>
          <p:cNvGraphicFramePr/>
          <p:nvPr/>
        </p:nvGraphicFramePr>
        <p:xfrm>
          <a:off x="-260372" y="550855"/>
          <a:ext cx="7664480" cy="2878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3857652" cy="4678204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молодёжь – </a:t>
            </a:r>
            <a:r>
              <a:rPr lang="en-US" sz="1600" dirty="0" err="1" smtClean="0">
                <a:solidFill>
                  <a:schemeClr val="tx1"/>
                </a:solidFill>
              </a:rPr>
              <a:t>yoshlar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детвора – </a:t>
            </a:r>
            <a:r>
              <a:rPr lang="en-US" sz="1600" dirty="0" err="1" smtClean="0">
                <a:solidFill>
                  <a:schemeClr val="tx1"/>
                </a:solidFill>
              </a:rPr>
              <a:t>bolalar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сырьё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xom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ashyo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хлопоты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muammolar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tashvishlar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рожь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javdar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злоба – </a:t>
            </a:r>
            <a:r>
              <a:rPr lang="en-US" sz="1600" dirty="0" err="1" smtClean="0">
                <a:solidFill>
                  <a:schemeClr val="tx1"/>
                </a:solidFill>
              </a:rPr>
              <a:t>yovuzlik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доброта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mehribonlik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молотьба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xirmon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будни –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ish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</a:rPr>
              <a:t>kunlari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перила – </a:t>
            </a:r>
            <a:r>
              <a:rPr lang="en-US" sz="1600" dirty="0" err="1" smtClean="0">
                <a:solidFill>
                  <a:schemeClr val="tx1"/>
                </a:solidFill>
              </a:rPr>
              <a:t>to`siqlar</a:t>
            </a:r>
            <a:r>
              <a:rPr lang="en-US" sz="1600" dirty="0" smtClean="0">
                <a:solidFill>
                  <a:schemeClr val="tx1"/>
                </a:solidFill>
              </a:rPr>
              <a:t>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280" y="622293"/>
            <a:ext cx="2071702" cy="2393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Лингвистическая задача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5"/>
            <a:ext cx="5429288" cy="278608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smtClean="0"/>
              <a:t>Спишите, вставляя пропущенные окончания:</a:t>
            </a:r>
          </a:p>
          <a:p>
            <a:r>
              <a:rPr lang="ru-RU" sz="1600" dirty="0" smtClean="0"/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летн</a:t>
            </a:r>
            <a:r>
              <a:rPr lang="ru-RU" sz="1600" dirty="0" smtClean="0">
                <a:solidFill>
                  <a:schemeClr val="tx1"/>
                </a:solidFill>
              </a:rPr>
              <a:t>.. каникулы;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стальн</a:t>
            </a:r>
            <a:r>
              <a:rPr lang="ru-RU" sz="1600" dirty="0" smtClean="0">
                <a:solidFill>
                  <a:schemeClr val="tx1"/>
                </a:solidFill>
              </a:rPr>
              <a:t>.. перила;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современн</a:t>
            </a:r>
            <a:r>
              <a:rPr lang="ru-RU" sz="1600" dirty="0" smtClean="0">
                <a:solidFill>
                  <a:schemeClr val="tx1"/>
                </a:solidFill>
              </a:rPr>
              <a:t>.. молодёжь;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бел.. хлопок;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горьк</a:t>
            </a:r>
            <a:r>
              <a:rPr lang="ru-RU" sz="1600" dirty="0" smtClean="0">
                <a:solidFill>
                  <a:schemeClr val="tx1"/>
                </a:solidFill>
              </a:rPr>
              <a:t>.. шоколад;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свеж.. сливки;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нов.. мебель;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рыбн</a:t>
            </a:r>
            <a:r>
              <a:rPr lang="ru-RU" sz="1600" dirty="0" smtClean="0">
                <a:solidFill>
                  <a:schemeClr val="tx1"/>
                </a:solidFill>
              </a:rPr>
              <a:t>.. консервы;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мокр.. одежда;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4" name="Picture 12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4338" y="1050921"/>
            <a:ext cx="266999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Лингвистическая задача.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54338" y="550855"/>
            <a:ext cx="2643206" cy="418576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летн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>
                <a:solidFill>
                  <a:schemeClr val="tx1"/>
                </a:solidFill>
              </a:rPr>
              <a:t> каникулы;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стальн</a:t>
            </a:r>
            <a:r>
              <a:rPr lang="ru-RU" sz="1600" dirty="0" smtClean="0">
                <a:solidFill>
                  <a:srgbClr val="FF0000"/>
                </a:solidFill>
              </a:rPr>
              <a:t>ые </a:t>
            </a:r>
            <a:r>
              <a:rPr lang="ru-RU" sz="1600" dirty="0" smtClean="0">
                <a:solidFill>
                  <a:schemeClr val="tx1"/>
                </a:solidFill>
              </a:rPr>
              <a:t>перила;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современн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>
                <a:solidFill>
                  <a:schemeClr val="tx1"/>
                </a:solidFill>
              </a:rPr>
              <a:t> молодёжь;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бел</a:t>
            </a:r>
            <a:r>
              <a:rPr lang="ru-RU" sz="1600" dirty="0" smtClean="0">
                <a:solidFill>
                  <a:srgbClr val="FF0000"/>
                </a:solidFill>
              </a:rPr>
              <a:t>ый</a:t>
            </a:r>
            <a:r>
              <a:rPr lang="ru-RU" sz="1600" dirty="0" smtClean="0">
                <a:solidFill>
                  <a:schemeClr val="tx1"/>
                </a:solidFill>
              </a:rPr>
              <a:t> хлопок;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горьк</a:t>
            </a:r>
            <a:r>
              <a:rPr lang="ru-RU" sz="1600" dirty="0" smtClean="0">
                <a:solidFill>
                  <a:srgbClr val="FF0000"/>
                </a:solidFill>
              </a:rPr>
              <a:t>ий </a:t>
            </a:r>
            <a:r>
              <a:rPr lang="ru-RU" sz="1600" dirty="0" smtClean="0">
                <a:solidFill>
                  <a:schemeClr val="tx1"/>
                </a:solidFill>
              </a:rPr>
              <a:t>шоколад;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свеж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>
                <a:solidFill>
                  <a:schemeClr val="tx1"/>
                </a:solidFill>
              </a:rPr>
              <a:t> сливки;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нов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>
                <a:solidFill>
                  <a:schemeClr val="tx1"/>
                </a:solidFill>
              </a:rPr>
              <a:t> мебель;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рыбн</a:t>
            </a:r>
            <a:r>
              <a:rPr lang="ru-RU" sz="1600" dirty="0" smtClean="0">
                <a:solidFill>
                  <a:srgbClr val="FF0000"/>
                </a:solidFill>
              </a:rPr>
              <a:t>ые</a:t>
            </a:r>
            <a:r>
              <a:rPr lang="ru-RU" sz="1600" dirty="0" smtClean="0">
                <a:solidFill>
                  <a:schemeClr val="tx1"/>
                </a:solidFill>
              </a:rPr>
              <a:t> консервы;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мокр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>
                <a:solidFill>
                  <a:schemeClr val="tx1"/>
                </a:solidFill>
              </a:rPr>
              <a:t> одежда;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http://im5-tub-ru.yandex.net/i?id=148426637-51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694" y="622293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550855"/>
            <a:ext cx="5526106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§ 2. Как обозначить единичность и множество предметов</a:t>
            </a:r>
            <a:r>
              <a:rPr lang="ru-RU" sz="1600" b="1" spc="-1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Упражнение  24, 25.</a:t>
            </a: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56" y="1479549"/>
            <a:ext cx="5429288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6818" y="110526"/>
            <a:ext cx="5668983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-5" dirty="0" smtClean="0"/>
              <a:t>              Число имён существительных</a:t>
            </a:r>
            <a:endParaRPr sz="1800" spc="-5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54074" y="765169"/>
            <a:ext cx="3555449" cy="642942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Имена существительные могут иметь форму…</a:t>
            </a:r>
            <a:r>
              <a:rPr lang="ru-RU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68256" y="1908177"/>
            <a:ext cx="2714644" cy="1143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единственного 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числа: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книг  ,   компьютер    </a:t>
            </a:r>
          </a:p>
          <a:p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дел </a:t>
            </a:r>
          </a:p>
          <a:p>
            <a:endParaRPr lang="ru-RU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954338" y="1908177"/>
            <a:ext cx="2714644" cy="114300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множественного  </a:t>
            </a:r>
          </a:p>
          <a:p>
            <a:pPr algn="just"/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        числа: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книг     компьютер     </a:t>
            </a:r>
          </a:p>
          <a:p>
            <a:pPr algn="just"/>
            <a:r>
              <a:rPr lang="ru-RU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дел</a:t>
            </a:r>
            <a:endParaRPr lang="ru-RU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stCxn id="7" idx="0"/>
            <a:endCxn id="5" idx="2"/>
          </p:cNvCxnSpPr>
          <p:nvPr/>
        </p:nvCxnSpPr>
        <p:spPr>
          <a:xfrm rot="5400000" flipH="1" flipV="1">
            <a:off x="1878655" y="1055034"/>
            <a:ext cx="500066" cy="120622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5" idx="2"/>
          </p:cNvCxnSpPr>
          <p:nvPr/>
        </p:nvCxnSpPr>
        <p:spPr>
          <a:xfrm rot="16200000" flipH="1">
            <a:off x="3458516" y="681393"/>
            <a:ext cx="500068" cy="1953503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62"/>
          <p:cNvSpPr>
            <a:spLocks noChangeArrowheads="1"/>
          </p:cNvSpPr>
          <p:nvPr/>
        </p:nvSpPr>
        <p:spPr bwMode="auto">
          <a:xfrm>
            <a:off x="1096950" y="2479681"/>
            <a:ext cx="214314" cy="214314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29" name="Прямоугольник 62"/>
          <p:cNvSpPr>
            <a:spLocks noChangeArrowheads="1"/>
          </p:cNvSpPr>
          <p:nvPr/>
        </p:nvSpPr>
        <p:spPr bwMode="auto">
          <a:xfrm>
            <a:off x="2525710" y="2479681"/>
            <a:ext cx="214314" cy="22225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62"/>
          <p:cNvSpPr>
            <a:spLocks noChangeArrowheads="1"/>
          </p:cNvSpPr>
          <p:nvPr/>
        </p:nvSpPr>
        <p:spPr bwMode="auto">
          <a:xfrm>
            <a:off x="1454140" y="2765433"/>
            <a:ext cx="204790" cy="22225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</a:t>
            </a:r>
          </a:p>
        </p:txBody>
      </p:sp>
      <p:sp>
        <p:nvSpPr>
          <p:cNvPr id="31" name="Прямоугольник 62"/>
          <p:cNvSpPr>
            <a:spLocks noChangeArrowheads="1"/>
          </p:cNvSpPr>
          <p:nvPr/>
        </p:nvSpPr>
        <p:spPr bwMode="auto">
          <a:xfrm>
            <a:off x="3740156" y="2479681"/>
            <a:ext cx="214314" cy="214314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</a:t>
            </a:r>
          </a:p>
        </p:txBody>
      </p:sp>
      <p:sp>
        <p:nvSpPr>
          <p:cNvPr id="32" name="Прямоугольник 62"/>
          <p:cNvSpPr>
            <a:spLocks noChangeArrowheads="1"/>
          </p:cNvSpPr>
          <p:nvPr/>
        </p:nvSpPr>
        <p:spPr bwMode="auto">
          <a:xfrm>
            <a:off x="5097478" y="2479681"/>
            <a:ext cx="214314" cy="22225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62"/>
          <p:cNvSpPr>
            <a:spLocks noChangeArrowheads="1"/>
          </p:cNvSpPr>
          <p:nvPr/>
        </p:nvSpPr>
        <p:spPr bwMode="auto">
          <a:xfrm>
            <a:off x="4383098" y="2765433"/>
            <a:ext cx="214314" cy="222256"/>
          </a:xfrm>
          <a:prstGeom prst="rect">
            <a:avLst/>
          </a:prstGeom>
          <a:solidFill>
            <a:srgbClr val="FFFFFF"/>
          </a:solidFill>
          <a:ln w="25400">
            <a:solidFill>
              <a:srgbClr val="4F81B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дельфин                     дельфины</a:t>
            </a:r>
            <a:endParaRPr lang="ru-RU" dirty="0"/>
          </a:p>
        </p:txBody>
      </p:sp>
      <p:pic>
        <p:nvPicPr>
          <p:cNvPr id="9" name="Содержимое 3" descr="Дельфин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8257" y="622293"/>
            <a:ext cx="2571768" cy="2500330"/>
          </a:xfrm>
          <a:prstGeom prst="rect">
            <a:avLst/>
          </a:prstGeom>
        </p:spPr>
      </p:pic>
      <p:pic>
        <p:nvPicPr>
          <p:cNvPr id="10" name="Содержимое 3" descr="Дельфины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811462" y="622293"/>
            <a:ext cx="278608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тигр                                 тигры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2C0417-AD02-4CC7-82D6-A802E3012D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25" t="7652"/>
          <a:stretch/>
        </p:blipFill>
        <p:spPr>
          <a:xfrm>
            <a:off x="168256" y="622293"/>
            <a:ext cx="2786082" cy="2520979"/>
          </a:xfrm>
          <a:prstGeom prst="rect">
            <a:avLst/>
          </a:prstGeom>
        </p:spPr>
      </p:pic>
      <p:pic>
        <p:nvPicPr>
          <p:cNvPr id="6" name="Рисунок 3" descr="Тигры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5776" y="622293"/>
            <a:ext cx="2643206" cy="250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mtClean="0"/>
              <a:t>ребёнок                             дети</a:t>
            </a:r>
            <a:endParaRPr lang="ru-RU" dirty="0"/>
          </a:p>
        </p:txBody>
      </p:sp>
      <p:pic>
        <p:nvPicPr>
          <p:cNvPr id="7" name="Picture 3" descr="D:\Ona\O'quv Amaliyot\kopy\1383078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2643205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Ona\O'quv Amaliyot\kopy\2601-0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4338" y="622293"/>
            <a:ext cx="2650820" cy="249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315471"/>
          </a:xfrm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1600" dirty="0" smtClean="0"/>
              <a:t>Существительные, имеющие форму только ед.числа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572164" cy="246221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1. Названия множества одинаковых лиц,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предметов (собирательные существительные)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молодёжь, детвора, студенчество, сырьё;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Названия предметов с вещественным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значением: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бензин, хлопок, фарфор, мёд, молоко, рожь;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3. Названия качества или признака: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белизна, злоба, доброта, честность, правда;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54008" y="2122491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454008" y="1408111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454008" y="262255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00726" cy="31547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smtClean="0"/>
              <a:t>Существительные, имеющие форму только ед.числа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668982" cy="2954655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4. Названия действий или состояний: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           молотьба, ходьба, доставка, беготня, 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                                                             выполнение;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5. Собственные имена в качестве наименований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единичных предметов: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600" dirty="0" smtClean="0">
                <a:solidFill>
                  <a:srgbClr val="0070C0"/>
                </a:solidFill>
              </a:rPr>
              <a:t>Ташкент, Волга, Циолковский, Тянь-Шань;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  <a:r>
              <a:rPr lang="ru-RU" sz="1600" dirty="0" smtClean="0">
                <a:solidFill>
                  <a:schemeClr val="tx1"/>
                </a:solidFill>
              </a:rPr>
              <a:t>6. Слова на –мя: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бремя, вымя, пламя, темя; </a:t>
            </a:r>
            <a:r>
              <a:rPr lang="ru-RU" sz="1600" dirty="0" smtClean="0">
                <a:solidFill>
                  <a:schemeClr val="tx1"/>
                </a:solidFill>
              </a:rPr>
              <a:t>                                      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        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82570" y="908045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82570" y="262255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82570" y="190817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572164" cy="315471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dirty="0" smtClean="0"/>
              <a:t>Существительные, имеющие форму только мн.числа 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622293"/>
            <a:ext cx="5668982" cy="2708434"/>
          </a:xfrm>
        </p:spPr>
        <p:txBody>
          <a:bodyPr/>
          <a:lstStyle/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1. Названия составных и парных предметов: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600" dirty="0" smtClean="0">
                <a:solidFill>
                  <a:srgbClr val="0070C0"/>
                </a:solidFill>
              </a:rPr>
              <a:t>брюки, весы, ворота, носилки, часы, перила;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                               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2. Названия материалов или их отходов, остатков: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            белила, дрожжи, духи, консервы, обои, опилки;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Названия промежутков времени: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каникулы, сутки, будни;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82570" y="119379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82570" y="190817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82570" y="2622557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18" y="102424"/>
            <a:ext cx="5668982" cy="246221"/>
          </a:xfrm>
        </p:spPr>
        <p:txBody>
          <a:bodyPr/>
          <a:lstStyle/>
          <a:p>
            <a:r>
              <a:rPr lang="ru-RU" sz="1600" dirty="0" smtClean="0"/>
              <a:t> Существительные, имеющие форму только мн.числа 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500726" cy="2215991"/>
          </a:xfrm>
        </p:spPr>
        <p:txBody>
          <a:bodyPr/>
          <a:lstStyle/>
          <a:p>
            <a:pPr marL="342900" indent="-342900">
              <a:buAutoNum type="arabicPeriod" startAt="4"/>
            </a:pPr>
            <a:r>
              <a:rPr lang="ru-RU" sz="1600" dirty="0" smtClean="0">
                <a:solidFill>
                  <a:schemeClr val="tx1"/>
                </a:solidFill>
              </a:rPr>
              <a:t>Названия действий и состояний природы: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  <a:r>
              <a:rPr lang="ru-RU" sz="1600" dirty="0" smtClean="0">
                <a:solidFill>
                  <a:srgbClr val="0070C0"/>
                </a:solidFill>
              </a:rPr>
              <a:t>хлопоты, выборы, переговоры, заморозки,    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                                                                      сумерки;</a:t>
            </a:r>
          </a:p>
          <a:p>
            <a:pPr marL="342900" indent="-342900">
              <a:buAutoNum type="arabicPeriod" startAt="5"/>
            </a:pPr>
            <a:r>
              <a:rPr lang="ru-RU" sz="1600" dirty="0" smtClean="0">
                <a:solidFill>
                  <a:schemeClr val="tx1"/>
                </a:solidFill>
              </a:rPr>
              <a:t>Некоторые географические названия: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         Альпы, Карпаты, Афины, Сочи, Ессентуки;</a:t>
            </a:r>
          </a:p>
          <a:p>
            <a:pPr marL="342900" indent="-342900"/>
            <a:endParaRPr lang="ru-RU" sz="1600" dirty="0" smtClean="0">
              <a:solidFill>
                <a:srgbClr val="0070C0"/>
              </a:solidFill>
            </a:endParaRPr>
          </a:p>
          <a:p>
            <a:pPr marL="342900" indent="-342900">
              <a:buAutoNum type="arabicPeriod" startAt="6"/>
            </a:pPr>
            <a:r>
              <a:rPr lang="ru-RU" sz="1600" dirty="0" smtClean="0">
                <a:solidFill>
                  <a:schemeClr val="tx1"/>
                </a:solidFill>
              </a:rPr>
              <a:t>Названия игр: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         шахматы, шашки, жмурки, прятки, городки; </a:t>
            </a: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25446" y="908045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525446" y="1693863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525446" y="2408243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7099</TotalTime>
  <Words>658</Words>
  <Application>Microsoft Office PowerPoint</Application>
  <PresentationFormat>Произвольный</PresentationFormat>
  <Paragraphs>225</Paragraphs>
  <Slides>18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Русский язык</vt:lpstr>
      <vt:lpstr>              Число имён существительных</vt:lpstr>
      <vt:lpstr>       дельфин                     дельфины</vt:lpstr>
      <vt:lpstr>          тигр                                 тигры</vt:lpstr>
      <vt:lpstr>     ребёнок                             дети</vt:lpstr>
      <vt:lpstr>  Существительные, имеющие форму только ед.числа</vt:lpstr>
      <vt:lpstr> Существительные, имеющие форму только ед.числа  </vt:lpstr>
      <vt:lpstr> Существительные, имеющие форму только мн.числа   </vt:lpstr>
      <vt:lpstr> Существительные, имеющие форму только мн.числа  </vt:lpstr>
      <vt:lpstr>    Игра «Волшебный прямоугольник»</vt:lpstr>
      <vt:lpstr>         «Волшебный прямоугольник» </vt:lpstr>
      <vt:lpstr>«Волшебный прямоугольник». Проверьте! </vt:lpstr>
      <vt:lpstr>                       Ментальная карта</vt:lpstr>
      <vt:lpstr>         Ментальная карта. Проверьте!</vt:lpstr>
      <vt:lpstr>                  Словарная работа</vt:lpstr>
      <vt:lpstr>           Лингвистическая задача</vt:lpstr>
      <vt:lpstr>    Лингвистическая задача. Проверьте!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HOME</cp:lastModifiedBy>
  <cp:revision>453</cp:revision>
  <dcterms:created xsi:type="dcterms:W3CDTF">2020-04-13T08:05:42Z</dcterms:created>
  <dcterms:modified xsi:type="dcterms:W3CDTF">2020-09-17T09:11:15Z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