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281" r:id="rId3"/>
    <p:sldId id="283" r:id="rId4"/>
    <p:sldId id="284" r:id="rId5"/>
    <p:sldId id="273" r:id="rId6"/>
    <p:sldId id="285" r:id="rId7"/>
    <p:sldId id="286" r:id="rId8"/>
    <p:sldId id="265" r:id="rId9"/>
    <p:sldId id="287" r:id="rId10"/>
    <p:sldId id="267" r:id="rId11"/>
    <p:sldId id="278" r:id="rId12"/>
    <p:sldId id="288" r:id="rId13"/>
    <p:sldId id="289" r:id="rId14"/>
    <p:sldId id="290" r:id="rId15"/>
    <p:sldId id="291" r:id="rId16"/>
    <p:sldId id="292" r:id="rId17"/>
    <p:sldId id="280" r:id="rId18"/>
    <p:sldId id="262" r:id="rId19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666" autoAdjust="0"/>
  </p:normalViewPr>
  <p:slideViewPr>
    <p:cSldViewPr>
      <p:cViewPr varScale="1">
        <p:scale>
          <a:sx n="120" d="100"/>
          <a:sy n="120" d="100"/>
        </p:scale>
        <p:origin x="940" y="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C58A5B-24D5-4633-A347-4D8F0806F4D7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</dgm:pt>
    <dgm:pt modelId="{03D9700F-1A9B-4440-B1E0-FFC25052673F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rPr>
            <a:t>люди</a:t>
          </a:r>
        </a:p>
      </dgm:t>
    </dgm:pt>
    <dgm:pt modelId="{4989E41F-80F4-4B3F-8C46-33AB16CE006F}" type="parTrans" cxnId="{A5EDA9A7-27DE-4EF2-808B-28968C666717}">
      <dgm:prSet/>
      <dgm:spPr/>
      <dgm:t>
        <a:bodyPr/>
        <a:lstStyle/>
        <a:p>
          <a:endParaRPr lang="ru-RU"/>
        </a:p>
      </dgm:t>
    </dgm:pt>
    <dgm:pt modelId="{23BE0F24-6C81-4BE4-AC8D-1571F569A638}" type="sibTrans" cxnId="{A5EDA9A7-27DE-4EF2-808B-28968C666717}">
      <dgm:prSet/>
      <dgm:spPr/>
      <dgm:t>
        <a:bodyPr/>
        <a:lstStyle/>
        <a:p>
          <a:endParaRPr lang="ru-RU"/>
        </a:p>
      </dgm:t>
    </dgm:pt>
    <dgm:pt modelId="{EA41C33F-0471-4E3D-B946-ACD3F2188357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C7E229AD-6662-4344-AAA0-BCD62100F5D0}" type="parTrans" cxnId="{123FA99B-5198-4CDA-BB15-E42C080FE4F5}">
      <dgm:prSet/>
      <dgm:spPr/>
      <dgm:t>
        <a:bodyPr/>
        <a:lstStyle/>
        <a:p>
          <a:endParaRPr lang="ru-RU"/>
        </a:p>
      </dgm:t>
    </dgm:pt>
    <dgm:pt modelId="{8FC4A745-B7F0-4B30-AA23-0CB310877E61}" type="sibTrans" cxnId="{123FA99B-5198-4CDA-BB15-E42C080FE4F5}">
      <dgm:prSet/>
      <dgm:spPr/>
      <dgm:t>
        <a:bodyPr/>
        <a:lstStyle/>
        <a:p>
          <a:endParaRPr lang="ru-RU"/>
        </a:p>
      </dgm:t>
    </dgm:pt>
    <dgm:pt modelId="{2FE0904E-976D-43F0-B71D-01545B75E408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4183760E-4ABB-4D1C-A0CF-C09C7FE1C386}" type="parTrans" cxnId="{479D0FC1-B3CA-4FDB-A623-B9656C6C2F38}">
      <dgm:prSet/>
      <dgm:spPr/>
      <dgm:t>
        <a:bodyPr/>
        <a:lstStyle/>
        <a:p>
          <a:endParaRPr lang="ru-RU"/>
        </a:p>
      </dgm:t>
    </dgm:pt>
    <dgm:pt modelId="{9B54E31F-2508-4B19-8979-E0835031791A}" type="sibTrans" cxnId="{479D0FC1-B3CA-4FDB-A623-B9656C6C2F38}">
      <dgm:prSet/>
      <dgm:spPr/>
      <dgm:t>
        <a:bodyPr/>
        <a:lstStyle/>
        <a:p>
          <a:endParaRPr lang="ru-RU"/>
        </a:p>
      </dgm:t>
    </dgm:pt>
    <dgm:pt modelId="{8C821381-F35A-40DA-ABCF-8CD0E6D69745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D1F211BF-C540-4190-8253-398FD084BBC6}" type="parTrans" cxnId="{5AA4DF9A-7855-4EDF-8979-B0EECF2CB97E}">
      <dgm:prSet/>
      <dgm:spPr/>
      <dgm:t>
        <a:bodyPr/>
        <a:lstStyle/>
        <a:p>
          <a:endParaRPr lang="ru-RU"/>
        </a:p>
      </dgm:t>
    </dgm:pt>
    <dgm:pt modelId="{A5F5C797-1659-438B-AFBD-B0797308EB9B}" type="sibTrans" cxnId="{5AA4DF9A-7855-4EDF-8979-B0EECF2CB97E}">
      <dgm:prSet/>
      <dgm:spPr/>
      <dgm:t>
        <a:bodyPr/>
        <a:lstStyle/>
        <a:p>
          <a:endParaRPr lang="ru-RU"/>
        </a:p>
      </dgm:t>
    </dgm:pt>
    <dgm:pt modelId="{35AB427B-F40F-4F3C-9C37-99F52D018051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78FBCB02-D338-47E2-8A6E-66371358EAA6}" type="parTrans" cxnId="{C0F6FBCA-34B8-49F6-A935-CD4E41504395}">
      <dgm:prSet/>
      <dgm:spPr/>
      <dgm:t>
        <a:bodyPr/>
        <a:lstStyle/>
        <a:p>
          <a:endParaRPr lang="ru-RU"/>
        </a:p>
      </dgm:t>
    </dgm:pt>
    <dgm:pt modelId="{38484AED-FB64-4839-8759-EC81AAA0FE01}" type="sibTrans" cxnId="{C0F6FBCA-34B8-49F6-A935-CD4E41504395}">
      <dgm:prSet/>
      <dgm:spPr/>
      <dgm:t>
        <a:bodyPr/>
        <a:lstStyle/>
        <a:p>
          <a:endParaRPr lang="ru-RU"/>
        </a:p>
      </dgm:t>
    </dgm:pt>
    <dgm:pt modelId="{88945E9F-4B00-4269-9F07-F57A9629328D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14C435EC-33EC-4379-8D35-B12F2EC0FE03}" type="parTrans" cxnId="{177B2F74-2A70-4482-867C-554172A66BD3}">
      <dgm:prSet/>
      <dgm:spPr/>
      <dgm:t>
        <a:bodyPr/>
        <a:lstStyle/>
        <a:p>
          <a:endParaRPr lang="ru-RU"/>
        </a:p>
      </dgm:t>
    </dgm:pt>
    <dgm:pt modelId="{DE38CBB1-110E-4162-8711-8D370315778F}" type="sibTrans" cxnId="{177B2F74-2A70-4482-867C-554172A66BD3}">
      <dgm:prSet/>
      <dgm:spPr/>
      <dgm:t>
        <a:bodyPr/>
        <a:lstStyle/>
        <a:p>
          <a:endParaRPr lang="ru-RU"/>
        </a:p>
      </dgm:t>
    </dgm:pt>
    <dgm:pt modelId="{0D9E9BF8-5277-40DA-81B0-A3A36EEC965C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88533897-9B3F-41D3-ADE2-BCD8A72B036B}" type="parTrans" cxnId="{F377F8DE-E0E3-4229-8E81-D4E0DAA76A58}">
      <dgm:prSet/>
      <dgm:spPr/>
      <dgm:t>
        <a:bodyPr/>
        <a:lstStyle/>
        <a:p>
          <a:endParaRPr lang="ru-RU"/>
        </a:p>
      </dgm:t>
    </dgm:pt>
    <dgm:pt modelId="{454942D1-9731-4447-961E-4EBE584FA8C8}" type="sibTrans" cxnId="{F377F8DE-E0E3-4229-8E81-D4E0DAA76A58}">
      <dgm:prSet/>
      <dgm:spPr/>
      <dgm:t>
        <a:bodyPr/>
        <a:lstStyle/>
        <a:p>
          <a:endParaRPr lang="ru-RU"/>
        </a:p>
      </dgm:t>
    </dgm:pt>
    <dgm:pt modelId="{34FE1C28-C059-4C30-A55D-D33025606718}" type="pres">
      <dgm:prSet presAssocID="{4CC58A5B-24D5-4633-A347-4D8F0806F4D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490F054-C869-458F-B258-8E77F40B5CEA}" type="pres">
      <dgm:prSet presAssocID="{03D9700F-1A9B-4440-B1E0-FFC25052673F}" presName="centerShape" presStyleLbl="node0" presStyleIdx="0" presStyleCnt="1" custScaleX="262574"/>
      <dgm:spPr/>
      <dgm:t>
        <a:bodyPr/>
        <a:lstStyle/>
        <a:p>
          <a:endParaRPr lang="ru-RU"/>
        </a:p>
      </dgm:t>
    </dgm:pt>
    <dgm:pt modelId="{B4011A41-D1E7-4028-B1F8-676811628A96}" type="pres">
      <dgm:prSet presAssocID="{C7E229AD-6662-4344-AAA0-BCD62100F5D0}" presName="Name9" presStyleLbl="parChTrans1D2" presStyleIdx="0" presStyleCnt="6"/>
      <dgm:spPr/>
      <dgm:t>
        <a:bodyPr/>
        <a:lstStyle/>
        <a:p>
          <a:endParaRPr lang="ru-RU"/>
        </a:p>
      </dgm:t>
    </dgm:pt>
    <dgm:pt modelId="{43BEAA01-0F70-4EBF-9131-3EC336929823}" type="pres">
      <dgm:prSet presAssocID="{C7E229AD-6662-4344-AAA0-BCD62100F5D0}" presName="connTx" presStyleLbl="parChTrans1D2" presStyleIdx="0" presStyleCnt="6"/>
      <dgm:spPr/>
      <dgm:t>
        <a:bodyPr/>
        <a:lstStyle/>
        <a:p>
          <a:endParaRPr lang="ru-RU"/>
        </a:p>
      </dgm:t>
    </dgm:pt>
    <dgm:pt modelId="{0EE58FD3-9E4D-4FF4-B47C-2E869B6AB9E2}" type="pres">
      <dgm:prSet presAssocID="{EA41C33F-0471-4E3D-B946-ACD3F2188357}" presName="node" presStyleLbl="node1" presStyleIdx="0" presStyleCnt="6" custScaleX="2512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33DF5F-F486-4348-8818-D79D2931E47B}" type="pres">
      <dgm:prSet presAssocID="{4183760E-4ABB-4D1C-A0CF-C09C7FE1C386}" presName="Name9" presStyleLbl="parChTrans1D2" presStyleIdx="1" presStyleCnt="6"/>
      <dgm:spPr/>
      <dgm:t>
        <a:bodyPr/>
        <a:lstStyle/>
        <a:p>
          <a:endParaRPr lang="ru-RU"/>
        </a:p>
      </dgm:t>
    </dgm:pt>
    <dgm:pt modelId="{E1BB8133-1903-411B-B241-D0C3E8F98D46}" type="pres">
      <dgm:prSet presAssocID="{4183760E-4ABB-4D1C-A0CF-C09C7FE1C386}" presName="connTx" presStyleLbl="parChTrans1D2" presStyleIdx="1" presStyleCnt="6"/>
      <dgm:spPr/>
      <dgm:t>
        <a:bodyPr/>
        <a:lstStyle/>
        <a:p>
          <a:endParaRPr lang="ru-RU"/>
        </a:p>
      </dgm:t>
    </dgm:pt>
    <dgm:pt modelId="{04EA0E98-6DEE-4B41-9197-271221097686}" type="pres">
      <dgm:prSet presAssocID="{2FE0904E-976D-43F0-B71D-01545B75E408}" presName="node" presStyleLbl="node1" presStyleIdx="1" presStyleCnt="6" custScaleX="250814" custScaleY="119170" custRadScaleRad="193466" custRadScaleInc="378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DF0479-9E1F-4789-817A-BE6163C9C7C0}" type="pres">
      <dgm:prSet presAssocID="{D1F211BF-C540-4190-8253-398FD084BBC6}" presName="Name9" presStyleLbl="parChTrans1D2" presStyleIdx="2" presStyleCnt="6"/>
      <dgm:spPr/>
      <dgm:t>
        <a:bodyPr/>
        <a:lstStyle/>
        <a:p>
          <a:endParaRPr lang="ru-RU"/>
        </a:p>
      </dgm:t>
    </dgm:pt>
    <dgm:pt modelId="{49EA4096-494D-42D2-8E5D-9BC6A82BC5F0}" type="pres">
      <dgm:prSet presAssocID="{D1F211BF-C540-4190-8253-398FD084BBC6}" presName="connTx" presStyleLbl="parChTrans1D2" presStyleIdx="2" presStyleCnt="6"/>
      <dgm:spPr/>
      <dgm:t>
        <a:bodyPr/>
        <a:lstStyle/>
        <a:p>
          <a:endParaRPr lang="ru-RU"/>
        </a:p>
      </dgm:t>
    </dgm:pt>
    <dgm:pt modelId="{A894FDE4-EEFD-4447-89A2-601187B43B8E}" type="pres">
      <dgm:prSet presAssocID="{8C821381-F35A-40DA-ABCF-8CD0E6D69745}" presName="node" presStyleLbl="node1" presStyleIdx="2" presStyleCnt="6" custScaleX="260569" custScaleY="126907" custRadScaleRad="208980" custRadScaleInc="-482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20D831-EA18-4B97-9C6E-27CFDCB92036}" type="pres">
      <dgm:prSet presAssocID="{78FBCB02-D338-47E2-8A6E-66371358EAA6}" presName="Name9" presStyleLbl="parChTrans1D2" presStyleIdx="3" presStyleCnt="6"/>
      <dgm:spPr/>
      <dgm:t>
        <a:bodyPr/>
        <a:lstStyle/>
        <a:p>
          <a:endParaRPr lang="ru-RU"/>
        </a:p>
      </dgm:t>
    </dgm:pt>
    <dgm:pt modelId="{8B701981-E590-413C-8023-032E77C5721C}" type="pres">
      <dgm:prSet presAssocID="{78FBCB02-D338-47E2-8A6E-66371358EAA6}" presName="connTx" presStyleLbl="parChTrans1D2" presStyleIdx="3" presStyleCnt="6"/>
      <dgm:spPr/>
      <dgm:t>
        <a:bodyPr/>
        <a:lstStyle/>
        <a:p>
          <a:endParaRPr lang="ru-RU"/>
        </a:p>
      </dgm:t>
    </dgm:pt>
    <dgm:pt modelId="{AF3AA2CE-79F5-49BA-9354-96B1679D984E}" type="pres">
      <dgm:prSet presAssocID="{35AB427B-F40F-4F3C-9C37-99F52D018051}" presName="node" presStyleLbl="node1" presStyleIdx="3" presStyleCnt="6" custScaleX="252852" custScaleY="116682" custRadScaleRad="99564" custRadScaleInc="-5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4B70C4-26A6-4808-BB84-84CA50D4925E}" type="pres">
      <dgm:prSet presAssocID="{14C435EC-33EC-4379-8D35-B12F2EC0FE03}" presName="Name9" presStyleLbl="parChTrans1D2" presStyleIdx="4" presStyleCnt="6"/>
      <dgm:spPr/>
      <dgm:t>
        <a:bodyPr/>
        <a:lstStyle/>
        <a:p>
          <a:endParaRPr lang="ru-RU"/>
        </a:p>
      </dgm:t>
    </dgm:pt>
    <dgm:pt modelId="{F00757E2-A473-4B04-951B-1DC671C4619D}" type="pres">
      <dgm:prSet presAssocID="{14C435EC-33EC-4379-8D35-B12F2EC0FE03}" presName="connTx" presStyleLbl="parChTrans1D2" presStyleIdx="4" presStyleCnt="6"/>
      <dgm:spPr/>
      <dgm:t>
        <a:bodyPr/>
        <a:lstStyle/>
        <a:p>
          <a:endParaRPr lang="ru-RU"/>
        </a:p>
      </dgm:t>
    </dgm:pt>
    <dgm:pt modelId="{4D1C0439-FB39-4297-80F7-65A257ABBD63}" type="pres">
      <dgm:prSet presAssocID="{88945E9F-4B00-4269-9F07-F57A9629328D}" presName="node" presStyleLbl="node1" presStyleIdx="4" presStyleCnt="6" custScaleX="249418" custScaleY="124251" custRadScaleRad="192372" custRadScaleInc="360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8D2AC5-967D-4587-9BF2-DC8835E54FD5}" type="pres">
      <dgm:prSet presAssocID="{88533897-9B3F-41D3-ADE2-BCD8A72B036B}" presName="Name9" presStyleLbl="parChTrans1D2" presStyleIdx="5" presStyleCnt="6"/>
      <dgm:spPr/>
      <dgm:t>
        <a:bodyPr/>
        <a:lstStyle/>
        <a:p>
          <a:endParaRPr lang="ru-RU"/>
        </a:p>
      </dgm:t>
    </dgm:pt>
    <dgm:pt modelId="{44201E72-A448-4B19-9C4B-89A0449687D4}" type="pres">
      <dgm:prSet presAssocID="{88533897-9B3F-41D3-ADE2-BCD8A72B036B}" presName="connTx" presStyleLbl="parChTrans1D2" presStyleIdx="5" presStyleCnt="6"/>
      <dgm:spPr/>
      <dgm:t>
        <a:bodyPr/>
        <a:lstStyle/>
        <a:p>
          <a:endParaRPr lang="ru-RU"/>
        </a:p>
      </dgm:t>
    </dgm:pt>
    <dgm:pt modelId="{2BF5D388-3DB4-4EB3-8149-740A6695CCB8}" type="pres">
      <dgm:prSet presAssocID="{0D9E9BF8-5277-40DA-81B0-A3A36EEC965C}" presName="node" presStyleLbl="node1" presStyleIdx="5" presStyleCnt="6" custScaleX="248989" custScaleY="120039" custRadScaleRad="199468" custRadScaleInc="-495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AA39C2D-DBFD-4F83-92BD-886627589911}" type="presOf" srcId="{88945E9F-4B00-4269-9F07-F57A9629328D}" destId="{4D1C0439-FB39-4297-80F7-65A257ABBD63}" srcOrd="0" destOrd="0" presId="urn:microsoft.com/office/officeart/2005/8/layout/radial1"/>
    <dgm:cxn modelId="{377D902E-B3FF-492A-A1F8-BB0DE439152F}" type="presOf" srcId="{35AB427B-F40F-4F3C-9C37-99F52D018051}" destId="{AF3AA2CE-79F5-49BA-9354-96B1679D984E}" srcOrd="0" destOrd="0" presId="urn:microsoft.com/office/officeart/2005/8/layout/radial1"/>
    <dgm:cxn modelId="{177B2F74-2A70-4482-867C-554172A66BD3}" srcId="{03D9700F-1A9B-4440-B1E0-FFC25052673F}" destId="{88945E9F-4B00-4269-9F07-F57A9629328D}" srcOrd="4" destOrd="0" parTransId="{14C435EC-33EC-4379-8D35-B12F2EC0FE03}" sibTransId="{DE38CBB1-110E-4162-8711-8D370315778F}"/>
    <dgm:cxn modelId="{C0F6FBCA-34B8-49F6-A935-CD4E41504395}" srcId="{03D9700F-1A9B-4440-B1E0-FFC25052673F}" destId="{35AB427B-F40F-4F3C-9C37-99F52D018051}" srcOrd="3" destOrd="0" parTransId="{78FBCB02-D338-47E2-8A6E-66371358EAA6}" sibTransId="{38484AED-FB64-4839-8759-EC81AAA0FE01}"/>
    <dgm:cxn modelId="{13BB28B2-EC82-4301-9003-58A6C1354B5C}" type="presOf" srcId="{0D9E9BF8-5277-40DA-81B0-A3A36EEC965C}" destId="{2BF5D388-3DB4-4EB3-8149-740A6695CCB8}" srcOrd="0" destOrd="0" presId="urn:microsoft.com/office/officeart/2005/8/layout/radial1"/>
    <dgm:cxn modelId="{76F89DA6-8D36-4ABE-AECD-C0ED34E7BF38}" type="presOf" srcId="{4183760E-4ABB-4D1C-A0CF-C09C7FE1C386}" destId="{E1BB8133-1903-411B-B241-D0C3E8F98D46}" srcOrd="1" destOrd="0" presId="urn:microsoft.com/office/officeart/2005/8/layout/radial1"/>
    <dgm:cxn modelId="{0F2ED1FB-39BD-4998-8506-624D1D2466EB}" type="presOf" srcId="{14C435EC-33EC-4379-8D35-B12F2EC0FE03}" destId="{F00757E2-A473-4B04-951B-1DC671C4619D}" srcOrd="1" destOrd="0" presId="urn:microsoft.com/office/officeart/2005/8/layout/radial1"/>
    <dgm:cxn modelId="{40F798B6-86AC-44FC-B34B-651192B6C56B}" type="presOf" srcId="{EA41C33F-0471-4E3D-B946-ACD3F2188357}" destId="{0EE58FD3-9E4D-4FF4-B47C-2E869B6AB9E2}" srcOrd="0" destOrd="0" presId="urn:microsoft.com/office/officeart/2005/8/layout/radial1"/>
    <dgm:cxn modelId="{F757D46F-C35B-4D8F-8650-6AF8D68E0E0D}" type="presOf" srcId="{78FBCB02-D338-47E2-8A6E-66371358EAA6}" destId="{0920D831-EA18-4B97-9C6E-27CFDCB92036}" srcOrd="0" destOrd="0" presId="urn:microsoft.com/office/officeart/2005/8/layout/radial1"/>
    <dgm:cxn modelId="{479D0FC1-B3CA-4FDB-A623-B9656C6C2F38}" srcId="{03D9700F-1A9B-4440-B1E0-FFC25052673F}" destId="{2FE0904E-976D-43F0-B71D-01545B75E408}" srcOrd="1" destOrd="0" parTransId="{4183760E-4ABB-4D1C-A0CF-C09C7FE1C386}" sibTransId="{9B54E31F-2508-4B19-8979-E0835031791A}"/>
    <dgm:cxn modelId="{751D2F9A-6F69-4AE3-8C29-FDCF81FC1298}" type="presOf" srcId="{8C821381-F35A-40DA-ABCF-8CD0E6D69745}" destId="{A894FDE4-EEFD-4447-89A2-601187B43B8E}" srcOrd="0" destOrd="0" presId="urn:microsoft.com/office/officeart/2005/8/layout/radial1"/>
    <dgm:cxn modelId="{A5EDA9A7-27DE-4EF2-808B-28968C666717}" srcId="{4CC58A5B-24D5-4633-A347-4D8F0806F4D7}" destId="{03D9700F-1A9B-4440-B1E0-FFC25052673F}" srcOrd="0" destOrd="0" parTransId="{4989E41F-80F4-4B3F-8C46-33AB16CE006F}" sibTransId="{23BE0F24-6C81-4BE4-AC8D-1571F569A638}"/>
    <dgm:cxn modelId="{6A253BBB-7B10-45A9-99EA-B1C4DB4B811B}" type="presOf" srcId="{D1F211BF-C540-4190-8253-398FD084BBC6}" destId="{EBDF0479-9E1F-4789-817A-BE6163C9C7C0}" srcOrd="0" destOrd="0" presId="urn:microsoft.com/office/officeart/2005/8/layout/radial1"/>
    <dgm:cxn modelId="{06F06B7B-7267-4664-A7D3-9A795E2D7EAC}" type="presOf" srcId="{2FE0904E-976D-43F0-B71D-01545B75E408}" destId="{04EA0E98-6DEE-4B41-9197-271221097686}" srcOrd="0" destOrd="0" presId="urn:microsoft.com/office/officeart/2005/8/layout/radial1"/>
    <dgm:cxn modelId="{6F8D5BCB-875F-4EBB-965E-B3A98C755404}" type="presOf" srcId="{78FBCB02-D338-47E2-8A6E-66371358EAA6}" destId="{8B701981-E590-413C-8023-032E77C5721C}" srcOrd="1" destOrd="0" presId="urn:microsoft.com/office/officeart/2005/8/layout/radial1"/>
    <dgm:cxn modelId="{0AFDA22E-8D9A-4433-95AE-2C69DD86B079}" type="presOf" srcId="{03D9700F-1A9B-4440-B1E0-FFC25052673F}" destId="{8490F054-C869-458F-B258-8E77F40B5CEA}" srcOrd="0" destOrd="0" presId="urn:microsoft.com/office/officeart/2005/8/layout/radial1"/>
    <dgm:cxn modelId="{37924C6A-7A7E-4409-AA7B-527CBCCAB270}" type="presOf" srcId="{14C435EC-33EC-4379-8D35-B12F2EC0FE03}" destId="{C34B70C4-26A6-4808-BB84-84CA50D4925E}" srcOrd="0" destOrd="0" presId="urn:microsoft.com/office/officeart/2005/8/layout/radial1"/>
    <dgm:cxn modelId="{A730BAFC-5AB1-42E3-8C52-6A6F900E7166}" type="presOf" srcId="{C7E229AD-6662-4344-AAA0-BCD62100F5D0}" destId="{43BEAA01-0F70-4EBF-9131-3EC336929823}" srcOrd="1" destOrd="0" presId="urn:microsoft.com/office/officeart/2005/8/layout/radial1"/>
    <dgm:cxn modelId="{5AA4DF9A-7855-4EDF-8979-B0EECF2CB97E}" srcId="{03D9700F-1A9B-4440-B1E0-FFC25052673F}" destId="{8C821381-F35A-40DA-ABCF-8CD0E6D69745}" srcOrd="2" destOrd="0" parTransId="{D1F211BF-C540-4190-8253-398FD084BBC6}" sibTransId="{A5F5C797-1659-438B-AFBD-B0797308EB9B}"/>
    <dgm:cxn modelId="{0D16DC87-95F3-4CC6-92C4-851E7B304478}" type="presOf" srcId="{88533897-9B3F-41D3-ADE2-BCD8A72B036B}" destId="{44201E72-A448-4B19-9C4B-89A0449687D4}" srcOrd="1" destOrd="0" presId="urn:microsoft.com/office/officeart/2005/8/layout/radial1"/>
    <dgm:cxn modelId="{4CD4EBEE-7085-485B-AA41-757EAF686516}" type="presOf" srcId="{4183760E-4ABB-4D1C-A0CF-C09C7FE1C386}" destId="{0333DF5F-F486-4348-8818-D79D2931E47B}" srcOrd="0" destOrd="0" presId="urn:microsoft.com/office/officeart/2005/8/layout/radial1"/>
    <dgm:cxn modelId="{6610BBB2-389A-45BD-B41D-05F99EFBEF5F}" type="presOf" srcId="{88533897-9B3F-41D3-ADE2-BCD8A72B036B}" destId="{F88D2AC5-967D-4587-9BF2-DC8835E54FD5}" srcOrd="0" destOrd="0" presId="urn:microsoft.com/office/officeart/2005/8/layout/radial1"/>
    <dgm:cxn modelId="{3F24BD63-46D5-43CE-995E-3C2D064CF531}" type="presOf" srcId="{C7E229AD-6662-4344-AAA0-BCD62100F5D0}" destId="{B4011A41-D1E7-4028-B1F8-676811628A96}" srcOrd="0" destOrd="0" presId="urn:microsoft.com/office/officeart/2005/8/layout/radial1"/>
    <dgm:cxn modelId="{F377F8DE-E0E3-4229-8E81-D4E0DAA76A58}" srcId="{03D9700F-1A9B-4440-B1E0-FFC25052673F}" destId="{0D9E9BF8-5277-40DA-81B0-A3A36EEC965C}" srcOrd="5" destOrd="0" parTransId="{88533897-9B3F-41D3-ADE2-BCD8A72B036B}" sibTransId="{454942D1-9731-4447-961E-4EBE584FA8C8}"/>
    <dgm:cxn modelId="{123FA99B-5198-4CDA-BB15-E42C080FE4F5}" srcId="{03D9700F-1A9B-4440-B1E0-FFC25052673F}" destId="{EA41C33F-0471-4E3D-B946-ACD3F2188357}" srcOrd="0" destOrd="0" parTransId="{C7E229AD-6662-4344-AAA0-BCD62100F5D0}" sibTransId="{8FC4A745-B7F0-4B30-AA23-0CB310877E61}"/>
    <dgm:cxn modelId="{D8C973EC-6815-4006-B70C-955315D54A59}" type="presOf" srcId="{4CC58A5B-24D5-4633-A347-4D8F0806F4D7}" destId="{34FE1C28-C059-4C30-A55D-D33025606718}" srcOrd="0" destOrd="0" presId="urn:microsoft.com/office/officeart/2005/8/layout/radial1"/>
    <dgm:cxn modelId="{7651F9A7-D69A-4C0B-8A7C-E143249B6A0A}" type="presOf" srcId="{D1F211BF-C540-4190-8253-398FD084BBC6}" destId="{49EA4096-494D-42D2-8E5D-9BC6A82BC5F0}" srcOrd="1" destOrd="0" presId="urn:microsoft.com/office/officeart/2005/8/layout/radial1"/>
    <dgm:cxn modelId="{43ACD077-62E9-4AFD-BFA4-8D79713AA1A9}" type="presParOf" srcId="{34FE1C28-C059-4C30-A55D-D33025606718}" destId="{8490F054-C869-458F-B258-8E77F40B5CEA}" srcOrd="0" destOrd="0" presId="urn:microsoft.com/office/officeart/2005/8/layout/radial1"/>
    <dgm:cxn modelId="{B5BFDB60-B2CD-42BA-9EDC-381F6AD9A539}" type="presParOf" srcId="{34FE1C28-C059-4C30-A55D-D33025606718}" destId="{B4011A41-D1E7-4028-B1F8-676811628A96}" srcOrd="1" destOrd="0" presId="urn:microsoft.com/office/officeart/2005/8/layout/radial1"/>
    <dgm:cxn modelId="{CECE057E-008A-476C-92E2-994DAE98EE65}" type="presParOf" srcId="{B4011A41-D1E7-4028-B1F8-676811628A96}" destId="{43BEAA01-0F70-4EBF-9131-3EC336929823}" srcOrd="0" destOrd="0" presId="urn:microsoft.com/office/officeart/2005/8/layout/radial1"/>
    <dgm:cxn modelId="{A08305D4-33FE-47B6-84D1-B7EDE82D25EB}" type="presParOf" srcId="{34FE1C28-C059-4C30-A55D-D33025606718}" destId="{0EE58FD3-9E4D-4FF4-B47C-2E869B6AB9E2}" srcOrd="2" destOrd="0" presId="urn:microsoft.com/office/officeart/2005/8/layout/radial1"/>
    <dgm:cxn modelId="{546C47BD-4B78-4344-B521-D63B2BAE3AE7}" type="presParOf" srcId="{34FE1C28-C059-4C30-A55D-D33025606718}" destId="{0333DF5F-F486-4348-8818-D79D2931E47B}" srcOrd="3" destOrd="0" presId="urn:microsoft.com/office/officeart/2005/8/layout/radial1"/>
    <dgm:cxn modelId="{5309EC03-3B4E-47AE-8093-1174414CD16B}" type="presParOf" srcId="{0333DF5F-F486-4348-8818-D79D2931E47B}" destId="{E1BB8133-1903-411B-B241-D0C3E8F98D46}" srcOrd="0" destOrd="0" presId="urn:microsoft.com/office/officeart/2005/8/layout/radial1"/>
    <dgm:cxn modelId="{6885C8D7-74D6-4BAA-8466-015284E89966}" type="presParOf" srcId="{34FE1C28-C059-4C30-A55D-D33025606718}" destId="{04EA0E98-6DEE-4B41-9197-271221097686}" srcOrd="4" destOrd="0" presId="urn:microsoft.com/office/officeart/2005/8/layout/radial1"/>
    <dgm:cxn modelId="{8A40370A-6ECD-4177-B17F-4A619D5C1C0D}" type="presParOf" srcId="{34FE1C28-C059-4C30-A55D-D33025606718}" destId="{EBDF0479-9E1F-4789-817A-BE6163C9C7C0}" srcOrd="5" destOrd="0" presId="urn:microsoft.com/office/officeart/2005/8/layout/radial1"/>
    <dgm:cxn modelId="{8EE20C98-F011-4F02-AE69-7D83C2ED6852}" type="presParOf" srcId="{EBDF0479-9E1F-4789-817A-BE6163C9C7C0}" destId="{49EA4096-494D-42D2-8E5D-9BC6A82BC5F0}" srcOrd="0" destOrd="0" presId="urn:microsoft.com/office/officeart/2005/8/layout/radial1"/>
    <dgm:cxn modelId="{387052B4-B4E3-42FA-8122-B72F2B077F80}" type="presParOf" srcId="{34FE1C28-C059-4C30-A55D-D33025606718}" destId="{A894FDE4-EEFD-4447-89A2-601187B43B8E}" srcOrd="6" destOrd="0" presId="urn:microsoft.com/office/officeart/2005/8/layout/radial1"/>
    <dgm:cxn modelId="{4C6140CE-48C9-479A-B7D4-7F627BDAF9EE}" type="presParOf" srcId="{34FE1C28-C059-4C30-A55D-D33025606718}" destId="{0920D831-EA18-4B97-9C6E-27CFDCB92036}" srcOrd="7" destOrd="0" presId="urn:microsoft.com/office/officeart/2005/8/layout/radial1"/>
    <dgm:cxn modelId="{1BE12575-6EE9-41A6-9819-3B71A3F58ACE}" type="presParOf" srcId="{0920D831-EA18-4B97-9C6E-27CFDCB92036}" destId="{8B701981-E590-413C-8023-032E77C5721C}" srcOrd="0" destOrd="0" presId="urn:microsoft.com/office/officeart/2005/8/layout/radial1"/>
    <dgm:cxn modelId="{CB035917-655A-410B-8778-387C54B46FEB}" type="presParOf" srcId="{34FE1C28-C059-4C30-A55D-D33025606718}" destId="{AF3AA2CE-79F5-49BA-9354-96B1679D984E}" srcOrd="8" destOrd="0" presId="urn:microsoft.com/office/officeart/2005/8/layout/radial1"/>
    <dgm:cxn modelId="{4CA929F2-40C2-4D45-B150-432EEBC90B8F}" type="presParOf" srcId="{34FE1C28-C059-4C30-A55D-D33025606718}" destId="{C34B70C4-26A6-4808-BB84-84CA50D4925E}" srcOrd="9" destOrd="0" presId="urn:microsoft.com/office/officeart/2005/8/layout/radial1"/>
    <dgm:cxn modelId="{152C4DBC-CA61-4714-BE92-494193BF5E3A}" type="presParOf" srcId="{C34B70C4-26A6-4808-BB84-84CA50D4925E}" destId="{F00757E2-A473-4B04-951B-1DC671C4619D}" srcOrd="0" destOrd="0" presId="urn:microsoft.com/office/officeart/2005/8/layout/radial1"/>
    <dgm:cxn modelId="{D3F56EC1-E819-4983-B8B5-CA3FB2962E34}" type="presParOf" srcId="{34FE1C28-C059-4C30-A55D-D33025606718}" destId="{4D1C0439-FB39-4297-80F7-65A257ABBD63}" srcOrd="10" destOrd="0" presId="urn:microsoft.com/office/officeart/2005/8/layout/radial1"/>
    <dgm:cxn modelId="{228C8851-8DA2-44FC-B746-E21FA27EB2B5}" type="presParOf" srcId="{34FE1C28-C059-4C30-A55D-D33025606718}" destId="{F88D2AC5-967D-4587-9BF2-DC8835E54FD5}" srcOrd="11" destOrd="0" presId="urn:microsoft.com/office/officeart/2005/8/layout/radial1"/>
    <dgm:cxn modelId="{AB79BF03-092E-4DAC-BF35-7BEAD5256281}" type="presParOf" srcId="{F88D2AC5-967D-4587-9BF2-DC8835E54FD5}" destId="{44201E72-A448-4B19-9C4B-89A0449687D4}" srcOrd="0" destOrd="0" presId="urn:microsoft.com/office/officeart/2005/8/layout/radial1"/>
    <dgm:cxn modelId="{6D0CC2CB-D68B-410C-BFE0-26A0FB582CF0}" type="presParOf" srcId="{34FE1C28-C059-4C30-A55D-D33025606718}" destId="{2BF5D388-3DB4-4EB3-8149-740A6695CCB8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C58A5B-24D5-4633-A347-4D8F0806F4D7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</dgm:pt>
    <dgm:pt modelId="{03D9700F-1A9B-4440-B1E0-FFC25052673F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rPr>
            <a:t>люд</a:t>
          </a:r>
          <a:r>
            <a: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и</a:t>
          </a:r>
        </a:p>
      </dgm:t>
    </dgm:pt>
    <dgm:pt modelId="{4989E41F-80F4-4B3F-8C46-33AB16CE006F}" type="parTrans" cxnId="{A5EDA9A7-27DE-4EF2-808B-28968C666717}">
      <dgm:prSet/>
      <dgm:spPr/>
      <dgm:t>
        <a:bodyPr/>
        <a:lstStyle/>
        <a:p>
          <a:endParaRPr lang="ru-RU"/>
        </a:p>
      </dgm:t>
    </dgm:pt>
    <dgm:pt modelId="{23BE0F24-6C81-4BE4-AC8D-1571F569A638}" type="sibTrans" cxnId="{A5EDA9A7-27DE-4EF2-808B-28968C666717}">
      <dgm:prSet/>
      <dgm:spPr/>
      <dgm:t>
        <a:bodyPr/>
        <a:lstStyle/>
        <a:p>
          <a:endParaRPr lang="ru-RU"/>
        </a:p>
      </dgm:t>
    </dgm:pt>
    <dgm:pt modelId="{EA41C33F-0471-4E3D-B946-ACD3F2188357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активн</a:t>
          </a: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ы</a:t>
          </a:r>
        </a:p>
      </dgm:t>
    </dgm:pt>
    <dgm:pt modelId="{C7E229AD-6662-4344-AAA0-BCD62100F5D0}" type="parTrans" cxnId="{123FA99B-5198-4CDA-BB15-E42C080FE4F5}">
      <dgm:prSet/>
      <dgm:spPr/>
      <dgm:t>
        <a:bodyPr/>
        <a:lstStyle/>
        <a:p>
          <a:endParaRPr lang="ru-RU"/>
        </a:p>
      </dgm:t>
    </dgm:pt>
    <dgm:pt modelId="{8FC4A745-B7F0-4B30-AA23-0CB310877E61}" type="sibTrans" cxnId="{123FA99B-5198-4CDA-BB15-E42C080FE4F5}">
      <dgm:prSet/>
      <dgm:spPr/>
      <dgm:t>
        <a:bodyPr/>
        <a:lstStyle/>
        <a:p>
          <a:endParaRPr lang="ru-RU"/>
        </a:p>
      </dgm:t>
    </dgm:pt>
    <dgm:pt modelId="{2FE0904E-976D-43F0-B71D-01545B75E408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общительн</a:t>
          </a: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ы</a:t>
          </a:r>
        </a:p>
      </dgm:t>
    </dgm:pt>
    <dgm:pt modelId="{4183760E-4ABB-4D1C-A0CF-C09C7FE1C386}" type="parTrans" cxnId="{479D0FC1-B3CA-4FDB-A623-B9656C6C2F38}">
      <dgm:prSet/>
      <dgm:spPr/>
      <dgm:t>
        <a:bodyPr/>
        <a:lstStyle/>
        <a:p>
          <a:endParaRPr lang="ru-RU"/>
        </a:p>
      </dgm:t>
    </dgm:pt>
    <dgm:pt modelId="{9B54E31F-2508-4B19-8979-E0835031791A}" type="sibTrans" cxnId="{479D0FC1-B3CA-4FDB-A623-B9656C6C2F38}">
      <dgm:prSet/>
      <dgm:spPr/>
      <dgm:t>
        <a:bodyPr/>
        <a:lstStyle/>
        <a:p>
          <a:endParaRPr lang="ru-RU"/>
        </a:p>
      </dgm:t>
    </dgm:pt>
    <dgm:pt modelId="{8C821381-F35A-40DA-ABCF-8CD0E6D69745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трудолюбив</a:t>
          </a: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ы</a:t>
          </a:r>
        </a:p>
      </dgm:t>
    </dgm:pt>
    <dgm:pt modelId="{D1F211BF-C540-4190-8253-398FD084BBC6}" type="parTrans" cxnId="{5AA4DF9A-7855-4EDF-8979-B0EECF2CB97E}">
      <dgm:prSet/>
      <dgm:spPr/>
      <dgm:t>
        <a:bodyPr/>
        <a:lstStyle/>
        <a:p>
          <a:endParaRPr lang="ru-RU"/>
        </a:p>
      </dgm:t>
    </dgm:pt>
    <dgm:pt modelId="{A5F5C797-1659-438B-AFBD-B0797308EB9B}" type="sibTrans" cxnId="{5AA4DF9A-7855-4EDF-8979-B0EECF2CB97E}">
      <dgm:prSet/>
      <dgm:spPr/>
      <dgm:t>
        <a:bodyPr/>
        <a:lstStyle/>
        <a:p>
          <a:endParaRPr lang="ru-RU"/>
        </a:p>
      </dgm:t>
    </dgm:pt>
    <dgm:pt modelId="{35AB427B-F40F-4F3C-9C37-99F52D018051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дружн</a:t>
          </a: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ы</a:t>
          </a:r>
        </a:p>
      </dgm:t>
    </dgm:pt>
    <dgm:pt modelId="{78FBCB02-D338-47E2-8A6E-66371358EAA6}" type="parTrans" cxnId="{C0F6FBCA-34B8-49F6-A935-CD4E41504395}">
      <dgm:prSet/>
      <dgm:spPr/>
      <dgm:t>
        <a:bodyPr/>
        <a:lstStyle/>
        <a:p>
          <a:endParaRPr lang="ru-RU"/>
        </a:p>
      </dgm:t>
    </dgm:pt>
    <dgm:pt modelId="{38484AED-FB64-4839-8759-EC81AAA0FE01}" type="sibTrans" cxnId="{C0F6FBCA-34B8-49F6-A935-CD4E41504395}">
      <dgm:prSet/>
      <dgm:spPr/>
      <dgm:t>
        <a:bodyPr/>
        <a:lstStyle/>
        <a:p>
          <a:endParaRPr lang="ru-RU"/>
        </a:p>
      </dgm:t>
    </dgm:pt>
    <dgm:pt modelId="{88945E9F-4B00-4269-9F07-F57A9629328D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скромн</a:t>
          </a: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ы</a:t>
          </a:r>
        </a:p>
      </dgm:t>
    </dgm:pt>
    <dgm:pt modelId="{14C435EC-33EC-4379-8D35-B12F2EC0FE03}" type="parTrans" cxnId="{177B2F74-2A70-4482-867C-554172A66BD3}">
      <dgm:prSet/>
      <dgm:spPr/>
      <dgm:t>
        <a:bodyPr/>
        <a:lstStyle/>
        <a:p>
          <a:endParaRPr lang="ru-RU"/>
        </a:p>
      </dgm:t>
    </dgm:pt>
    <dgm:pt modelId="{DE38CBB1-110E-4162-8711-8D370315778F}" type="sibTrans" cxnId="{177B2F74-2A70-4482-867C-554172A66BD3}">
      <dgm:prSet/>
      <dgm:spPr/>
      <dgm:t>
        <a:bodyPr/>
        <a:lstStyle/>
        <a:p>
          <a:endParaRPr lang="ru-RU"/>
        </a:p>
      </dgm:t>
    </dgm:pt>
    <dgm:pt modelId="{0D9E9BF8-5277-40DA-81B0-A3A36EEC965C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добр</a:t>
          </a: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ы</a:t>
          </a:r>
        </a:p>
      </dgm:t>
    </dgm:pt>
    <dgm:pt modelId="{88533897-9B3F-41D3-ADE2-BCD8A72B036B}" type="parTrans" cxnId="{F377F8DE-E0E3-4229-8E81-D4E0DAA76A58}">
      <dgm:prSet/>
      <dgm:spPr/>
      <dgm:t>
        <a:bodyPr/>
        <a:lstStyle/>
        <a:p>
          <a:endParaRPr lang="ru-RU"/>
        </a:p>
      </dgm:t>
    </dgm:pt>
    <dgm:pt modelId="{454942D1-9731-4447-961E-4EBE584FA8C8}" type="sibTrans" cxnId="{F377F8DE-E0E3-4229-8E81-D4E0DAA76A58}">
      <dgm:prSet/>
      <dgm:spPr/>
      <dgm:t>
        <a:bodyPr/>
        <a:lstStyle/>
        <a:p>
          <a:endParaRPr lang="ru-RU"/>
        </a:p>
      </dgm:t>
    </dgm:pt>
    <dgm:pt modelId="{34FE1C28-C059-4C30-A55D-D33025606718}" type="pres">
      <dgm:prSet presAssocID="{4CC58A5B-24D5-4633-A347-4D8F0806F4D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490F054-C869-458F-B258-8E77F40B5CEA}" type="pres">
      <dgm:prSet presAssocID="{03D9700F-1A9B-4440-B1E0-FFC25052673F}" presName="centerShape" presStyleLbl="node0" presStyleIdx="0" presStyleCnt="1" custScaleX="262574"/>
      <dgm:spPr/>
      <dgm:t>
        <a:bodyPr/>
        <a:lstStyle/>
        <a:p>
          <a:endParaRPr lang="ru-RU"/>
        </a:p>
      </dgm:t>
    </dgm:pt>
    <dgm:pt modelId="{B4011A41-D1E7-4028-B1F8-676811628A96}" type="pres">
      <dgm:prSet presAssocID="{C7E229AD-6662-4344-AAA0-BCD62100F5D0}" presName="Name9" presStyleLbl="parChTrans1D2" presStyleIdx="0" presStyleCnt="6"/>
      <dgm:spPr/>
      <dgm:t>
        <a:bodyPr/>
        <a:lstStyle/>
        <a:p>
          <a:endParaRPr lang="ru-RU"/>
        </a:p>
      </dgm:t>
    </dgm:pt>
    <dgm:pt modelId="{43BEAA01-0F70-4EBF-9131-3EC336929823}" type="pres">
      <dgm:prSet presAssocID="{C7E229AD-6662-4344-AAA0-BCD62100F5D0}" presName="connTx" presStyleLbl="parChTrans1D2" presStyleIdx="0" presStyleCnt="6"/>
      <dgm:spPr/>
      <dgm:t>
        <a:bodyPr/>
        <a:lstStyle/>
        <a:p>
          <a:endParaRPr lang="ru-RU"/>
        </a:p>
      </dgm:t>
    </dgm:pt>
    <dgm:pt modelId="{0EE58FD3-9E4D-4FF4-B47C-2E869B6AB9E2}" type="pres">
      <dgm:prSet presAssocID="{EA41C33F-0471-4E3D-B946-ACD3F2188357}" presName="node" presStyleLbl="node1" presStyleIdx="0" presStyleCnt="6" custScaleX="2512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33DF5F-F486-4348-8818-D79D2931E47B}" type="pres">
      <dgm:prSet presAssocID="{4183760E-4ABB-4D1C-A0CF-C09C7FE1C386}" presName="Name9" presStyleLbl="parChTrans1D2" presStyleIdx="1" presStyleCnt="6"/>
      <dgm:spPr/>
      <dgm:t>
        <a:bodyPr/>
        <a:lstStyle/>
        <a:p>
          <a:endParaRPr lang="ru-RU"/>
        </a:p>
      </dgm:t>
    </dgm:pt>
    <dgm:pt modelId="{E1BB8133-1903-411B-B241-D0C3E8F98D46}" type="pres">
      <dgm:prSet presAssocID="{4183760E-4ABB-4D1C-A0CF-C09C7FE1C386}" presName="connTx" presStyleLbl="parChTrans1D2" presStyleIdx="1" presStyleCnt="6"/>
      <dgm:spPr/>
      <dgm:t>
        <a:bodyPr/>
        <a:lstStyle/>
        <a:p>
          <a:endParaRPr lang="ru-RU"/>
        </a:p>
      </dgm:t>
    </dgm:pt>
    <dgm:pt modelId="{04EA0E98-6DEE-4B41-9197-271221097686}" type="pres">
      <dgm:prSet presAssocID="{2FE0904E-976D-43F0-B71D-01545B75E408}" presName="node" presStyleLbl="node1" presStyleIdx="1" presStyleCnt="6" custScaleX="250814" custScaleY="119170" custRadScaleRad="193466" custRadScaleInc="378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DF0479-9E1F-4789-817A-BE6163C9C7C0}" type="pres">
      <dgm:prSet presAssocID="{D1F211BF-C540-4190-8253-398FD084BBC6}" presName="Name9" presStyleLbl="parChTrans1D2" presStyleIdx="2" presStyleCnt="6"/>
      <dgm:spPr/>
      <dgm:t>
        <a:bodyPr/>
        <a:lstStyle/>
        <a:p>
          <a:endParaRPr lang="ru-RU"/>
        </a:p>
      </dgm:t>
    </dgm:pt>
    <dgm:pt modelId="{49EA4096-494D-42D2-8E5D-9BC6A82BC5F0}" type="pres">
      <dgm:prSet presAssocID="{D1F211BF-C540-4190-8253-398FD084BBC6}" presName="connTx" presStyleLbl="parChTrans1D2" presStyleIdx="2" presStyleCnt="6"/>
      <dgm:spPr/>
      <dgm:t>
        <a:bodyPr/>
        <a:lstStyle/>
        <a:p>
          <a:endParaRPr lang="ru-RU"/>
        </a:p>
      </dgm:t>
    </dgm:pt>
    <dgm:pt modelId="{A894FDE4-EEFD-4447-89A2-601187B43B8E}" type="pres">
      <dgm:prSet presAssocID="{8C821381-F35A-40DA-ABCF-8CD0E6D69745}" presName="node" presStyleLbl="node1" presStyleIdx="2" presStyleCnt="6" custScaleX="260569" custScaleY="126907" custRadScaleRad="208980" custRadScaleInc="-482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20D831-EA18-4B97-9C6E-27CFDCB92036}" type="pres">
      <dgm:prSet presAssocID="{78FBCB02-D338-47E2-8A6E-66371358EAA6}" presName="Name9" presStyleLbl="parChTrans1D2" presStyleIdx="3" presStyleCnt="6"/>
      <dgm:spPr/>
      <dgm:t>
        <a:bodyPr/>
        <a:lstStyle/>
        <a:p>
          <a:endParaRPr lang="ru-RU"/>
        </a:p>
      </dgm:t>
    </dgm:pt>
    <dgm:pt modelId="{8B701981-E590-413C-8023-032E77C5721C}" type="pres">
      <dgm:prSet presAssocID="{78FBCB02-D338-47E2-8A6E-66371358EAA6}" presName="connTx" presStyleLbl="parChTrans1D2" presStyleIdx="3" presStyleCnt="6"/>
      <dgm:spPr/>
      <dgm:t>
        <a:bodyPr/>
        <a:lstStyle/>
        <a:p>
          <a:endParaRPr lang="ru-RU"/>
        </a:p>
      </dgm:t>
    </dgm:pt>
    <dgm:pt modelId="{AF3AA2CE-79F5-49BA-9354-96B1679D984E}" type="pres">
      <dgm:prSet presAssocID="{35AB427B-F40F-4F3C-9C37-99F52D018051}" presName="node" presStyleLbl="node1" presStyleIdx="3" presStyleCnt="6" custScaleX="252852" custScaleY="116682" custRadScaleRad="99564" custRadScaleInc="-5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4B70C4-26A6-4808-BB84-84CA50D4925E}" type="pres">
      <dgm:prSet presAssocID="{14C435EC-33EC-4379-8D35-B12F2EC0FE03}" presName="Name9" presStyleLbl="parChTrans1D2" presStyleIdx="4" presStyleCnt="6"/>
      <dgm:spPr/>
      <dgm:t>
        <a:bodyPr/>
        <a:lstStyle/>
        <a:p>
          <a:endParaRPr lang="ru-RU"/>
        </a:p>
      </dgm:t>
    </dgm:pt>
    <dgm:pt modelId="{F00757E2-A473-4B04-951B-1DC671C4619D}" type="pres">
      <dgm:prSet presAssocID="{14C435EC-33EC-4379-8D35-B12F2EC0FE03}" presName="connTx" presStyleLbl="parChTrans1D2" presStyleIdx="4" presStyleCnt="6"/>
      <dgm:spPr/>
      <dgm:t>
        <a:bodyPr/>
        <a:lstStyle/>
        <a:p>
          <a:endParaRPr lang="ru-RU"/>
        </a:p>
      </dgm:t>
    </dgm:pt>
    <dgm:pt modelId="{4D1C0439-FB39-4297-80F7-65A257ABBD63}" type="pres">
      <dgm:prSet presAssocID="{88945E9F-4B00-4269-9F07-F57A9629328D}" presName="node" presStyleLbl="node1" presStyleIdx="4" presStyleCnt="6" custScaleX="249418" custScaleY="124251" custRadScaleRad="192372" custRadScaleInc="360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8D2AC5-967D-4587-9BF2-DC8835E54FD5}" type="pres">
      <dgm:prSet presAssocID="{88533897-9B3F-41D3-ADE2-BCD8A72B036B}" presName="Name9" presStyleLbl="parChTrans1D2" presStyleIdx="5" presStyleCnt="6"/>
      <dgm:spPr/>
      <dgm:t>
        <a:bodyPr/>
        <a:lstStyle/>
        <a:p>
          <a:endParaRPr lang="ru-RU"/>
        </a:p>
      </dgm:t>
    </dgm:pt>
    <dgm:pt modelId="{44201E72-A448-4B19-9C4B-89A0449687D4}" type="pres">
      <dgm:prSet presAssocID="{88533897-9B3F-41D3-ADE2-BCD8A72B036B}" presName="connTx" presStyleLbl="parChTrans1D2" presStyleIdx="5" presStyleCnt="6"/>
      <dgm:spPr/>
      <dgm:t>
        <a:bodyPr/>
        <a:lstStyle/>
        <a:p>
          <a:endParaRPr lang="ru-RU"/>
        </a:p>
      </dgm:t>
    </dgm:pt>
    <dgm:pt modelId="{2BF5D388-3DB4-4EB3-8149-740A6695CCB8}" type="pres">
      <dgm:prSet presAssocID="{0D9E9BF8-5277-40DA-81B0-A3A36EEC965C}" presName="node" presStyleLbl="node1" presStyleIdx="5" presStyleCnt="6" custScaleX="248989" custScaleY="120039" custRadScaleRad="199468" custRadScaleInc="-495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77B2F74-2A70-4482-867C-554172A66BD3}" srcId="{03D9700F-1A9B-4440-B1E0-FFC25052673F}" destId="{88945E9F-4B00-4269-9F07-F57A9629328D}" srcOrd="4" destOrd="0" parTransId="{14C435EC-33EC-4379-8D35-B12F2EC0FE03}" sibTransId="{DE38CBB1-110E-4162-8711-8D370315778F}"/>
    <dgm:cxn modelId="{75F33B24-6C14-4038-A67E-756C6AFA60DA}" type="presOf" srcId="{78FBCB02-D338-47E2-8A6E-66371358EAA6}" destId="{0920D831-EA18-4B97-9C6E-27CFDCB92036}" srcOrd="0" destOrd="0" presId="urn:microsoft.com/office/officeart/2005/8/layout/radial1"/>
    <dgm:cxn modelId="{C0F6FBCA-34B8-49F6-A935-CD4E41504395}" srcId="{03D9700F-1A9B-4440-B1E0-FFC25052673F}" destId="{35AB427B-F40F-4F3C-9C37-99F52D018051}" srcOrd="3" destOrd="0" parTransId="{78FBCB02-D338-47E2-8A6E-66371358EAA6}" sibTransId="{38484AED-FB64-4839-8759-EC81AAA0FE01}"/>
    <dgm:cxn modelId="{132E3B40-C7B0-4595-8230-EE41C884DA4F}" type="presOf" srcId="{88533897-9B3F-41D3-ADE2-BCD8A72B036B}" destId="{F88D2AC5-967D-4587-9BF2-DC8835E54FD5}" srcOrd="0" destOrd="0" presId="urn:microsoft.com/office/officeart/2005/8/layout/radial1"/>
    <dgm:cxn modelId="{D1558675-3C22-4F29-ADFF-718678B41F0A}" type="presOf" srcId="{4CC58A5B-24D5-4633-A347-4D8F0806F4D7}" destId="{34FE1C28-C059-4C30-A55D-D33025606718}" srcOrd="0" destOrd="0" presId="urn:microsoft.com/office/officeart/2005/8/layout/radial1"/>
    <dgm:cxn modelId="{8FB2CE92-9D29-443D-BF41-351933BCF338}" type="presOf" srcId="{8C821381-F35A-40DA-ABCF-8CD0E6D69745}" destId="{A894FDE4-EEFD-4447-89A2-601187B43B8E}" srcOrd="0" destOrd="0" presId="urn:microsoft.com/office/officeart/2005/8/layout/radial1"/>
    <dgm:cxn modelId="{FEB9D616-3647-4886-A6A4-03E4E668AD62}" type="presOf" srcId="{35AB427B-F40F-4F3C-9C37-99F52D018051}" destId="{AF3AA2CE-79F5-49BA-9354-96B1679D984E}" srcOrd="0" destOrd="0" presId="urn:microsoft.com/office/officeart/2005/8/layout/radial1"/>
    <dgm:cxn modelId="{07FFEC81-38FB-446E-881B-F1CAB7BA2DFF}" type="presOf" srcId="{D1F211BF-C540-4190-8253-398FD084BBC6}" destId="{49EA4096-494D-42D2-8E5D-9BC6A82BC5F0}" srcOrd="1" destOrd="0" presId="urn:microsoft.com/office/officeart/2005/8/layout/radial1"/>
    <dgm:cxn modelId="{3DCDBA53-56B5-409D-BC7D-EF3C1ED2B5A8}" type="presOf" srcId="{EA41C33F-0471-4E3D-B946-ACD3F2188357}" destId="{0EE58FD3-9E4D-4FF4-B47C-2E869B6AB9E2}" srcOrd="0" destOrd="0" presId="urn:microsoft.com/office/officeart/2005/8/layout/radial1"/>
    <dgm:cxn modelId="{9A5FBEB2-44D4-4746-83C1-C026364D8901}" type="presOf" srcId="{C7E229AD-6662-4344-AAA0-BCD62100F5D0}" destId="{43BEAA01-0F70-4EBF-9131-3EC336929823}" srcOrd="1" destOrd="0" presId="urn:microsoft.com/office/officeart/2005/8/layout/radial1"/>
    <dgm:cxn modelId="{3C902922-4310-47C5-A230-CC227C9EF758}" type="presOf" srcId="{4183760E-4ABB-4D1C-A0CF-C09C7FE1C386}" destId="{E1BB8133-1903-411B-B241-D0C3E8F98D46}" srcOrd="1" destOrd="0" presId="urn:microsoft.com/office/officeart/2005/8/layout/radial1"/>
    <dgm:cxn modelId="{286E6D4D-285D-4D82-A6E1-BACCDA45AF55}" type="presOf" srcId="{03D9700F-1A9B-4440-B1E0-FFC25052673F}" destId="{8490F054-C869-458F-B258-8E77F40B5CEA}" srcOrd="0" destOrd="0" presId="urn:microsoft.com/office/officeart/2005/8/layout/radial1"/>
    <dgm:cxn modelId="{479D0FC1-B3CA-4FDB-A623-B9656C6C2F38}" srcId="{03D9700F-1A9B-4440-B1E0-FFC25052673F}" destId="{2FE0904E-976D-43F0-B71D-01545B75E408}" srcOrd="1" destOrd="0" parTransId="{4183760E-4ABB-4D1C-A0CF-C09C7FE1C386}" sibTransId="{9B54E31F-2508-4B19-8979-E0835031791A}"/>
    <dgm:cxn modelId="{EF2688E9-F7F4-4C14-B9CD-6BBC240A23C8}" type="presOf" srcId="{D1F211BF-C540-4190-8253-398FD084BBC6}" destId="{EBDF0479-9E1F-4789-817A-BE6163C9C7C0}" srcOrd="0" destOrd="0" presId="urn:microsoft.com/office/officeart/2005/8/layout/radial1"/>
    <dgm:cxn modelId="{A5EDA9A7-27DE-4EF2-808B-28968C666717}" srcId="{4CC58A5B-24D5-4633-A347-4D8F0806F4D7}" destId="{03D9700F-1A9B-4440-B1E0-FFC25052673F}" srcOrd="0" destOrd="0" parTransId="{4989E41F-80F4-4B3F-8C46-33AB16CE006F}" sibTransId="{23BE0F24-6C81-4BE4-AC8D-1571F569A638}"/>
    <dgm:cxn modelId="{A4BBAC29-FBB5-45E0-9EA0-ECF763A9F4FD}" type="presOf" srcId="{0D9E9BF8-5277-40DA-81B0-A3A36EEC965C}" destId="{2BF5D388-3DB4-4EB3-8149-740A6695CCB8}" srcOrd="0" destOrd="0" presId="urn:microsoft.com/office/officeart/2005/8/layout/radial1"/>
    <dgm:cxn modelId="{AE4C69C1-3520-4957-B253-D63E8229340A}" type="presOf" srcId="{2FE0904E-976D-43F0-B71D-01545B75E408}" destId="{04EA0E98-6DEE-4B41-9197-271221097686}" srcOrd="0" destOrd="0" presId="urn:microsoft.com/office/officeart/2005/8/layout/radial1"/>
    <dgm:cxn modelId="{81682C59-8931-498E-BDD3-B5E2B6A33C1A}" type="presOf" srcId="{14C435EC-33EC-4379-8D35-B12F2EC0FE03}" destId="{F00757E2-A473-4B04-951B-1DC671C4619D}" srcOrd="1" destOrd="0" presId="urn:microsoft.com/office/officeart/2005/8/layout/radial1"/>
    <dgm:cxn modelId="{5AA4DF9A-7855-4EDF-8979-B0EECF2CB97E}" srcId="{03D9700F-1A9B-4440-B1E0-FFC25052673F}" destId="{8C821381-F35A-40DA-ABCF-8CD0E6D69745}" srcOrd="2" destOrd="0" parTransId="{D1F211BF-C540-4190-8253-398FD084BBC6}" sibTransId="{A5F5C797-1659-438B-AFBD-B0797308EB9B}"/>
    <dgm:cxn modelId="{C9044950-C360-4774-9299-091F70A93A79}" type="presOf" srcId="{88945E9F-4B00-4269-9F07-F57A9629328D}" destId="{4D1C0439-FB39-4297-80F7-65A257ABBD63}" srcOrd="0" destOrd="0" presId="urn:microsoft.com/office/officeart/2005/8/layout/radial1"/>
    <dgm:cxn modelId="{DE2832AA-ADBA-4868-8D94-E8259D175E27}" type="presOf" srcId="{14C435EC-33EC-4379-8D35-B12F2EC0FE03}" destId="{C34B70C4-26A6-4808-BB84-84CA50D4925E}" srcOrd="0" destOrd="0" presId="urn:microsoft.com/office/officeart/2005/8/layout/radial1"/>
    <dgm:cxn modelId="{B85CCE37-DD3F-4F39-B5F7-A3501BC11F16}" type="presOf" srcId="{88533897-9B3F-41D3-ADE2-BCD8A72B036B}" destId="{44201E72-A448-4B19-9C4B-89A0449687D4}" srcOrd="1" destOrd="0" presId="urn:microsoft.com/office/officeart/2005/8/layout/radial1"/>
    <dgm:cxn modelId="{6AAF3413-5CCE-4EBC-A0C3-6BF36A0E3751}" type="presOf" srcId="{4183760E-4ABB-4D1C-A0CF-C09C7FE1C386}" destId="{0333DF5F-F486-4348-8818-D79D2931E47B}" srcOrd="0" destOrd="0" presId="urn:microsoft.com/office/officeart/2005/8/layout/radial1"/>
    <dgm:cxn modelId="{7ABCFB0B-813E-4AA2-B24C-F37C13E9749B}" type="presOf" srcId="{C7E229AD-6662-4344-AAA0-BCD62100F5D0}" destId="{B4011A41-D1E7-4028-B1F8-676811628A96}" srcOrd="0" destOrd="0" presId="urn:microsoft.com/office/officeart/2005/8/layout/radial1"/>
    <dgm:cxn modelId="{F377F8DE-E0E3-4229-8E81-D4E0DAA76A58}" srcId="{03D9700F-1A9B-4440-B1E0-FFC25052673F}" destId="{0D9E9BF8-5277-40DA-81B0-A3A36EEC965C}" srcOrd="5" destOrd="0" parTransId="{88533897-9B3F-41D3-ADE2-BCD8A72B036B}" sibTransId="{454942D1-9731-4447-961E-4EBE584FA8C8}"/>
    <dgm:cxn modelId="{123FA99B-5198-4CDA-BB15-E42C080FE4F5}" srcId="{03D9700F-1A9B-4440-B1E0-FFC25052673F}" destId="{EA41C33F-0471-4E3D-B946-ACD3F2188357}" srcOrd="0" destOrd="0" parTransId="{C7E229AD-6662-4344-AAA0-BCD62100F5D0}" sibTransId="{8FC4A745-B7F0-4B30-AA23-0CB310877E61}"/>
    <dgm:cxn modelId="{0D3FC3FC-93AA-47D4-9F89-7122E21D3F95}" type="presOf" srcId="{78FBCB02-D338-47E2-8A6E-66371358EAA6}" destId="{8B701981-E590-413C-8023-032E77C5721C}" srcOrd="1" destOrd="0" presId="urn:microsoft.com/office/officeart/2005/8/layout/radial1"/>
    <dgm:cxn modelId="{487E007B-4874-4E59-A9E9-B37D6839D5AA}" type="presParOf" srcId="{34FE1C28-C059-4C30-A55D-D33025606718}" destId="{8490F054-C869-458F-B258-8E77F40B5CEA}" srcOrd="0" destOrd="0" presId="urn:microsoft.com/office/officeart/2005/8/layout/radial1"/>
    <dgm:cxn modelId="{5EF716C4-387D-41FB-A43D-ECA08A704A0A}" type="presParOf" srcId="{34FE1C28-C059-4C30-A55D-D33025606718}" destId="{B4011A41-D1E7-4028-B1F8-676811628A96}" srcOrd="1" destOrd="0" presId="urn:microsoft.com/office/officeart/2005/8/layout/radial1"/>
    <dgm:cxn modelId="{62B9F8AD-FFF8-432D-88AD-C146B96369DE}" type="presParOf" srcId="{B4011A41-D1E7-4028-B1F8-676811628A96}" destId="{43BEAA01-0F70-4EBF-9131-3EC336929823}" srcOrd="0" destOrd="0" presId="urn:microsoft.com/office/officeart/2005/8/layout/radial1"/>
    <dgm:cxn modelId="{6F019D6A-3C45-4B29-91F9-30D84738365B}" type="presParOf" srcId="{34FE1C28-C059-4C30-A55D-D33025606718}" destId="{0EE58FD3-9E4D-4FF4-B47C-2E869B6AB9E2}" srcOrd="2" destOrd="0" presId="urn:microsoft.com/office/officeart/2005/8/layout/radial1"/>
    <dgm:cxn modelId="{F03F408E-C4DE-4EAF-8D52-EC28C99CE698}" type="presParOf" srcId="{34FE1C28-C059-4C30-A55D-D33025606718}" destId="{0333DF5F-F486-4348-8818-D79D2931E47B}" srcOrd="3" destOrd="0" presId="urn:microsoft.com/office/officeart/2005/8/layout/radial1"/>
    <dgm:cxn modelId="{35C78A6C-2257-454E-9D52-9260CDF8550F}" type="presParOf" srcId="{0333DF5F-F486-4348-8818-D79D2931E47B}" destId="{E1BB8133-1903-411B-B241-D0C3E8F98D46}" srcOrd="0" destOrd="0" presId="urn:microsoft.com/office/officeart/2005/8/layout/radial1"/>
    <dgm:cxn modelId="{ED2EDB9B-FB9E-4395-A049-F62885A087FE}" type="presParOf" srcId="{34FE1C28-C059-4C30-A55D-D33025606718}" destId="{04EA0E98-6DEE-4B41-9197-271221097686}" srcOrd="4" destOrd="0" presId="urn:microsoft.com/office/officeart/2005/8/layout/radial1"/>
    <dgm:cxn modelId="{5D4C86EF-57E5-4320-8310-52D5FB9B6DEC}" type="presParOf" srcId="{34FE1C28-C059-4C30-A55D-D33025606718}" destId="{EBDF0479-9E1F-4789-817A-BE6163C9C7C0}" srcOrd="5" destOrd="0" presId="urn:microsoft.com/office/officeart/2005/8/layout/radial1"/>
    <dgm:cxn modelId="{09ADBF68-4F56-414C-A59E-A4A465C2E2F8}" type="presParOf" srcId="{EBDF0479-9E1F-4789-817A-BE6163C9C7C0}" destId="{49EA4096-494D-42D2-8E5D-9BC6A82BC5F0}" srcOrd="0" destOrd="0" presId="urn:microsoft.com/office/officeart/2005/8/layout/radial1"/>
    <dgm:cxn modelId="{41F49B96-4319-4E26-82C9-5F8F8500B9C5}" type="presParOf" srcId="{34FE1C28-C059-4C30-A55D-D33025606718}" destId="{A894FDE4-EEFD-4447-89A2-601187B43B8E}" srcOrd="6" destOrd="0" presId="urn:microsoft.com/office/officeart/2005/8/layout/radial1"/>
    <dgm:cxn modelId="{60EEB8B0-CD8F-42FE-843C-E67633B2DF71}" type="presParOf" srcId="{34FE1C28-C059-4C30-A55D-D33025606718}" destId="{0920D831-EA18-4B97-9C6E-27CFDCB92036}" srcOrd="7" destOrd="0" presId="urn:microsoft.com/office/officeart/2005/8/layout/radial1"/>
    <dgm:cxn modelId="{E323A146-8523-4CC7-9C59-1E58A5720B51}" type="presParOf" srcId="{0920D831-EA18-4B97-9C6E-27CFDCB92036}" destId="{8B701981-E590-413C-8023-032E77C5721C}" srcOrd="0" destOrd="0" presId="urn:microsoft.com/office/officeart/2005/8/layout/radial1"/>
    <dgm:cxn modelId="{656AFC16-DB0D-4B10-9B66-1D0693F555D2}" type="presParOf" srcId="{34FE1C28-C059-4C30-A55D-D33025606718}" destId="{AF3AA2CE-79F5-49BA-9354-96B1679D984E}" srcOrd="8" destOrd="0" presId="urn:microsoft.com/office/officeart/2005/8/layout/radial1"/>
    <dgm:cxn modelId="{69DEFDE7-438B-4965-A241-E6630C42E12D}" type="presParOf" srcId="{34FE1C28-C059-4C30-A55D-D33025606718}" destId="{C34B70C4-26A6-4808-BB84-84CA50D4925E}" srcOrd="9" destOrd="0" presId="urn:microsoft.com/office/officeart/2005/8/layout/radial1"/>
    <dgm:cxn modelId="{46AB0853-897A-45C5-A5A2-74FCE4CE60D0}" type="presParOf" srcId="{C34B70C4-26A6-4808-BB84-84CA50D4925E}" destId="{F00757E2-A473-4B04-951B-1DC671C4619D}" srcOrd="0" destOrd="0" presId="urn:microsoft.com/office/officeart/2005/8/layout/radial1"/>
    <dgm:cxn modelId="{29936899-29AE-4FC4-B4C9-53E1F70DF17E}" type="presParOf" srcId="{34FE1C28-C059-4C30-A55D-D33025606718}" destId="{4D1C0439-FB39-4297-80F7-65A257ABBD63}" srcOrd="10" destOrd="0" presId="urn:microsoft.com/office/officeart/2005/8/layout/radial1"/>
    <dgm:cxn modelId="{B1673958-920C-4171-84A5-7B4597008172}" type="presParOf" srcId="{34FE1C28-C059-4C30-A55D-D33025606718}" destId="{F88D2AC5-967D-4587-9BF2-DC8835E54FD5}" srcOrd="11" destOrd="0" presId="urn:microsoft.com/office/officeart/2005/8/layout/radial1"/>
    <dgm:cxn modelId="{89182026-2B4A-4436-988B-BD1DCA58B0F6}" type="presParOf" srcId="{F88D2AC5-967D-4587-9BF2-DC8835E54FD5}" destId="{44201E72-A448-4B19-9C4B-89A0449687D4}" srcOrd="0" destOrd="0" presId="urn:microsoft.com/office/officeart/2005/8/layout/radial1"/>
    <dgm:cxn modelId="{E6FDE1C5-BB76-4D0B-BC09-E06D2CB569D0}" type="presParOf" srcId="{34FE1C28-C059-4C30-A55D-D33025606718}" destId="{2BF5D388-3DB4-4EB3-8149-740A6695CCB8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C58A5B-24D5-4633-A347-4D8F0806F4D7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</dgm:pt>
    <dgm:pt modelId="{03D9700F-1A9B-4440-B1E0-FFC25052673F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rPr>
            <a:t>Узбекистан</a:t>
          </a:r>
        </a:p>
      </dgm:t>
    </dgm:pt>
    <dgm:pt modelId="{4989E41F-80F4-4B3F-8C46-33AB16CE006F}" type="parTrans" cxnId="{A5EDA9A7-27DE-4EF2-808B-28968C666717}">
      <dgm:prSet/>
      <dgm:spPr/>
      <dgm:t>
        <a:bodyPr/>
        <a:lstStyle/>
        <a:p>
          <a:endParaRPr lang="ru-RU"/>
        </a:p>
      </dgm:t>
    </dgm:pt>
    <dgm:pt modelId="{23BE0F24-6C81-4BE4-AC8D-1571F569A638}" type="sibTrans" cxnId="{A5EDA9A7-27DE-4EF2-808B-28968C666717}">
      <dgm:prSet/>
      <dgm:spPr/>
      <dgm:t>
        <a:bodyPr/>
        <a:lstStyle/>
        <a:p>
          <a:endParaRPr lang="ru-RU"/>
        </a:p>
      </dgm:t>
    </dgm:pt>
    <dgm:pt modelId="{EA41C33F-0471-4E3D-B946-ACD3F2188357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C7E229AD-6662-4344-AAA0-BCD62100F5D0}" type="parTrans" cxnId="{123FA99B-5198-4CDA-BB15-E42C080FE4F5}">
      <dgm:prSet/>
      <dgm:spPr/>
      <dgm:t>
        <a:bodyPr/>
        <a:lstStyle/>
        <a:p>
          <a:endParaRPr lang="ru-RU"/>
        </a:p>
      </dgm:t>
    </dgm:pt>
    <dgm:pt modelId="{8FC4A745-B7F0-4B30-AA23-0CB310877E61}" type="sibTrans" cxnId="{123FA99B-5198-4CDA-BB15-E42C080FE4F5}">
      <dgm:prSet/>
      <dgm:spPr/>
      <dgm:t>
        <a:bodyPr/>
        <a:lstStyle/>
        <a:p>
          <a:endParaRPr lang="ru-RU"/>
        </a:p>
      </dgm:t>
    </dgm:pt>
    <dgm:pt modelId="{2FE0904E-976D-43F0-B71D-01545B75E408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4183760E-4ABB-4D1C-A0CF-C09C7FE1C386}" type="parTrans" cxnId="{479D0FC1-B3CA-4FDB-A623-B9656C6C2F38}">
      <dgm:prSet/>
      <dgm:spPr/>
      <dgm:t>
        <a:bodyPr/>
        <a:lstStyle/>
        <a:p>
          <a:endParaRPr lang="ru-RU"/>
        </a:p>
      </dgm:t>
    </dgm:pt>
    <dgm:pt modelId="{9B54E31F-2508-4B19-8979-E0835031791A}" type="sibTrans" cxnId="{479D0FC1-B3CA-4FDB-A623-B9656C6C2F38}">
      <dgm:prSet/>
      <dgm:spPr/>
      <dgm:t>
        <a:bodyPr/>
        <a:lstStyle/>
        <a:p>
          <a:endParaRPr lang="ru-RU"/>
        </a:p>
      </dgm:t>
    </dgm:pt>
    <dgm:pt modelId="{8C821381-F35A-40DA-ABCF-8CD0E6D69745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D1F211BF-C540-4190-8253-398FD084BBC6}" type="parTrans" cxnId="{5AA4DF9A-7855-4EDF-8979-B0EECF2CB97E}">
      <dgm:prSet/>
      <dgm:spPr/>
      <dgm:t>
        <a:bodyPr/>
        <a:lstStyle/>
        <a:p>
          <a:endParaRPr lang="ru-RU"/>
        </a:p>
      </dgm:t>
    </dgm:pt>
    <dgm:pt modelId="{A5F5C797-1659-438B-AFBD-B0797308EB9B}" type="sibTrans" cxnId="{5AA4DF9A-7855-4EDF-8979-B0EECF2CB97E}">
      <dgm:prSet/>
      <dgm:spPr/>
      <dgm:t>
        <a:bodyPr/>
        <a:lstStyle/>
        <a:p>
          <a:endParaRPr lang="ru-RU"/>
        </a:p>
      </dgm:t>
    </dgm:pt>
    <dgm:pt modelId="{35AB427B-F40F-4F3C-9C37-99F52D018051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78FBCB02-D338-47E2-8A6E-66371358EAA6}" type="parTrans" cxnId="{C0F6FBCA-34B8-49F6-A935-CD4E41504395}">
      <dgm:prSet/>
      <dgm:spPr/>
      <dgm:t>
        <a:bodyPr/>
        <a:lstStyle/>
        <a:p>
          <a:endParaRPr lang="ru-RU"/>
        </a:p>
      </dgm:t>
    </dgm:pt>
    <dgm:pt modelId="{38484AED-FB64-4839-8759-EC81AAA0FE01}" type="sibTrans" cxnId="{C0F6FBCA-34B8-49F6-A935-CD4E41504395}">
      <dgm:prSet/>
      <dgm:spPr/>
      <dgm:t>
        <a:bodyPr/>
        <a:lstStyle/>
        <a:p>
          <a:endParaRPr lang="ru-RU"/>
        </a:p>
      </dgm:t>
    </dgm:pt>
    <dgm:pt modelId="{88945E9F-4B00-4269-9F07-F57A9629328D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14C435EC-33EC-4379-8D35-B12F2EC0FE03}" type="parTrans" cxnId="{177B2F74-2A70-4482-867C-554172A66BD3}">
      <dgm:prSet/>
      <dgm:spPr/>
      <dgm:t>
        <a:bodyPr/>
        <a:lstStyle/>
        <a:p>
          <a:endParaRPr lang="ru-RU"/>
        </a:p>
      </dgm:t>
    </dgm:pt>
    <dgm:pt modelId="{DE38CBB1-110E-4162-8711-8D370315778F}" type="sibTrans" cxnId="{177B2F74-2A70-4482-867C-554172A66BD3}">
      <dgm:prSet/>
      <dgm:spPr/>
      <dgm:t>
        <a:bodyPr/>
        <a:lstStyle/>
        <a:p>
          <a:endParaRPr lang="ru-RU"/>
        </a:p>
      </dgm:t>
    </dgm:pt>
    <dgm:pt modelId="{0D9E9BF8-5277-40DA-81B0-A3A36EEC965C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88533897-9B3F-41D3-ADE2-BCD8A72B036B}" type="parTrans" cxnId="{F377F8DE-E0E3-4229-8E81-D4E0DAA76A58}">
      <dgm:prSet/>
      <dgm:spPr/>
      <dgm:t>
        <a:bodyPr/>
        <a:lstStyle/>
        <a:p>
          <a:endParaRPr lang="ru-RU"/>
        </a:p>
      </dgm:t>
    </dgm:pt>
    <dgm:pt modelId="{454942D1-9731-4447-961E-4EBE584FA8C8}" type="sibTrans" cxnId="{F377F8DE-E0E3-4229-8E81-D4E0DAA76A58}">
      <dgm:prSet/>
      <dgm:spPr/>
      <dgm:t>
        <a:bodyPr/>
        <a:lstStyle/>
        <a:p>
          <a:endParaRPr lang="ru-RU"/>
        </a:p>
      </dgm:t>
    </dgm:pt>
    <dgm:pt modelId="{34FE1C28-C059-4C30-A55D-D33025606718}" type="pres">
      <dgm:prSet presAssocID="{4CC58A5B-24D5-4633-A347-4D8F0806F4D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490F054-C869-458F-B258-8E77F40B5CEA}" type="pres">
      <dgm:prSet presAssocID="{03D9700F-1A9B-4440-B1E0-FFC25052673F}" presName="centerShape" presStyleLbl="node0" presStyleIdx="0" presStyleCnt="1" custScaleX="293387"/>
      <dgm:spPr/>
      <dgm:t>
        <a:bodyPr/>
        <a:lstStyle/>
        <a:p>
          <a:endParaRPr lang="ru-RU"/>
        </a:p>
      </dgm:t>
    </dgm:pt>
    <dgm:pt modelId="{B4011A41-D1E7-4028-B1F8-676811628A96}" type="pres">
      <dgm:prSet presAssocID="{C7E229AD-6662-4344-AAA0-BCD62100F5D0}" presName="Name9" presStyleLbl="parChTrans1D2" presStyleIdx="0" presStyleCnt="6"/>
      <dgm:spPr/>
      <dgm:t>
        <a:bodyPr/>
        <a:lstStyle/>
        <a:p>
          <a:endParaRPr lang="ru-RU"/>
        </a:p>
      </dgm:t>
    </dgm:pt>
    <dgm:pt modelId="{43BEAA01-0F70-4EBF-9131-3EC336929823}" type="pres">
      <dgm:prSet presAssocID="{C7E229AD-6662-4344-AAA0-BCD62100F5D0}" presName="connTx" presStyleLbl="parChTrans1D2" presStyleIdx="0" presStyleCnt="6"/>
      <dgm:spPr/>
      <dgm:t>
        <a:bodyPr/>
        <a:lstStyle/>
        <a:p>
          <a:endParaRPr lang="ru-RU"/>
        </a:p>
      </dgm:t>
    </dgm:pt>
    <dgm:pt modelId="{0EE58FD3-9E4D-4FF4-B47C-2E869B6AB9E2}" type="pres">
      <dgm:prSet presAssocID="{EA41C33F-0471-4E3D-B946-ACD3F2188357}" presName="node" presStyleLbl="node1" presStyleIdx="0" presStyleCnt="6" custScaleX="2512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33DF5F-F486-4348-8818-D79D2931E47B}" type="pres">
      <dgm:prSet presAssocID="{4183760E-4ABB-4D1C-A0CF-C09C7FE1C386}" presName="Name9" presStyleLbl="parChTrans1D2" presStyleIdx="1" presStyleCnt="6"/>
      <dgm:spPr/>
      <dgm:t>
        <a:bodyPr/>
        <a:lstStyle/>
        <a:p>
          <a:endParaRPr lang="ru-RU"/>
        </a:p>
      </dgm:t>
    </dgm:pt>
    <dgm:pt modelId="{E1BB8133-1903-411B-B241-D0C3E8F98D46}" type="pres">
      <dgm:prSet presAssocID="{4183760E-4ABB-4D1C-A0CF-C09C7FE1C386}" presName="connTx" presStyleLbl="parChTrans1D2" presStyleIdx="1" presStyleCnt="6"/>
      <dgm:spPr/>
      <dgm:t>
        <a:bodyPr/>
        <a:lstStyle/>
        <a:p>
          <a:endParaRPr lang="ru-RU"/>
        </a:p>
      </dgm:t>
    </dgm:pt>
    <dgm:pt modelId="{04EA0E98-6DEE-4B41-9197-271221097686}" type="pres">
      <dgm:prSet presAssocID="{2FE0904E-976D-43F0-B71D-01545B75E408}" presName="node" presStyleLbl="node1" presStyleIdx="1" presStyleCnt="6" custScaleX="250814" custScaleY="119170" custRadScaleRad="193466" custRadScaleInc="378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DF0479-9E1F-4789-817A-BE6163C9C7C0}" type="pres">
      <dgm:prSet presAssocID="{D1F211BF-C540-4190-8253-398FD084BBC6}" presName="Name9" presStyleLbl="parChTrans1D2" presStyleIdx="2" presStyleCnt="6"/>
      <dgm:spPr/>
      <dgm:t>
        <a:bodyPr/>
        <a:lstStyle/>
        <a:p>
          <a:endParaRPr lang="ru-RU"/>
        </a:p>
      </dgm:t>
    </dgm:pt>
    <dgm:pt modelId="{49EA4096-494D-42D2-8E5D-9BC6A82BC5F0}" type="pres">
      <dgm:prSet presAssocID="{D1F211BF-C540-4190-8253-398FD084BBC6}" presName="connTx" presStyleLbl="parChTrans1D2" presStyleIdx="2" presStyleCnt="6"/>
      <dgm:spPr/>
      <dgm:t>
        <a:bodyPr/>
        <a:lstStyle/>
        <a:p>
          <a:endParaRPr lang="ru-RU"/>
        </a:p>
      </dgm:t>
    </dgm:pt>
    <dgm:pt modelId="{A894FDE4-EEFD-4447-89A2-601187B43B8E}" type="pres">
      <dgm:prSet presAssocID="{8C821381-F35A-40DA-ABCF-8CD0E6D69745}" presName="node" presStyleLbl="node1" presStyleIdx="2" presStyleCnt="6" custScaleX="260569" custScaleY="126907" custRadScaleRad="208980" custRadScaleInc="-482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20D831-EA18-4B97-9C6E-27CFDCB92036}" type="pres">
      <dgm:prSet presAssocID="{78FBCB02-D338-47E2-8A6E-66371358EAA6}" presName="Name9" presStyleLbl="parChTrans1D2" presStyleIdx="3" presStyleCnt="6"/>
      <dgm:spPr/>
      <dgm:t>
        <a:bodyPr/>
        <a:lstStyle/>
        <a:p>
          <a:endParaRPr lang="ru-RU"/>
        </a:p>
      </dgm:t>
    </dgm:pt>
    <dgm:pt modelId="{8B701981-E590-413C-8023-032E77C5721C}" type="pres">
      <dgm:prSet presAssocID="{78FBCB02-D338-47E2-8A6E-66371358EAA6}" presName="connTx" presStyleLbl="parChTrans1D2" presStyleIdx="3" presStyleCnt="6"/>
      <dgm:spPr/>
      <dgm:t>
        <a:bodyPr/>
        <a:lstStyle/>
        <a:p>
          <a:endParaRPr lang="ru-RU"/>
        </a:p>
      </dgm:t>
    </dgm:pt>
    <dgm:pt modelId="{AF3AA2CE-79F5-49BA-9354-96B1679D984E}" type="pres">
      <dgm:prSet presAssocID="{35AB427B-F40F-4F3C-9C37-99F52D018051}" presName="node" presStyleLbl="node1" presStyleIdx="3" presStyleCnt="6" custScaleX="252852" custScaleY="116682" custRadScaleRad="107800" custRadScaleInc="-145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4B70C4-26A6-4808-BB84-84CA50D4925E}" type="pres">
      <dgm:prSet presAssocID="{14C435EC-33EC-4379-8D35-B12F2EC0FE03}" presName="Name9" presStyleLbl="parChTrans1D2" presStyleIdx="4" presStyleCnt="6"/>
      <dgm:spPr/>
      <dgm:t>
        <a:bodyPr/>
        <a:lstStyle/>
        <a:p>
          <a:endParaRPr lang="ru-RU"/>
        </a:p>
      </dgm:t>
    </dgm:pt>
    <dgm:pt modelId="{F00757E2-A473-4B04-951B-1DC671C4619D}" type="pres">
      <dgm:prSet presAssocID="{14C435EC-33EC-4379-8D35-B12F2EC0FE03}" presName="connTx" presStyleLbl="parChTrans1D2" presStyleIdx="4" presStyleCnt="6"/>
      <dgm:spPr/>
      <dgm:t>
        <a:bodyPr/>
        <a:lstStyle/>
        <a:p>
          <a:endParaRPr lang="ru-RU"/>
        </a:p>
      </dgm:t>
    </dgm:pt>
    <dgm:pt modelId="{4D1C0439-FB39-4297-80F7-65A257ABBD63}" type="pres">
      <dgm:prSet presAssocID="{88945E9F-4B00-4269-9F07-F57A9629328D}" presName="node" presStyleLbl="node1" presStyleIdx="4" presStyleCnt="6" custScaleX="249418" custScaleY="124251" custRadScaleRad="192372" custRadScaleInc="360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8D2AC5-967D-4587-9BF2-DC8835E54FD5}" type="pres">
      <dgm:prSet presAssocID="{88533897-9B3F-41D3-ADE2-BCD8A72B036B}" presName="Name9" presStyleLbl="parChTrans1D2" presStyleIdx="5" presStyleCnt="6"/>
      <dgm:spPr/>
      <dgm:t>
        <a:bodyPr/>
        <a:lstStyle/>
        <a:p>
          <a:endParaRPr lang="ru-RU"/>
        </a:p>
      </dgm:t>
    </dgm:pt>
    <dgm:pt modelId="{44201E72-A448-4B19-9C4B-89A0449687D4}" type="pres">
      <dgm:prSet presAssocID="{88533897-9B3F-41D3-ADE2-BCD8A72B036B}" presName="connTx" presStyleLbl="parChTrans1D2" presStyleIdx="5" presStyleCnt="6"/>
      <dgm:spPr/>
      <dgm:t>
        <a:bodyPr/>
        <a:lstStyle/>
        <a:p>
          <a:endParaRPr lang="ru-RU"/>
        </a:p>
      </dgm:t>
    </dgm:pt>
    <dgm:pt modelId="{2BF5D388-3DB4-4EB3-8149-740A6695CCB8}" type="pres">
      <dgm:prSet presAssocID="{0D9E9BF8-5277-40DA-81B0-A3A36EEC965C}" presName="node" presStyleLbl="node1" presStyleIdx="5" presStyleCnt="6" custScaleX="248989" custScaleY="120039" custRadScaleRad="199468" custRadScaleInc="-495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EA2118E-1B12-4EAD-B3B4-18E8F6069C67}" type="presOf" srcId="{14C435EC-33EC-4379-8D35-B12F2EC0FE03}" destId="{F00757E2-A473-4B04-951B-1DC671C4619D}" srcOrd="1" destOrd="0" presId="urn:microsoft.com/office/officeart/2005/8/layout/radial1"/>
    <dgm:cxn modelId="{76E6BC07-8754-410C-A03C-9A178521C563}" type="presOf" srcId="{0D9E9BF8-5277-40DA-81B0-A3A36EEC965C}" destId="{2BF5D388-3DB4-4EB3-8149-740A6695CCB8}" srcOrd="0" destOrd="0" presId="urn:microsoft.com/office/officeart/2005/8/layout/radial1"/>
    <dgm:cxn modelId="{579FBEE5-2B43-460B-824D-EF1A958C6EC3}" type="presOf" srcId="{4CC58A5B-24D5-4633-A347-4D8F0806F4D7}" destId="{34FE1C28-C059-4C30-A55D-D33025606718}" srcOrd="0" destOrd="0" presId="urn:microsoft.com/office/officeart/2005/8/layout/radial1"/>
    <dgm:cxn modelId="{177B2F74-2A70-4482-867C-554172A66BD3}" srcId="{03D9700F-1A9B-4440-B1E0-FFC25052673F}" destId="{88945E9F-4B00-4269-9F07-F57A9629328D}" srcOrd="4" destOrd="0" parTransId="{14C435EC-33EC-4379-8D35-B12F2EC0FE03}" sibTransId="{DE38CBB1-110E-4162-8711-8D370315778F}"/>
    <dgm:cxn modelId="{C0F6FBCA-34B8-49F6-A935-CD4E41504395}" srcId="{03D9700F-1A9B-4440-B1E0-FFC25052673F}" destId="{35AB427B-F40F-4F3C-9C37-99F52D018051}" srcOrd="3" destOrd="0" parTransId="{78FBCB02-D338-47E2-8A6E-66371358EAA6}" sibTransId="{38484AED-FB64-4839-8759-EC81AAA0FE01}"/>
    <dgm:cxn modelId="{8F09653A-041E-4758-97D6-5DD750C454B3}" type="presOf" srcId="{2FE0904E-976D-43F0-B71D-01545B75E408}" destId="{04EA0E98-6DEE-4B41-9197-271221097686}" srcOrd="0" destOrd="0" presId="urn:microsoft.com/office/officeart/2005/8/layout/radial1"/>
    <dgm:cxn modelId="{B438B3AA-3D26-4EDA-9E7F-587521E1BB85}" type="presOf" srcId="{14C435EC-33EC-4379-8D35-B12F2EC0FE03}" destId="{C34B70C4-26A6-4808-BB84-84CA50D4925E}" srcOrd="0" destOrd="0" presId="urn:microsoft.com/office/officeart/2005/8/layout/radial1"/>
    <dgm:cxn modelId="{471F65C7-B3C8-477B-986D-C7CC0F775231}" type="presOf" srcId="{EA41C33F-0471-4E3D-B946-ACD3F2188357}" destId="{0EE58FD3-9E4D-4FF4-B47C-2E869B6AB9E2}" srcOrd="0" destOrd="0" presId="urn:microsoft.com/office/officeart/2005/8/layout/radial1"/>
    <dgm:cxn modelId="{10225D21-891E-48C1-8C45-92B526E802B4}" type="presOf" srcId="{35AB427B-F40F-4F3C-9C37-99F52D018051}" destId="{AF3AA2CE-79F5-49BA-9354-96B1679D984E}" srcOrd="0" destOrd="0" presId="urn:microsoft.com/office/officeart/2005/8/layout/radial1"/>
    <dgm:cxn modelId="{DDC9C30D-D5FF-449D-9C40-BD8B82CCAF82}" type="presOf" srcId="{8C821381-F35A-40DA-ABCF-8CD0E6D69745}" destId="{A894FDE4-EEFD-4447-89A2-601187B43B8E}" srcOrd="0" destOrd="0" presId="urn:microsoft.com/office/officeart/2005/8/layout/radial1"/>
    <dgm:cxn modelId="{62CD2FE2-7789-4086-B32B-121F53F2ACF7}" type="presOf" srcId="{D1F211BF-C540-4190-8253-398FD084BBC6}" destId="{EBDF0479-9E1F-4789-817A-BE6163C9C7C0}" srcOrd="0" destOrd="0" presId="urn:microsoft.com/office/officeart/2005/8/layout/radial1"/>
    <dgm:cxn modelId="{479D0FC1-B3CA-4FDB-A623-B9656C6C2F38}" srcId="{03D9700F-1A9B-4440-B1E0-FFC25052673F}" destId="{2FE0904E-976D-43F0-B71D-01545B75E408}" srcOrd="1" destOrd="0" parTransId="{4183760E-4ABB-4D1C-A0CF-C09C7FE1C386}" sibTransId="{9B54E31F-2508-4B19-8979-E0835031791A}"/>
    <dgm:cxn modelId="{A5EDA9A7-27DE-4EF2-808B-28968C666717}" srcId="{4CC58A5B-24D5-4633-A347-4D8F0806F4D7}" destId="{03D9700F-1A9B-4440-B1E0-FFC25052673F}" srcOrd="0" destOrd="0" parTransId="{4989E41F-80F4-4B3F-8C46-33AB16CE006F}" sibTransId="{23BE0F24-6C81-4BE4-AC8D-1571F569A638}"/>
    <dgm:cxn modelId="{C87CCE53-57DC-4AF4-9ACA-7D26CC818470}" type="presOf" srcId="{78FBCB02-D338-47E2-8A6E-66371358EAA6}" destId="{0920D831-EA18-4B97-9C6E-27CFDCB92036}" srcOrd="0" destOrd="0" presId="urn:microsoft.com/office/officeart/2005/8/layout/radial1"/>
    <dgm:cxn modelId="{7994B9F4-4E45-44FC-90FC-6EC80EFA05B6}" type="presOf" srcId="{88533897-9B3F-41D3-ADE2-BCD8A72B036B}" destId="{F88D2AC5-967D-4587-9BF2-DC8835E54FD5}" srcOrd="0" destOrd="0" presId="urn:microsoft.com/office/officeart/2005/8/layout/radial1"/>
    <dgm:cxn modelId="{3FABEA54-23C6-4B06-8F56-6DC869B591D0}" type="presOf" srcId="{4183760E-4ABB-4D1C-A0CF-C09C7FE1C386}" destId="{0333DF5F-F486-4348-8818-D79D2931E47B}" srcOrd="0" destOrd="0" presId="urn:microsoft.com/office/officeart/2005/8/layout/radial1"/>
    <dgm:cxn modelId="{DAF9F107-477D-443C-BBEF-CDD7D0ED9C1D}" type="presOf" srcId="{78FBCB02-D338-47E2-8A6E-66371358EAA6}" destId="{8B701981-E590-413C-8023-032E77C5721C}" srcOrd="1" destOrd="0" presId="urn:microsoft.com/office/officeart/2005/8/layout/radial1"/>
    <dgm:cxn modelId="{5AA4DF9A-7855-4EDF-8979-B0EECF2CB97E}" srcId="{03D9700F-1A9B-4440-B1E0-FFC25052673F}" destId="{8C821381-F35A-40DA-ABCF-8CD0E6D69745}" srcOrd="2" destOrd="0" parTransId="{D1F211BF-C540-4190-8253-398FD084BBC6}" sibTransId="{A5F5C797-1659-438B-AFBD-B0797308EB9B}"/>
    <dgm:cxn modelId="{84C963F6-F56A-417C-A493-7B6124CAD475}" type="presOf" srcId="{4183760E-4ABB-4D1C-A0CF-C09C7FE1C386}" destId="{E1BB8133-1903-411B-B241-D0C3E8F98D46}" srcOrd="1" destOrd="0" presId="urn:microsoft.com/office/officeart/2005/8/layout/radial1"/>
    <dgm:cxn modelId="{7623AF42-0DD2-4B28-B5FB-6626A4C6AC59}" type="presOf" srcId="{88533897-9B3F-41D3-ADE2-BCD8A72B036B}" destId="{44201E72-A448-4B19-9C4B-89A0449687D4}" srcOrd="1" destOrd="0" presId="urn:microsoft.com/office/officeart/2005/8/layout/radial1"/>
    <dgm:cxn modelId="{A823B715-7C58-4690-82F3-0E9488F6A31F}" type="presOf" srcId="{D1F211BF-C540-4190-8253-398FD084BBC6}" destId="{49EA4096-494D-42D2-8E5D-9BC6A82BC5F0}" srcOrd="1" destOrd="0" presId="urn:microsoft.com/office/officeart/2005/8/layout/radial1"/>
    <dgm:cxn modelId="{F377F8DE-E0E3-4229-8E81-D4E0DAA76A58}" srcId="{03D9700F-1A9B-4440-B1E0-FFC25052673F}" destId="{0D9E9BF8-5277-40DA-81B0-A3A36EEC965C}" srcOrd="5" destOrd="0" parTransId="{88533897-9B3F-41D3-ADE2-BCD8A72B036B}" sibTransId="{454942D1-9731-4447-961E-4EBE584FA8C8}"/>
    <dgm:cxn modelId="{F5EB6104-D722-4BF2-A7FB-0FE50F170649}" type="presOf" srcId="{C7E229AD-6662-4344-AAA0-BCD62100F5D0}" destId="{43BEAA01-0F70-4EBF-9131-3EC336929823}" srcOrd="1" destOrd="0" presId="urn:microsoft.com/office/officeart/2005/8/layout/radial1"/>
    <dgm:cxn modelId="{043BD099-AB5D-4739-91E6-34997AC1BF13}" type="presOf" srcId="{03D9700F-1A9B-4440-B1E0-FFC25052673F}" destId="{8490F054-C869-458F-B258-8E77F40B5CEA}" srcOrd="0" destOrd="0" presId="urn:microsoft.com/office/officeart/2005/8/layout/radial1"/>
    <dgm:cxn modelId="{658E6E7E-8A9D-43D3-BC39-77B05B157F4E}" type="presOf" srcId="{C7E229AD-6662-4344-AAA0-BCD62100F5D0}" destId="{B4011A41-D1E7-4028-B1F8-676811628A96}" srcOrd="0" destOrd="0" presId="urn:microsoft.com/office/officeart/2005/8/layout/radial1"/>
    <dgm:cxn modelId="{123FA99B-5198-4CDA-BB15-E42C080FE4F5}" srcId="{03D9700F-1A9B-4440-B1E0-FFC25052673F}" destId="{EA41C33F-0471-4E3D-B946-ACD3F2188357}" srcOrd="0" destOrd="0" parTransId="{C7E229AD-6662-4344-AAA0-BCD62100F5D0}" sibTransId="{8FC4A745-B7F0-4B30-AA23-0CB310877E61}"/>
    <dgm:cxn modelId="{AFC47FC9-A027-4475-B406-8655563AB767}" type="presOf" srcId="{88945E9F-4B00-4269-9F07-F57A9629328D}" destId="{4D1C0439-FB39-4297-80F7-65A257ABBD63}" srcOrd="0" destOrd="0" presId="urn:microsoft.com/office/officeart/2005/8/layout/radial1"/>
    <dgm:cxn modelId="{9DC2544B-65F8-4FC5-8A5C-4A28852E539D}" type="presParOf" srcId="{34FE1C28-C059-4C30-A55D-D33025606718}" destId="{8490F054-C869-458F-B258-8E77F40B5CEA}" srcOrd="0" destOrd="0" presId="urn:microsoft.com/office/officeart/2005/8/layout/radial1"/>
    <dgm:cxn modelId="{E4A5B04A-4820-4E67-A7AB-FD381822FD77}" type="presParOf" srcId="{34FE1C28-C059-4C30-A55D-D33025606718}" destId="{B4011A41-D1E7-4028-B1F8-676811628A96}" srcOrd="1" destOrd="0" presId="urn:microsoft.com/office/officeart/2005/8/layout/radial1"/>
    <dgm:cxn modelId="{A21B4183-3BFB-4760-8FE8-A65D7CF8AE85}" type="presParOf" srcId="{B4011A41-D1E7-4028-B1F8-676811628A96}" destId="{43BEAA01-0F70-4EBF-9131-3EC336929823}" srcOrd="0" destOrd="0" presId="urn:microsoft.com/office/officeart/2005/8/layout/radial1"/>
    <dgm:cxn modelId="{E2C6346C-046A-43C6-B3F0-B303F2747B2F}" type="presParOf" srcId="{34FE1C28-C059-4C30-A55D-D33025606718}" destId="{0EE58FD3-9E4D-4FF4-B47C-2E869B6AB9E2}" srcOrd="2" destOrd="0" presId="urn:microsoft.com/office/officeart/2005/8/layout/radial1"/>
    <dgm:cxn modelId="{8BED94C8-AD32-43F1-AC12-E3CB8F72EC4D}" type="presParOf" srcId="{34FE1C28-C059-4C30-A55D-D33025606718}" destId="{0333DF5F-F486-4348-8818-D79D2931E47B}" srcOrd="3" destOrd="0" presId="urn:microsoft.com/office/officeart/2005/8/layout/radial1"/>
    <dgm:cxn modelId="{7CED5180-5F93-4E1B-A654-62029732C663}" type="presParOf" srcId="{0333DF5F-F486-4348-8818-D79D2931E47B}" destId="{E1BB8133-1903-411B-B241-D0C3E8F98D46}" srcOrd="0" destOrd="0" presId="urn:microsoft.com/office/officeart/2005/8/layout/radial1"/>
    <dgm:cxn modelId="{58EA80A3-E81F-49A1-A5F9-DB5E58454D66}" type="presParOf" srcId="{34FE1C28-C059-4C30-A55D-D33025606718}" destId="{04EA0E98-6DEE-4B41-9197-271221097686}" srcOrd="4" destOrd="0" presId="urn:microsoft.com/office/officeart/2005/8/layout/radial1"/>
    <dgm:cxn modelId="{7CCC3AD9-5E95-40CF-93D9-9DCB70EEA5FD}" type="presParOf" srcId="{34FE1C28-C059-4C30-A55D-D33025606718}" destId="{EBDF0479-9E1F-4789-817A-BE6163C9C7C0}" srcOrd="5" destOrd="0" presId="urn:microsoft.com/office/officeart/2005/8/layout/radial1"/>
    <dgm:cxn modelId="{4C5B96FC-5321-48F0-A730-E386619A0A43}" type="presParOf" srcId="{EBDF0479-9E1F-4789-817A-BE6163C9C7C0}" destId="{49EA4096-494D-42D2-8E5D-9BC6A82BC5F0}" srcOrd="0" destOrd="0" presId="urn:microsoft.com/office/officeart/2005/8/layout/radial1"/>
    <dgm:cxn modelId="{62E8E763-BF34-4EB8-AC91-F5F28B3FD5B5}" type="presParOf" srcId="{34FE1C28-C059-4C30-A55D-D33025606718}" destId="{A894FDE4-EEFD-4447-89A2-601187B43B8E}" srcOrd="6" destOrd="0" presId="urn:microsoft.com/office/officeart/2005/8/layout/radial1"/>
    <dgm:cxn modelId="{0E15C64B-90F8-4AAF-B21D-3DC876EB9F25}" type="presParOf" srcId="{34FE1C28-C059-4C30-A55D-D33025606718}" destId="{0920D831-EA18-4B97-9C6E-27CFDCB92036}" srcOrd="7" destOrd="0" presId="urn:microsoft.com/office/officeart/2005/8/layout/radial1"/>
    <dgm:cxn modelId="{4199CA32-7AD9-4781-9577-DCD5E6DBD904}" type="presParOf" srcId="{0920D831-EA18-4B97-9C6E-27CFDCB92036}" destId="{8B701981-E590-413C-8023-032E77C5721C}" srcOrd="0" destOrd="0" presId="urn:microsoft.com/office/officeart/2005/8/layout/radial1"/>
    <dgm:cxn modelId="{8255482C-1FFB-446E-84D2-0F3326B376D8}" type="presParOf" srcId="{34FE1C28-C059-4C30-A55D-D33025606718}" destId="{AF3AA2CE-79F5-49BA-9354-96B1679D984E}" srcOrd="8" destOrd="0" presId="urn:microsoft.com/office/officeart/2005/8/layout/radial1"/>
    <dgm:cxn modelId="{04C81ABD-A5B8-4DFB-9C27-E930BE1060F5}" type="presParOf" srcId="{34FE1C28-C059-4C30-A55D-D33025606718}" destId="{C34B70C4-26A6-4808-BB84-84CA50D4925E}" srcOrd="9" destOrd="0" presId="urn:microsoft.com/office/officeart/2005/8/layout/radial1"/>
    <dgm:cxn modelId="{0D8458C9-A0A5-4057-83DA-70A90F505033}" type="presParOf" srcId="{C34B70C4-26A6-4808-BB84-84CA50D4925E}" destId="{F00757E2-A473-4B04-951B-1DC671C4619D}" srcOrd="0" destOrd="0" presId="urn:microsoft.com/office/officeart/2005/8/layout/radial1"/>
    <dgm:cxn modelId="{A4A924F6-AABA-4CAA-8740-4AEF9D1AD985}" type="presParOf" srcId="{34FE1C28-C059-4C30-A55D-D33025606718}" destId="{4D1C0439-FB39-4297-80F7-65A257ABBD63}" srcOrd="10" destOrd="0" presId="urn:microsoft.com/office/officeart/2005/8/layout/radial1"/>
    <dgm:cxn modelId="{58F777E4-5BA0-406B-BF17-FBED818F0DBF}" type="presParOf" srcId="{34FE1C28-C059-4C30-A55D-D33025606718}" destId="{F88D2AC5-967D-4587-9BF2-DC8835E54FD5}" srcOrd="11" destOrd="0" presId="urn:microsoft.com/office/officeart/2005/8/layout/radial1"/>
    <dgm:cxn modelId="{E7633A59-0446-4393-9DFC-65F32B57B317}" type="presParOf" srcId="{F88D2AC5-967D-4587-9BF2-DC8835E54FD5}" destId="{44201E72-A448-4B19-9C4B-89A0449687D4}" srcOrd="0" destOrd="0" presId="urn:microsoft.com/office/officeart/2005/8/layout/radial1"/>
    <dgm:cxn modelId="{70D34BD7-5E9C-41AA-BB56-3A24442E12DB}" type="presParOf" srcId="{34FE1C28-C059-4C30-A55D-D33025606718}" destId="{2BF5D388-3DB4-4EB3-8149-740A6695CCB8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CC58A5B-24D5-4633-A347-4D8F0806F4D7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</dgm:pt>
    <dgm:pt modelId="{03D9700F-1A9B-4440-B1E0-FFC25052673F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rPr>
            <a:t>Узбекистан</a:t>
          </a:r>
        </a:p>
      </dgm:t>
    </dgm:pt>
    <dgm:pt modelId="{4989E41F-80F4-4B3F-8C46-33AB16CE006F}" type="parTrans" cxnId="{A5EDA9A7-27DE-4EF2-808B-28968C666717}">
      <dgm:prSet/>
      <dgm:spPr/>
      <dgm:t>
        <a:bodyPr/>
        <a:lstStyle/>
        <a:p>
          <a:endParaRPr lang="ru-RU"/>
        </a:p>
      </dgm:t>
    </dgm:pt>
    <dgm:pt modelId="{23BE0F24-6C81-4BE4-AC8D-1571F569A638}" type="sibTrans" cxnId="{A5EDA9A7-27DE-4EF2-808B-28968C666717}">
      <dgm:prSet/>
      <dgm:spPr/>
      <dgm:t>
        <a:bodyPr/>
        <a:lstStyle/>
        <a:p>
          <a:endParaRPr lang="ru-RU"/>
        </a:p>
      </dgm:t>
    </dgm:pt>
    <dgm:pt modelId="{EA41C33F-0471-4E3D-B946-ACD3F2188357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независим</a:t>
          </a:r>
        </a:p>
      </dgm:t>
    </dgm:pt>
    <dgm:pt modelId="{C7E229AD-6662-4344-AAA0-BCD62100F5D0}" type="parTrans" cxnId="{123FA99B-5198-4CDA-BB15-E42C080FE4F5}">
      <dgm:prSet/>
      <dgm:spPr/>
      <dgm:t>
        <a:bodyPr/>
        <a:lstStyle/>
        <a:p>
          <a:endParaRPr lang="ru-RU"/>
        </a:p>
      </dgm:t>
    </dgm:pt>
    <dgm:pt modelId="{8FC4A745-B7F0-4B30-AA23-0CB310877E61}" type="sibTrans" cxnId="{123FA99B-5198-4CDA-BB15-E42C080FE4F5}">
      <dgm:prSet/>
      <dgm:spPr/>
      <dgm:t>
        <a:bodyPr/>
        <a:lstStyle/>
        <a:p>
          <a:endParaRPr lang="ru-RU"/>
        </a:p>
      </dgm:t>
    </dgm:pt>
    <dgm:pt modelId="{2FE0904E-976D-43F0-B71D-01545B75E408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свободен</a:t>
          </a:r>
        </a:p>
      </dgm:t>
    </dgm:pt>
    <dgm:pt modelId="{4183760E-4ABB-4D1C-A0CF-C09C7FE1C386}" type="parTrans" cxnId="{479D0FC1-B3CA-4FDB-A623-B9656C6C2F38}">
      <dgm:prSet/>
      <dgm:spPr/>
      <dgm:t>
        <a:bodyPr/>
        <a:lstStyle/>
        <a:p>
          <a:endParaRPr lang="ru-RU"/>
        </a:p>
      </dgm:t>
    </dgm:pt>
    <dgm:pt modelId="{9B54E31F-2508-4B19-8979-E0835031791A}" type="sibTrans" cxnId="{479D0FC1-B3CA-4FDB-A623-B9656C6C2F38}">
      <dgm:prSet/>
      <dgm:spPr/>
      <dgm:t>
        <a:bodyPr/>
        <a:lstStyle/>
        <a:p>
          <a:endParaRPr lang="ru-RU"/>
        </a:p>
      </dgm:t>
    </dgm:pt>
    <dgm:pt modelId="{8C821381-F35A-40DA-ABCF-8CD0E6D69745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дорог</a:t>
          </a:r>
        </a:p>
      </dgm:t>
    </dgm:pt>
    <dgm:pt modelId="{D1F211BF-C540-4190-8253-398FD084BBC6}" type="parTrans" cxnId="{5AA4DF9A-7855-4EDF-8979-B0EECF2CB97E}">
      <dgm:prSet/>
      <dgm:spPr/>
      <dgm:t>
        <a:bodyPr/>
        <a:lstStyle/>
        <a:p>
          <a:endParaRPr lang="ru-RU"/>
        </a:p>
      </dgm:t>
    </dgm:pt>
    <dgm:pt modelId="{A5F5C797-1659-438B-AFBD-B0797308EB9B}" type="sibTrans" cxnId="{5AA4DF9A-7855-4EDF-8979-B0EECF2CB97E}">
      <dgm:prSet/>
      <dgm:spPr/>
      <dgm:t>
        <a:bodyPr/>
        <a:lstStyle/>
        <a:p>
          <a:endParaRPr lang="ru-RU"/>
        </a:p>
      </dgm:t>
    </dgm:pt>
    <dgm:pt modelId="{35AB427B-F40F-4F3C-9C37-99F52D018051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велик</a:t>
          </a:r>
        </a:p>
      </dgm:t>
    </dgm:pt>
    <dgm:pt modelId="{78FBCB02-D338-47E2-8A6E-66371358EAA6}" type="parTrans" cxnId="{C0F6FBCA-34B8-49F6-A935-CD4E41504395}">
      <dgm:prSet/>
      <dgm:spPr/>
      <dgm:t>
        <a:bodyPr/>
        <a:lstStyle/>
        <a:p>
          <a:endParaRPr lang="ru-RU"/>
        </a:p>
      </dgm:t>
    </dgm:pt>
    <dgm:pt modelId="{38484AED-FB64-4839-8759-EC81AAA0FE01}" type="sibTrans" cxnId="{C0F6FBCA-34B8-49F6-A935-CD4E41504395}">
      <dgm:prSet/>
      <dgm:spPr/>
      <dgm:t>
        <a:bodyPr/>
        <a:lstStyle/>
        <a:p>
          <a:endParaRPr lang="ru-RU"/>
        </a:p>
      </dgm:t>
    </dgm:pt>
    <dgm:pt modelId="{88945E9F-4B00-4269-9F07-F57A9629328D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богат</a:t>
          </a:r>
        </a:p>
      </dgm:t>
    </dgm:pt>
    <dgm:pt modelId="{14C435EC-33EC-4379-8D35-B12F2EC0FE03}" type="parTrans" cxnId="{177B2F74-2A70-4482-867C-554172A66BD3}">
      <dgm:prSet/>
      <dgm:spPr/>
      <dgm:t>
        <a:bodyPr/>
        <a:lstStyle/>
        <a:p>
          <a:endParaRPr lang="ru-RU"/>
        </a:p>
      </dgm:t>
    </dgm:pt>
    <dgm:pt modelId="{DE38CBB1-110E-4162-8711-8D370315778F}" type="sibTrans" cxnId="{177B2F74-2A70-4482-867C-554172A66BD3}">
      <dgm:prSet/>
      <dgm:spPr/>
      <dgm:t>
        <a:bodyPr/>
        <a:lstStyle/>
        <a:p>
          <a:endParaRPr lang="ru-RU"/>
        </a:p>
      </dgm:t>
    </dgm:pt>
    <dgm:pt modelId="{0D9E9BF8-5277-40DA-81B0-A3A36EEC965C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современен</a:t>
          </a:r>
        </a:p>
      </dgm:t>
    </dgm:pt>
    <dgm:pt modelId="{88533897-9B3F-41D3-ADE2-BCD8A72B036B}" type="parTrans" cxnId="{F377F8DE-E0E3-4229-8E81-D4E0DAA76A58}">
      <dgm:prSet/>
      <dgm:spPr/>
      <dgm:t>
        <a:bodyPr/>
        <a:lstStyle/>
        <a:p>
          <a:endParaRPr lang="ru-RU"/>
        </a:p>
      </dgm:t>
    </dgm:pt>
    <dgm:pt modelId="{454942D1-9731-4447-961E-4EBE584FA8C8}" type="sibTrans" cxnId="{F377F8DE-E0E3-4229-8E81-D4E0DAA76A58}">
      <dgm:prSet/>
      <dgm:spPr/>
      <dgm:t>
        <a:bodyPr/>
        <a:lstStyle/>
        <a:p>
          <a:endParaRPr lang="ru-RU"/>
        </a:p>
      </dgm:t>
    </dgm:pt>
    <dgm:pt modelId="{34FE1C28-C059-4C30-A55D-D33025606718}" type="pres">
      <dgm:prSet presAssocID="{4CC58A5B-24D5-4633-A347-4D8F0806F4D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490F054-C869-458F-B258-8E77F40B5CEA}" type="pres">
      <dgm:prSet presAssocID="{03D9700F-1A9B-4440-B1E0-FFC25052673F}" presName="centerShape" presStyleLbl="node0" presStyleIdx="0" presStyleCnt="1" custScaleX="293387"/>
      <dgm:spPr/>
      <dgm:t>
        <a:bodyPr/>
        <a:lstStyle/>
        <a:p>
          <a:endParaRPr lang="ru-RU"/>
        </a:p>
      </dgm:t>
    </dgm:pt>
    <dgm:pt modelId="{B4011A41-D1E7-4028-B1F8-676811628A96}" type="pres">
      <dgm:prSet presAssocID="{C7E229AD-6662-4344-AAA0-BCD62100F5D0}" presName="Name9" presStyleLbl="parChTrans1D2" presStyleIdx="0" presStyleCnt="6"/>
      <dgm:spPr/>
      <dgm:t>
        <a:bodyPr/>
        <a:lstStyle/>
        <a:p>
          <a:endParaRPr lang="ru-RU"/>
        </a:p>
      </dgm:t>
    </dgm:pt>
    <dgm:pt modelId="{43BEAA01-0F70-4EBF-9131-3EC336929823}" type="pres">
      <dgm:prSet presAssocID="{C7E229AD-6662-4344-AAA0-BCD62100F5D0}" presName="connTx" presStyleLbl="parChTrans1D2" presStyleIdx="0" presStyleCnt="6"/>
      <dgm:spPr/>
      <dgm:t>
        <a:bodyPr/>
        <a:lstStyle/>
        <a:p>
          <a:endParaRPr lang="ru-RU"/>
        </a:p>
      </dgm:t>
    </dgm:pt>
    <dgm:pt modelId="{0EE58FD3-9E4D-4FF4-B47C-2E869B6AB9E2}" type="pres">
      <dgm:prSet presAssocID="{EA41C33F-0471-4E3D-B946-ACD3F2188357}" presName="node" presStyleLbl="node1" presStyleIdx="0" presStyleCnt="6" custScaleX="2512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33DF5F-F486-4348-8818-D79D2931E47B}" type="pres">
      <dgm:prSet presAssocID="{4183760E-4ABB-4D1C-A0CF-C09C7FE1C386}" presName="Name9" presStyleLbl="parChTrans1D2" presStyleIdx="1" presStyleCnt="6"/>
      <dgm:spPr/>
      <dgm:t>
        <a:bodyPr/>
        <a:lstStyle/>
        <a:p>
          <a:endParaRPr lang="ru-RU"/>
        </a:p>
      </dgm:t>
    </dgm:pt>
    <dgm:pt modelId="{E1BB8133-1903-411B-B241-D0C3E8F98D46}" type="pres">
      <dgm:prSet presAssocID="{4183760E-4ABB-4D1C-A0CF-C09C7FE1C386}" presName="connTx" presStyleLbl="parChTrans1D2" presStyleIdx="1" presStyleCnt="6"/>
      <dgm:spPr/>
      <dgm:t>
        <a:bodyPr/>
        <a:lstStyle/>
        <a:p>
          <a:endParaRPr lang="ru-RU"/>
        </a:p>
      </dgm:t>
    </dgm:pt>
    <dgm:pt modelId="{04EA0E98-6DEE-4B41-9197-271221097686}" type="pres">
      <dgm:prSet presAssocID="{2FE0904E-976D-43F0-B71D-01545B75E408}" presName="node" presStyleLbl="node1" presStyleIdx="1" presStyleCnt="6" custScaleX="250814" custScaleY="119170" custRadScaleRad="193466" custRadScaleInc="378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DF0479-9E1F-4789-817A-BE6163C9C7C0}" type="pres">
      <dgm:prSet presAssocID="{D1F211BF-C540-4190-8253-398FD084BBC6}" presName="Name9" presStyleLbl="parChTrans1D2" presStyleIdx="2" presStyleCnt="6"/>
      <dgm:spPr/>
      <dgm:t>
        <a:bodyPr/>
        <a:lstStyle/>
        <a:p>
          <a:endParaRPr lang="ru-RU"/>
        </a:p>
      </dgm:t>
    </dgm:pt>
    <dgm:pt modelId="{49EA4096-494D-42D2-8E5D-9BC6A82BC5F0}" type="pres">
      <dgm:prSet presAssocID="{D1F211BF-C540-4190-8253-398FD084BBC6}" presName="connTx" presStyleLbl="parChTrans1D2" presStyleIdx="2" presStyleCnt="6"/>
      <dgm:spPr/>
      <dgm:t>
        <a:bodyPr/>
        <a:lstStyle/>
        <a:p>
          <a:endParaRPr lang="ru-RU"/>
        </a:p>
      </dgm:t>
    </dgm:pt>
    <dgm:pt modelId="{A894FDE4-EEFD-4447-89A2-601187B43B8E}" type="pres">
      <dgm:prSet presAssocID="{8C821381-F35A-40DA-ABCF-8CD0E6D69745}" presName="node" presStyleLbl="node1" presStyleIdx="2" presStyleCnt="6" custScaleX="260569" custScaleY="126907" custRadScaleRad="208980" custRadScaleInc="-482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20D831-EA18-4B97-9C6E-27CFDCB92036}" type="pres">
      <dgm:prSet presAssocID="{78FBCB02-D338-47E2-8A6E-66371358EAA6}" presName="Name9" presStyleLbl="parChTrans1D2" presStyleIdx="3" presStyleCnt="6"/>
      <dgm:spPr/>
      <dgm:t>
        <a:bodyPr/>
        <a:lstStyle/>
        <a:p>
          <a:endParaRPr lang="ru-RU"/>
        </a:p>
      </dgm:t>
    </dgm:pt>
    <dgm:pt modelId="{8B701981-E590-413C-8023-032E77C5721C}" type="pres">
      <dgm:prSet presAssocID="{78FBCB02-D338-47E2-8A6E-66371358EAA6}" presName="connTx" presStyleLbl="parChTrans1D2" presStyleIdx="3" presStyleCnt="6"/>
      <dgm:spPr/>
      <dgm:t>
        <a:bodyPr/>
        <a:lstStyle/>
        <a:p>
          <a:endParaRPr lang="ru-RU"/>
        </a:p>
      </dgm:t>
    </dgm:pt>
    <dgm:pt modelId="{AF3AA2CE-79F5-49BA-9354-96B1679D984E}" type="pres">
      <dgm:prSet presAssocID="{35AB427B-F40F-4F3C-9C37-99F52D018051}" presName="node" presStyleLbl="node1" presStyleIdx="3" presStyleCnt="6" custScaleX="252852" custScaleY="116682" custRadScaleRad="107800" custRadScaleInc="-145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4B70C4-26A6-4808-BB84-84CA50D4925E}" type="pres">
      <dgm:prSet presAssocID="{14C435EC-33EC-4379-8D35-B12F2EC0FE03}" presName="Name9" presStyleLbl="parChTrans1D2" presStyleIdx="4" presStyleCnt="6"/>
      <dgm:spPr/>
      <dgm:t>
        <a:bodyPr/>
        <a:lstStyle/>
        <a:p>
          <a:endParaRPr lang="ru-RU"/>
        </a:p>
      </dgm:t>
    </dgm:pt>
    <dgm:pt modelId="{F00757E2-A473-4B04-951B-1DC671C4619D}" type="pres">
      <dgm:prSet presAssocID="{14C435EC-33EC-4379-8D35-B12F2EC0FE03}" presName="connTx" presStyleLbl="parChTrans1D2" presStyleIdx="4" presStyleCnt="6"/>
      <dgm:spPr/>
      <dgm:t>
        <a:bodyPr/>
        <a:lstStyle/>
        <a:p>
          <a:endParaRPr lang="ru-RU"/>
        </a:p>
      </dgm:t>
    </dgm:pt>
    <dgm:pt modelId="{4D1C0439-FB39-4297-80F7-65A257ABBD63}" type="pres">
      <dgm:prSet presAssocID="{88945E9F-4B00-4269-9F07-F57A9629328D}" presName="node" presStyleLbl="node1" presStyleIdx="4" presStyleCnt="6" custScaleX="277182" custScaleY="124251" custRadScaleRad="203522" custRadScaleInc="478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8D2AC5-967D-4587-9BF2-DC8835E54FD5}" type="pres">
      <dgm:prSet presAssocID="{88533897-9B3F-41D3-ADE2-BCD8A72B036B}" presName="Name9" presStyleLbl="parChTrans1D2" presStyleIdx="5" presStyleCnt="6"/>
      <dgm:spPr/>
      <dgm:t>
        <a:bodyPr/>
        <a:lstStyle/>
        <a:p>
          <a:endParaRPr lang="ru-RU"/>
        </a:p>
      </dgm:t>
    </dgm:pt>
    <dgm:pt modelId="{44201E72-A448-4B19-9C4B-89A0449687D4}" type="pres">
      <dgm:prSet presAssocID="{88533897-9B3F-41D3-ADE2-BCD8A72B036B}" presName="connTx" presStyleLbl="parChTrans1D2" presStyleIdx="5" presStyleCnt="6"/>
      <dgm:spPr/>
      <dgm:t>
        <a:bodyPr/>
        <a:lstStyle/>
        <a:p>
          <a:endParaRPr lang="ru-RU"/>
        </a:p>
      </dgm:t>
    </dgm:pt>
    <dgm:pt modelId="{2BF5D388-3DB4-4EB3-8149-740A6695CCB8}" type="pres">
      <dgm:prSet presAssocID="{0D9E9BF8-5277-40DA-81B0-A3A36EEC965C}" presName="node" presStyleLbl="node1" presStyleIdx="5" presStyleCnt="6" custScaleX="248989" custScaleY="120039" custRadScaleRad="199468" custRadScaleInc="-495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FAC8941-15C4-4FB0-8C32-C4F148EFBEE2}" type="presOf" srcId="{4CC58A5B-24D5-4633-A347-4D8F0806F4D7}" destId="{34FE1C28-C059-4C30-A55D-D33025606718}" srcOrd="0" destOrd="0" presId="urn:microsoft.com/office/officeart/2005/8/layout/radial1"/>
    <dgm:cxn modelId="{8471FA92-BD51-4F96-A905-4ED49C296D5C}" type="presOf" srcId="{14C435EC-33EC-4379-8D35-B12F2EC0FE03}" destId="{F00757E2-A473-4B04-951B-1DC671C4619D}" srcOrd="1" destOrd="0" presId="urn:microsoft.com/office/officeart/2005/8/layout/radial1"/>
    <dgm:cxn modelId="{177B2F74-2A70-4482-867C-554172A66BD3}" srcId="{03D9700F-1A9B-4440-B1E0-FFC25052673F}" destId="{88945E9F-4B00-4269-9F07-F57A9629328D}" srcOrd="4" destOrd="0" parTransId="{14C435EC-33EC-4379-8D35-B12F2EC0FE03}" sibTransId="{DE38CBB1-110E-4162-8711-8D370315778F}"/>
    <dgm:cxn modelId="{343465E6-49F2-4944-942B-20BA5F5BF3DD}" type="presOf" srcId="{D1F211BF-C540-4190-8253-398FD084BBC6}" destId="{49EA4096-494D-42D2-8E5D-9BC6A82BC5F0}" srcOrd="1" destOrd="0" presId="urn:microsoft.com/office/officeart/2005/8/layout/radial1"/>
    <dgm:cxn modelId="{C0F6FBCA-34B8-49F6-A935-CD4E41504395}" srcId="{03D9700F-1A9B-4440-B1E0-FFC25052673F}" destId="{35AB427B-F40F-4F3C-9C37-99F52D018051}" srcOrd="3" destOrd="0" parTransId="{78FBCB02-D338-47E2-8A6E-66371358EAA6}" sibTransId="{38484AED-FB64-4839-8759-EC81AAA0FE01}"/>
    <dgm:cxn modelId="{1AEF0343-F905-4B38-AC8B-10DE4A1F051F}" type="presOf" srcId="{4183760E-4ABB-4D1C-A0CF-C09C7FE1C386}" destId="{E1BB8133-1903-411B-B241-D0C3E8F98D46}" srcOrd="1" destOrd="0" presId="urn:microsoft.com/office/officeart/2005/8/layout/radial1"/>
    <dgm:cxn modelId="{AA19BF30-05C4-4381-84F2-52FFA4C6E7EA}" type="presOf" srcId="{78FBCB02-D338-47E2-8A6E-66371358EAA6}" destId="{0920D831-EA18-4B97-9C6E-27CFDCB92036}" srcOrd="0" destOrd="0" presId="urn:microsoft.com/office/officeart/2005/8/layout/radial1"/>
    <dgm:cxn modelId="{F1AA8C6E-A3B6-40DB-9339-A4F0923400DC}" type="presOf" srcId="{88533897-9B3F-41D3-ADE2-BCD8A72B036B}" destId="{F88D2AC5-967D-4587-9BF2-DC8835E54FD5}" srcOrd="0" destOrd="0" presId="urn:microsoft.com/office/officeart/2005/8/layout/radial1"/>
    <dgm:cxn modelId="{479D0FC1-B3CA-4FDB-A623-B9656C6C2F38}" srcId="{03D9700F-1A9B-4440-B1E0-FFC25052673F}" destId="{2FE0904E-976D-43F0-B71D-01545B75E408}" srcOrd="1" destOrd="0" parTransId="{4183760E-4ABB-4D1C-A0CF-C09C7FE1C386}" sibTransId="{9B54E31F-2508-4B19-8979-E0835031791A}"/>
    <dgm:cxn modelId="{B3699F22-B851-45FB-AD59-9C800A605132}" type="presOf" srcId="{C7E229AD-6662-4344-AAA0-BCD62100F5D0}" destId="{43BEAA01-0F70-4EBF-9131-3EC336929823}" srcOrd="1" destOrd="0" presId="urn:microsoft.com/office/officeart/2005/8/layout/radial1"/>
    <dgm:cxn modelId="{A5EDA9A7-27DE-4EF2-808B-28968C666717}" srcId="{4CC58A5B-24D5-4633-A347-4D8F0806F4D7}" destId="{03D9700F-1A9B-4440-B1E0-FFC25052673F}" srcOrd="0" destOrd="0" parTransId="{4989E41F-80F4-4B3F-8C46-33AB16CE006F}" sibTransId="{23BE0F24-6C81-4BE4-AC8D-1571F569A638}"/>
    <dgm:cxn modelId="{B5EAF7E2-0B9D-419A-A053-389669D47953}" type="presOf" srcId="{88945E9F-4B00-4269-9F07-F57A9629328D}" destId="{4D1C0439-FB39-4297-80F7-65A257ABBD63}" srcOrd="0" destOrd="0" presId="urn:microsoft.com/office/officeart/2005/8/layout/radial1"/>
    <dgm:cxn modelId="{06331D47-8B23-46A6-85A0-78978DABBD15}" type="presOf" srcId="{35AB427B-F40F-4F3C-9C37-99F52D018051}" destId="{AF3AA2CE-79F5-49BA-9354-96B1679D984E}" srcOrd="0" destOrd="0" presId="urn:microsoft.com/office/officeart/2005/8/layout/radial1"/>
    <dgm:cxn modelId="{18B3AEDB-30F0-433E-881F-58D5AF97ABAC}" type="presOf" srcId="{4183760E-4ABB-4D1C-A0CF-C09C7FE1C386}" destId="{0333DF5F-F486-4348-8818-D79D2931E47B}" srcOrd="0" destOrd="0" presId="urn:microsoft.com/office/officeart/2005/8/layout/radial1"/>
    <dgm:cxn modelId="{5AA4DF9A-7855-4EDF-8979-B0EECF2CB97E}" srcId="{03D9700F-1A9B-4440-B1E0-FFC25052673F}" destId="{8C821381-F35A-40DA-ABCF-8CD0E6D69745}" srcOrd="2" destOrd="0" parTransId="{D1F211BF-C540-4190-8253-398FD084BBC6}" sibTransId="{A5F5C797-1659-438B-AFBD-B0797308EB9B}"/>
    <dgm:cxn modelId="{848EB12F-AB3F-45FC-BB55-620897023A93}" type="presOf" srcId="{8C821381-F35A-40DA-ABCF-8CD0E6D69745}" destId="{A894FDE4-EEFD-4447-89A2-601187B43B8E}" srcOrd="0" destOrd="0" presId="urn:microsoft.com/office/officeart/2005/8/layout/radial1"/>
    <dgm:cxn modelId="{B291CE66-5635-40CC-8841-1417329E253F}" type="presOf" srcId="{0D9E9BF8-5277-40DA-81B0-A3A36EEC965C}" destId="{2BF5D388-3DB4-4EB3-8149-740A6695CCB8}" srcOrd="0" destOrd="0" presId="urn:microsoft.com/office/officeart/2005/8/layout/radial1"/>
    <dgm:cxn modelId="{002CD3DE-660D-4F90-BAC8-DB36CCB0E1BF}" type="presOf" srcId="{2FE0904E-976D-43F0-B71D-01545B75E408}" destId="{04EA0E98-6DEE-4B41-9197-271221097686}" srcOrd="0" destOrd="0" presId="urn:microsoft.com/office/officeart/2005/8/layout/radial1"/>
    <dgm:cxn modelId="{69C37DD9-EF89-4664-90E5-625E62626271}" type="presOf" srcId="{14C435EC-33EC-4379-8D35-B12F2EC0FE03}" destId="{C34B70C4-26A6-4808-BB84-84CA50D4925E}" srcOrd="0" destOrd="0" presId="urn:microsoft.com/office/officeart/2005/8/layout/radial1"/>
    <dgm:cxn modelId="{F377F8DE-E0E3-4229-8E81-D4E0DAA76A58}" srcId="{03D9700F-1A9B-4440-B1E0-FFC25052673F}" destId="{0D9E9BF8-5277-40DA-81B0-A3A36EEC965C}" srcOrd="5" destOrd="0" parTransId="{88533897-9B3F-41D3-ADE2-BCD8A72B036B}" sibTransId="{454942D1-9731-4447-961E-4EBE584FA8C8}"/>
    <dgm:cxn modelId="{B15992DB-1693-4652-AD59-8C1943934AEE}" type="presOf" srcId="{03D9700F-1A9B-4440-B1E0-FFC25052673F}" destId="{8490F054-C869-458F-B258-8E77F40B5CEA}" srcOrd="0" destOrd="0" presId="urn:microsoft.com/office/officeart/2005/8/layout/radial1"/>
    <dgm:cxn modelId="{74C96568-3F93-434E-95D7-FBBC8A4B6CA9}" type="presOf" srcId="{88533897-9B3F-41D3-ADE2-BCD8A72B036B}" destId="{44201E72-A448-4B19-9C4B-89A0449687D4}" srcOrd="1" destOrd="0" presId="urn:microsoft.com/office/officeart/2005/8/layout/radial1"/>
    <dgm:cxn modelId="{123FA99B-5198-4CDA-BB15-E42C080FE4F5}" srcId="{03D9700F-1A9B-4440-B1E0-FFC25052673F}" destId="{EA41C33F-0471-4E3D-B946-ACD3F2188357}" srcOrd="0" destOrd="0" parTransId="{C7E229AD-6662-4344-AAA0-BCD62100F5D0}" sibTransId="{8FC4A745-B7F0-4B30-AA23-0CB310877E61}"/>
    <dgm:cxn modelId="{20F5C317-CBB9-41C5-BF38-7C8CD5994A93}" type="presOf" srcId="{EA41C33F-0471-4E3D-B946-ACD3F2188357}" destId="{0EE58FD3-9E4D-4FF4-B47C-2E869B6AB9E2}" srcOrd="0" destOrd="0" presId="urn:microsoft.com/office/officeart/2005/8/layout/radial1"/>
    <dgm:cxn modelId="{AFEFC5B9-3AC9-41AD-AC0C-2E19B263D4A0}" type="presOf" srcId="{C7E229AD-6662-4344-AAA0-BCD62100F5D0}" destId="{B4011A41-D1E7-4028-B1F8-676811628A96}" srcOrd="0" destOrd="0" presId="urn:microsoft.com/office/officeart/2005/8/layout/radial1"/>
    <dgm:cxn modelId="{FA2AE822-6724-4978-B5CA-4740F7490685}" type="presOf" srcId="{78FBCB02-D338-47E2-8A6E-66371358EAA6}" destId="{8B701981-E590-413C-8023-032E77C5721C}" srcOrd="1" destOrd="0" presId="urn:microsoft.com/office/officeart/2005/8/layout/radial1"/>
    <dgm:cxn modelId="{6B07B8CA-617F-4B8B-8F91-54E72843B270}" type="presOf" srcId="{D1F211BF-C540-4190-8253-398FD084BBC6}" destId="{EBDF0479-9E1F-4789-817A-BE6163C9C7C0}" srcOrd="0" destOrd="0" presId="urn:microsoft.com/office/officeart/2005/8/layout/radial1"/>
    <dgm:cxn modelId="{19AF3D0D-17E1-4FEA-8E5E-08EB2F6E59AF}" type="presParOf" srcId="{34FE1C28-C059-4C30-A55D-D33025606718}" destId="{8490F054-C869-458F-B258-8E77F40B5CEA}" srcOrd="0" destOrd="0" presId="urn:microsoft.com/office/officeart/2005/8/layout/radial1"/>
    <dgm:cxn modelId="{F712B37D-87E3-4D69-BCDF-34E517C294C5}" type="presParOf" srcId="{34FE1C28-C059-4C30-A55D-D33025606718}" destId="{B4011A41-D1E7-4028-B1F8-676811628A96}" srcOrd="1" destOrd="0" presId="urn:microsoft.com/office/officeart/2005/8/layout/radial1"/>
    <dgm:cxn modelId="{F531436C-5493-4842-9E89-38F46A326D20}" type="presParOf" srcId="{B4011A41-D1E7-4028-B1F8-676811628A96}" destId="{43BEAA01-0F70-4EBF-9131-3EC336929823}" srcOrd="0" destOrd="0" presId="urn:microsoft.com/office/officeart/2005/8/layout/radial1"/>
    <dgm:cxn modelId="{D7ED0B9F-7232-4A70-AFC4-61733A65E2B6}" type="presParOf" srcId="{34FE1C28-C059-4C30-A55D-D33025606718}" destId="{0EE58FD3-9E4D-4FF4-B47C-2E869B6AB9E2}" srcOrd="2" destOrd="0" presId="urn:microsoft.com/office/officeart/2005/8/layout/radial1"/>
    <dgm:cxn modelId="{355B56F7-1FBE-4893-B2D5-ECD081F33323}" type="presParOf" srcId="{34FE1C28-C059-4C30-A55D-D33025606718}" destId="{0333DF5F-F486-4348-8818-D79D2931E47B}" srcOrd="3" destOrd="0" presId="urn:microsoft.com/office/officeart/2005/8/layout/radial1"/>
    <dgm:cxn modelId="{FAA1B7A3-C873-4C86-872D-2174CA0FA90B}" type="presParOf" srcId="{0333DF5F-F486-4348-8818-D79D2931E47B}" destId="{E1BB8133-1903-411B-B241-D0C3E8F98D46}" srcOrd="0" destOrd="0" presId="urn:microsoft.com/office/officeart/2005/8/layout/radial1"/>
    <dgm:cxn modelId="{1410C5CA-5DB6-4DDA-9E67-E9311427D0C9}" type="presParOf" srcId="{34FE1C28-C059-4C30-A55D-D33025606718}" destId="{04EA0E98-6DEE-4B41-9197-271221097686}" srcOrd="4" destOrd="0" presId="urn:microsoft.com/office/officeart/2005/8/layout/radial1"/>
    <dgm:cxn modelId="{CC62E0B5-FF03-41E0-B49D-B161203206EC}" type="presParOf" srcId="{34FE1C28-C059-4C30-A55D-D33025606718}" destId="{EBDF0479-9E1F-4789-817A-BE6163C9C7C0}" srcOrd="5" destOrd="0" presId="urn:microsoft.com/office/officeart/2005/8/layout/radial1"/>
    <dgm:cxn modelId="{C95C7911-E893-4738-9243-B55992693F1F}" type="presParOf" srcId="{EBDF0479-9E1F-4789-817A-BE6163C9C7C0}" destId="{49EA4096-494D-42D2-8E5D-9BC6A82BC5F0}" srcOrd="0" destOrd="0" presId="urn:microsoft.com/office/officeart/2005/8/layout/radial1"/>
    <dgm:cxn modelId="{39056BC3-1E01-4828-AF1E-CDCA85AAE2CF}" type="presParOf" srcId="{34FE1C28-C059-4C30-A55D-D33025606718}" destId="{A894FDE4-EEFD-4447-89A2-601187B43B8E}" srcOrd="6" destOrd="0" presId="urn:microsoft.com/office/officeart/2005/8/layout/radial1"/>
    <dgm:cxn modelId="{D58E456A-65C3-4C48-8CEE-A9FF0172DFA5}" type="presParOf" srcId="{34FE1C28-C059-4C30-A55D-D33025606718}" destId="{0920D831-EA18-4B97-9C6E-27CFDCB92036}" srcOrd="7" destOrd="0" presId="urn:microsoft.com/office/officeart/2005/8/layout/radial1"/>
    <dgm:cxn modelId="{82A33A03-225B-4BDD-B291-DD0231FE6596}" type="presParOf" srcId="{0920D831-EA18-4B97-9C6E-27CFDCB92036}" destId="{8B701981-E590-413C-8023-032E77C5721C}" srcOrd="0" destOrd="0" presId="urn:microsoft.com/office/officeart/2005/8/layout/radial1"/>
    <dgm:cxn modelId="{59E462BF-AD23-42D0-A2E6-2E159156E823}" type="presParOf" srcId="{34FE1C28-C059-4C30-A55D-D33025606718}" destId="{AF3AA2CE-79F5-49BA-9354-96B1679D984E}" srcOrd="8" destOrd="0" presId="urn:microsoft.com/office/officeart/2005/8/layout/radial1"/>
    <dgm:cxn modelId="{C5639312-D2F1-4C3D-8B5B-62C7245BBEBD}" type="presParOf" srcId="{34FE1C28-C059-4C30-A55D-D33025606718}" destId="{C34B70C4-26A6-4808-BB84-84CA50D4925E}" srcOrd="9" destOrd="0" presId="urn:microsoft.com/office/officeart/2005/8/layout/radial1"/>
    <dgm:cxn modelId="{E8397925-D579-4EDE-A696-9479A9EE4ECD}" type="presParOf" srcId="{C34B70C4-26A6-4808-BB84-84CA50D4925E}" destId="{F00757E2-A473-4B04-951B-1DC671C4619D}" srcOrd="0" destOrd="0" presId="urn:microsoft.com/office/officeart/2005/8/layout/radial1"/>
    <dgm:cxn modelId="{B271D883-1BFB-4534-A6AB-4C26EE631C52}" type="presParOf" srcId="{34FE1C28-C059-4C30-A55D-D33025606718}" destId="{4D1C0439-FB39-4297-80F7-65A257ABBD63}" srcOrd="10" destOrd="0" presId="urn:microsoft.com/office/officeart/2005/8/layout/radial1"/>
    <dgm:cxn modelId="{7CC96F62-502F-416C-9688-31493EE6F059}" type="presParOf" srcId="{34FE1C28-C059-4C30-A55D-D33025606718}" destId="{F88D2AC5-967D-4587-9BF2-DC8835E54FD5}" srcOrd="11" destOrd="0" presId="urn:microsoft.com/office/officeart/2005/8/layout/radial1"/>
    <dgm:cxn modelId="{C9901E8F-428A-4049-A29B-4A0D8CAB62B9}" type="presParOf" srcId="{F88D2AC5-967D-4587-9BF2-DC8835E54FD5}" destId="{44201E72-A448-4B19-9C4B-89A0449687D4}" srcOrd="0" destOrd="0" presId="urn:microsoft.com/office/officeart/2005/8/layout/radial1"/>
    <dgm:cxn modelId="{8ACEBE57-B3FB-4245-933A-5FB227FE1B80}" type="presParOf" srcId="{34FE1C28-C059-4C30-A55D-D33025606718}" destId="{2BF5D388-3DB4-4EB3-8149-740A6695CCB8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90F054-C869-458F-B258-8E77F40B5CEA}">
      <dsp:nvSpPr>
        <dsp:cNvPr id="0" name=""/>
        <dsp:cNvSpPr/>
      </dsp:nvSpPr>
      <dsp:spPr>
        <a:xfrm>
          <a:off x="1821275" y="874784"/>
          <a:ext cx="1819539" cy="6929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rPr>
            <a:t>люди</a:t>
          </a:r>
        </a:p>
      </dsp:txBody>
      <dsp:txXfrm>
        <a:off x="2087740" y="976266"/>
        <a:ext cx="1286609" cy="489998"/>
      </dsp:txXfrm>
    </dsp:sp>
    <dsp:sp modelId="{B4011A41-D1E7-4028-B1F8-676811628A96}">
      <dsp:nvSpPr>
        <dsp:cNvPr id="0" name=""/>
        <dsp:cNvSpPr/>
      </dsp:nvSpPr>
      <dsp:spPr>
        <a:xfrm rot="16200000">
          <a:off x="2626793" y="759195"/>
          <a:ext cx="208501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208501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725832" y="765320"/>
        <a:ext cx="10425" cy="10425"/>
      </dsp:txXfrm>
    </dsp:sp>
    <dsp:sp modelId="{0EE58FD3-9E4D-4FF4-B47C-2E869B6AB9E2}">
      <dsp:nvSpPr>
        <dsp:cNvPr id="0" name=""/>
        <dsp:cNvSpPr/>
      </dsp:nvSpPr>
      <dsp:spPr>
        <a:xfrm>
          <a:off x="1860448" y="-26680"/>
          <a:ext cx="1741193" cy="692962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2115440" y="74802"/>
        <a:ext cx="1231209" cy="489998"/>
      </dsp:txXfrm>
    </dsp:sp>
    <dsp:sp modelId="{0333DF5F-F486-4348-8818-D79D2931E47B}">
      <dsp:nvSpPr>
        <dsp:cNvPr id="0" name=""/>
        <dsp:cNvSpPr/>
      </dsp:nvSpPr>
      <dsp:spPr>
        <a:xfrm rot="20481750">
          <a:off x="3404862" y="935895"/>
          <a:ext cx="277382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277382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536619" y="940299"/>
        <a:ext cx="13869" cy="13869"/>
      </dsp:txXfrm>
    </dsp:sp>
    <dsp:sp modelId="{04EA0E98-6DEE-4B41-9197-271221097686}">
      <dsp:nvSpPr>
        <dsp:cNvPr id="0" name=""/>
        <dsp:cNvSpPr/>
      </dsp:nvSpPr>
      <dsp:spPr>
        <a:xfrm>
          <a:off x="3514590" y="251008"/>
          <a:ext cx="1738047" cy="825803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3769121" y="371944"/>
        <a:ext cx="1228985" cy="583931"/>
      </dsp:txXfrm>
    </dsp:sp>
    <dsp:sp modelId="{EBDF0479-9E1F-4789-817A-BE6163C9C7C0}">
      <dsp:nvSpPr>
        <dsp:cNvPr id="0" name=""/>
        <dsp:cNvSpPr/>
      </dsp:nvSpPr>
      <dsp:spPr>
        <a:xfrm rot="931680">
          <a:off x="3460400" y="1455255"/>
          <a:ext cx="307182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307182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606312" y="1458913"/>
        <a:ext cx="15359" cy="15359"/>
      </dsp:txXfrm>
    </dsp:sp>
    <dsp:sp modelId="{A894FDE4-EEFD-4447-89A2-601187B43B8E}">
      <dsp:nvSpPr>
        <dsp:cNvPr id="0" name=""/>
        <dsp:cNvSpPr/>
      </dsp:nvSpPr>
      <dsp:spPr>
        <a:xfrm>
          <a:off x="3643340" y="1285888"/>
          <a:ext cx="1805645" cy="879417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3907771" y="1414676"/>
        <a:ext cx="1276783" cy="621841"/>
      </dsp:txXfrm>
    </dsp:sp>
    <dsp:sp modelId="{0920D831-EA18-4B97-9C6E-27CFDCB92036}">
      <dsp:nvSpPr>
        <dsp:cNvPr id="0" name=""/>
        <dsp:cNvSpPr/>
      </dsp:nvSpPr>
      <dsp:spPr>
        <a:xfrm rot="5390694">
          <a:off x="2658796" y="1629793"/>
          <a:ext cx="146769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146769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728512" y="1637461"/>
        <a:ext cx="7338" cy="7338"/>
      </dsp:txXfrm>
    </dsp:sp>
    <dsp:sp modelId="{AF3AA2CE-79F5-49BA-9354-96B1679D984E}">
      <dsp:nvSpPr>
        <dsp:cNvPr id="0" name=""/>
        <dsp:cNvSpPr/>
      </dsp:nvSpPr>
      <dsp:spPr>
        <a:xfrm>
          <a:off x="1857389" y="1714514"/>
          <a:ext cx="1752169" cy="808562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2113988" y="1832925"/>
        <a:ext cx="1238971" cy="571740"/>
      </dsp:txXfrm>
    </dsp:sp>
    <dsp:sp modelId="{C34B70C4-26A6-4808-BB84-84CA50D4925E}">
      <dsp:nvSpPr>
        <dsp:cNvPr id="0" name=""/>
        <dsp:cNvSpPr/>
      </dsp:nvSpPr>
      <dsp:spPr>
        <a:xfrm rot="9649368">
          <a:off x="1794133" y="1488358"/>
          <a:ext cx="272680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272680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1923656" y="1492879"/>
        <a:ext cx="13634" cy="13634"/>
      </dsp:txXfrm>
    </dsp:sp>
    <dsp:sp modelId="{4D1C0439-FB39-4297-80F7-65A257ABBD63}">
      <dsp:nvSpPr>
        <dsp:cNvPr id="0" name=""/>
        <dsp:cNvSpPr/>
      </dsp:nvSpPr>
      <dsp:spPr>
        <a:xfrm>
          <a:off x="228926" y="1360416"/>
          <a:ext cx="1728373" cy="861012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482040" y="1486508"/>
        <a:ext cx="1222145" cy="608828"/>
      </dsp:txXfrm>
    </dsp:sp>
    <dsp:sp modelId="{F88D2AC5-967D-4587-9BF2-DC8835E54FD5}">
      <dsp:nvSpPr>
        <dsp:cNvPr id="0" name=""/>
        <dsp:cNvSpPr/>
      </dsp:nvSpPr>
      <dsp:spPr>
        <a:xfrm rot="11707560">
          <a:off x="1743369" y="976755"/>
          <a:ext cx="250112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250112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1862172" y="981840"/>
        <a:ext cx="12505" cy="12505"/>
      </dsp:txXfrm>
    </dsp:sp>
    <dsp:sp modelId="{2BF5D388-3DB4-4EB3-8149-740A6695CCB8}">
      <dsp:nvSpPr>
        <dsp:cNvPr id="0" name=""/>
        <dsp:cNvSpPr/>
      </dsp:nvSpPr>
      <dsp:spPr>
        <a:xfrm>
          <a:off x="132509" y="336143"/>
          <a:ext cx="1725400" cy="831825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385188" y="457961"/>
        <a:ext cx="1220042" cy="5881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90F054-C869-458F-B258-8E77F40B5CEA}">
      <dsp:nvSpPr>
        <dsp:cNvPr id="0" name=""/>
        <dsp:cNvSpPr/>
      </dsp:nvSpPr>
      <dsp:spPr>
        <a:xfrm>
          <a:off x="1821275" y="874784"/>
          <a:ext cx="1819539" cy="6929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rPr>
            <a:t>люд</a:t>
          </a:r>
          <a:r>
            <a:rPr kumimoji="0" lang="ru-RU" sz="2000" b="1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и</a:t>
          </a:r>
        </a:p>
      </dsp:txBody>
      <dsp:txXfrm>
        <a:off x="2087740" y="976266"/>
        <a:ext cx="1286609" cy="489998"/>
      </dsp:txXfrm>
    </dsp:sp>
    <dsp:sp modelId="{B4011A41-D1E7-4028-B1F8-676811628A96}">
      <dsp:nvSpPr>
        <dsp:cNvPr id="0" name=""/>
        <dsp:cNvSpPr/>
      </dsp:nvSpPr>
      <dsp:spPr>
        <a:xfrm rot="16200000">
          <a:off x="2626793" y="759195"/>
          <a:ext cx="208501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208501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725832" y="765320"/>
        <a:ext cx="10425" cy="10425"/>
      </dsp:txXfrm>
    </dsp:sp>
    <dsp:sp modelId="{0EE58FD3-9E4D-4FF4-B47C-2E869B6AB9E2}">
      <dsp:nvSpPr>
        <dsp:cNvPr id="0" name=""/>
        <dsp:cNvSpPr/>
      </dsp:nvSpPr>
      <dsp:spPr>
        <a:xfrm>
          <a:off x="1860448" y="-26680"/>
          <a:ext cx="1741193" cy="692962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активн</a:t>
          </a:r>
          <a:r>
            <a:rPr kumimoji="0" lang="ru-RU" sz="1400" b="1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ы</a:t>
          </a:r>
        </a:p>
      </dsp:txBody>
      <dsp:txXfrm>
        <a:off x="2115440" y="74802"/>
        <a:ext cx="1231209" cy="489998"/>
      </dsp:txXfrm>
    </dsp:sp>
    <dsp:sp modelId="{0333DF5F-F486-4348-8818-D79D2931E47B}">
      <dsp:nvSpPr>
        <dsp:cNvPr id="0" name=""/>
        <dsp:cNvSpPr/>
      </dsp:nvSpPr>
      <dsp:spPr>
        <a:xfrm rot="20481750">
          <a:off x="3404862" y="935895"/>
          <a:ext cx="277382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277382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536619" y="940299"/>
        <a:ext cx="13869" cy="13869"/>
      </dsp:txXfrm>
    </dsp:sp>
    <dsp:sp modelId="{04EA0E98-6DEE-4B41-9197-271221097686}">
      <dsp:nvSpPr>
        <dsp:cNvPr id="0" name=""/>
        <dsp:cNvSpPr/>
      </dsp:nvSpPr>
      <dsp:spPr>
        <a:xfrm>
          <a:off x="3514590" y="251008"/>
          <a:ext cx="1738047" cy="825803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общительн</a:t>
          </a:r>
          <a:r>
            <a:rPr kumimoji="0" lang="ru-RU" sz="1400" b="1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ы</a:t>
          </a:r>
        </a:p>
      </dsp:txBody>
      <dsp:txXfrm>
        <a:off x="3769121" y="371944"/>
        <a:ext cx="1228985" cy="583931"/>
      </dsp:txXfrm>
    </dsp:sp>
    <dsp:sp modelId="{EBDF0479-9E1F-4789-817A-BE6163C9C7C0}">
      <dsp:nvSpPr>
        <dsp:cNvPr id="0" name=""/>
        <dsp:cNvSpPr/>
      </dsp:nvSpPr>
      <dsp:spPr>
        <a:xfrm rot="931680">
          <a:off x="3460400" y="1455255"/>
          <a:ext cx="307182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307182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606312" y="1458913"/>
        <a:ext cx="15359" cy="15359"/>
      </dsp:txXfrm>
    </dsp:sp>
    <dsp:sp modelId="{A894FDE4-EEFD-4447-89A2-601187B43B8E}">
      <dsp:nvSpPr>
        <dsp:cNvPr id="0" name=""/>
        <dsp:cNvSpPr/>
      </dsp:nvSpPr>
      <dsp:spPr>
        <a:xfrm>
          <a:off x="3643340" y="1285888"/>
          <a:ext cx="1805645" cy="879417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трудолюбив</a:t>
          </a:r>
          <a:r>
            <a:rPr kumimoji="0" lang="ru-RU" sz="1400" b="1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ы</a:t>
          </a:r>
        </a:p>
      </dsp:txBody>
      <dsp:txXfrm>
        <a:off x="3907771" y="1414676"/>
        <a:ext cx="1276783" cy="621841"/>
      </dsp:txXfrm>
    </dsp:sp>
    <dsp:sp modelId="{0920D831-EA18-4B97-9C6E-27CFDCB92036}">
      <dsp:nvSpPr>
        <dsp:cNvPr id="0" name=""/>
        <dsp:cNvSpPr/>
      </dsp:nvSpPr>
      <dsp:spPr>
        <a:xfrm rot="5390694">
          <a:off x="2658796" y="1629793"/>
          <a:ext cx="146769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146769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728512" y="1637461"/>
        <a:ext cx="7338" cy="7338"/>
      </dsp:txXfrm>
    </dsp:sp>
    <dsp:sp modelId="{AF3AA2CE-79F5-49BA-9354-96B1679D984E}">
      <dsp:nvSpPr>
        <dsp:cNvPr id="0" name=""/>
        <dsp:cNvSpPr/>
      </dsp:nvSpPr>
      <dsp:spPr>
        <a:xfrm>
          <a:off x="1857389" y="1714514"/>
          <a:ext cx="1752169" cy="808562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дружн</a:t>
          </a:r>
          <a:r>
            <a:rPr kumimoji="0" lang="ru-RU" sz="1400" b="1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ы</a:t>
          </a:r>
        </a:p>
      </dsp:txBody>
      <dsp:txXfrm>
        <a:off x="2113988" y="1832925"/>
        <a:ext cx="1238971" cy="571740"/>
      </dsp:txXfrm>
    </dsp:sp>
    <dsp:sp modelId="{C34B70C4-26A6-4808-BB84-84CA50D4925E}">
      <dsp:nvSpPr>
        <dsp:cNvPr id="0" name=""/>
        <dsp:cNvSpPr/>
      </dsp:nvSpPr>
      <dsp:spPr>
        <a:xfrm rot="9649368">
          <a:off x="1794133" y="1488358"/>
          <a:ext cx="272680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272680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1923656" y="1492879"/>
        <a:ext cx="13634" cy="13634"/>
      </dsp:txXfrm>
    </dsp:sp>
    <dsp:sp modelId="{4D1C0439-FB39-4297-80F7-65A257ABBD63}">
      <dsp:nvSpPr>
        <dsp:cNvPr id="0" name=""/>
        <dsp:cNvSpPr/>
      </dsp:nvSpPr>
      <dsp:spPr>
        <a:xfrm>
          <a:off x="228926" y="1360416"/>
          <a:ext cx="1728373" cy="861012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скромн</a:t>
          </a:r>
          <a:r>
            <a:rPr kumimoji="0" lang="ru-RU" sz="1400" b="1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ы</a:t>
          </a:r>
        </a:p>
      </dsp:txBody>
      <dsp:txXfrm>
        <a:off x="482040" y="1486508"/>
        <a:ext cx="1222145" cy="608828"/>
      </dsp:txXfrm>
    </dsp:sp>
    <dsp:sp modelId="{F88D2AC5-967D-4587-9BF2-DC8835E54FD5}">
      <dsp:nvSpPr>
        <dsp:cNvPr id="0" name=""/>
        <dsp:cNvSpPr/>
      </dsp:nvSpPr>
      <dsp:spPr>
        <a:xfrm rot="11707560">
          <a:off x="1743369" y="976755"/>
          <a:ext cx="250112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250112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1862172" y="981840"/>
        <a:ext cx="12505" cy="12505"/>
      </dsp:txXfrm>
    </dsp:sp>
    <dsp:sp modelId="{2BF5D388-3DB4-4EB3-8149-740A6695CCB8}">
      <dsp:nvSpPr>
        <dsp:cNvPr id="0" name=""/>
        <dsp:cNvSpPr/>
      </dsp:nvSpPr>
      <dsp:spPr>
        <a:xfrm>
          <a:off x="132509" y="336143"/>
          <a:ext cx="1725400" cy="831825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добр</a:t>
          </a:r>
          <a:r>
            <a:rPr kumimoji="0" lang="ru-RU" sz="1400" b="1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ы</a:t>
          </a:r>
        </a:p>
      </dsp:txBody>
      <dsp:txXfrm>
        <a:off x="385188" y="457961"/>
        <a:ext cx="1220042" cy="5881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90F054-C869-458F-B258-8E77F40B5CEA}">
      <dsp:nvSpPr>
        <dsp:cNvPr id="0" name=""/>
        <dsp:cNvSpPr/>
      </dsp:nvSpPr>
      <dsp:spPr>
        <a:xfrm>
          <a:off x="1714513" y="874784"/>
          <a:ext cx="2033062" cy="692962"/>
        </a:xfrm>
        <a:prstGeom prst="ellipse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rPr>
            <a:t>Узбекистан</a:t>
          </a:r>
        </a:p>
      </dsp:txBody>
      <dsp:txXfrm>
        <a:off x="2012248" y="976266"/>
        <a:ext cx="1437592" cy="489998"/>
      </dsp:txXfrm>
    </dsp:sp>
    <dsp:sp modelId="{B4011A41-D1E7-4028-B1F8-676811628A96}">
      <dsp:nvSpPr>
        <dsp:cNvPr id="0" name=""/>
        <dsp:cNvSpPr/>
      </dsp:nvSpPr>
      <dsp:spPr>
        <a:xfrm rot="16200000">
          <a:off x="2626793" y="759195"/>
          <a:ext cx="208501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208501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725832" y="765320"/>
        <a:ext cx="10425" cy="10425"/>
      </dsp:txXfrm>
    </dsp:sp>
    <dsp:sp modelId="{0EE58FD3-9E4D-4FF4-B47C-2E869B6AB9E2}">
      <dsp:nvSpPr>
        <dsp:cNvPr id="0" name=""/>
        <dsp:cNvSpPr/>
      </dsp:nvSpPr>
      <dsp:spPr>
        <a:xfrm>
          <a:off x="1860448" y="-26680"/>
          <a:ext cx="1741193" cy="692962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2115440" y="74802"/>
        <a:ext cx="1231209" cy="489998"/>
      </dsp:txXfrm>
    </dsp:sp>
    <dsp:sp modelId="{0333DF5F-F486-4348-8818-D79D2931E47B}">
      <dsp:nvSpPr>
        <dsp:cNvPr id="0" name=""/>
        <dsp:cNvSpPr/>
      </dsp:nvSpPr>
      <dsp:spPr>
        <a:xfrm rot="20481750">
          <a:off x="3447501" y="928899"/>
          <a:ext cx="233595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233595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558459" y="934397"/>
        <a:ext cx="11679" cy="11679"/>
      </dsp:txXfrm>
    </dsp:sp>
    <dsp:sp modelId="{04EA0E98-6DEE-4B41-9197-271221097686}">
      <dsp:nvSpPr>
        <dsp:cNvPr id="0" name=""/>
        <dsp:cNvSpPr/>
      </dsp:nvSpPr>
      <dsp:spPr>
        <a:xfrm>
          <a:off x="3514590" y="251008"/>
          <a:ext cx="1738047" cy="825803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3769121" y="371944"/>
        <a:ext cx="1228985" cy="583931"/>
      </dsp:txXfrm>
    </dsp:sp>
    <dsp:sp modelId="{EBDF0479-9E1F-4789-817A-BE6163C9C7C0}">
      <dsp:nvSpPr>
        <dsp:cNvPr id="0" name=""/>
        <dsp:cNvSpPr/>
      </dsp:nvSpPr>
      <dsp:spPr>
        <a:xfrm rot="931680">
          <a:off x="3514351" y="1462611"/>
          <a:ext cx="252228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252228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634160" y="1467643"/>
        <a:ext cx="12611" cy="12611"/>
      </dsp:txXfrm>
    </dsp:sp>
    <dsp:sp modelId="{A894FDE4-EEFD-4447-89A2-601187B43B8E}">
      <dsp:nvSpPr>
        <dsp:cNvPr id="0" name=""/>
        <dsp:cNvSpPr/>
      </dsp:nvSpPr>
      <dsp:spPr>
        <a:xfrm>
          <a:off x="3643340" y="1285888"/>
          <a:ext cx="1805645" cy="879417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3907771" y="1414676"/>
        <a:ext cx="1276783" cy="621841"/>
      </dsp:txXfrm>
    </dsp:sp>
    <dsp:sp modelId="{0920D831-EA18-4B97-9C6E-27CFDCB92036}">
      <dsp:nvSpPr>
        <dsp:cNvPr id="0" name=""/>
        <dsp:cNvSpPr/>
      </dsp:nvSpPr>
      <dsp:spPr>
        <a:xfrm rot="5118940">
          <a:off x="2689799" y="1631836"/>
          <a:ext cx="151632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151632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761825" y="1639383"/>
        <a:ext cx="7581" cy="7581"/>
      </dsp:txXfrm>
    </dsp:sp>
    <dsp:sp modelId="{AF3AA2CE-79F5-49BA-9354-96B1679D984E}">
      <dsp:nvSpPr>
        <dsp:cNvPr id="0" name=""/>
        <dsp:cNvSpPr/>
      </dsp:nvSpPr>
      <dsp:spPr>
        <a:xfrm>
          <a:off x="1928825" y="1718448"/>
          <a:ext cx="1752169" cy="808562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2185424" y="1836859"/>
        <a:ext cx="1238971" cy="571740"/>
      </dsp:txXfrm>
    </dsp:sp>
    <dsp:sp modelId="{C34B70C4-26A6-4808-BB84-84CA50D4925E}">
      <dsp:nvSpPr>
        <dsp:cNvPr id="0" name=""/>
        <dsp:cNvSpPr/>
      </dsp:nvSpPr>
      <dsp:spPr>
        <a:xfrm rot="9649368">
          <a:off x="1795300" y="1495265"/>
          <a:ext cx="230631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230631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1904850" y="1500837"/>
        <a:ext cx="11531" cy="11531"/>
      </dsp:txXfrm>
    </dsp:sp>
    <dsp:sp modelId="{4D1C0439-FB39-4297-80F7-65A257ABBD63}">
      <dsp:nvSpPr>
        <dsp:cNvPr id="0" name=""/>
        <dsp:cNvSpPr/>
      </dsp:nvSpPr>
      <dsp:spPr>
        <a:xfrm>
          <a:off x="228926" y="1360416"/>
          <a:ext cx="1728373" cy="861012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482040" y="1486508"/>
        <a:ext cx="1222145" cy="608828"/>
      </dsp:txXfrm>
    </dsp:sp>
    <dsp:sp modelId="{F88D2AC5-967D-4587-9BF2-DC8835E54FD5}">
      <dsp:nvSpPr>
        <dsp:cNvPr id="0" name=""/>
        <dsp:cNvSpPr/>
      </dsp:nvSpPr>
      <dsp:spPr>
        <a:xfrm rot="11707560">
          <a:off x="1744348" y="969378"/>
          <a:ext cx="193578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193578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1836298" y="975877"/>
        <a:ext cx="9678" cy="9678"/>
      </dsp:txXfrm>
    </dsp:sp>
    <dsp:sp modelId="{2BF5D388-3DB4-4EB3-8149-740A6695CCB8}">
      <dsp:nvSpPr>
        <dsp:cNvPr id="0" name=""/>
        <dsp:cNvSpPr/>
      </dsp:nvSpPr>
      <dsp:spPr>
        <a:xfrm>
          <a:off x="132509" y="336143"/>
          <a:ext cx="1725400" cy="831825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385188" y="457961"/>
        <a:ext cx="1220042" cy="58818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90F054-C869-458F-B258-8E77F40B5CEA}">
      <dsp:nvSpPr>
        <dsp:cNvPr id="0" name=""/>
        <dsp:cNvSpPr/>
      </dsp:nvSpPr>
      <dsp:spPr>
        <a:xfrm>
          <a:off x="1762612" y="874784"/>
          <a:ext cx="2033062" cy="692962"/>
        </a:xfrm>
        <a:prstGeom prst="ellipse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rPr>
            <a:t>Узбекистан</a:t>
          </a:r>
        </a:p>
      </dsp:txBody>
      <dsp:txXfrm>
        <a:off x="2060347" y="976266"/>
        <a:ext cx="1437592" cy="489998"/>
      </dsp:txXfrm>
    </dsp:sp>
    <dsp:sp modelId="{B4011A41-D1E7-4028-B1F8-676811628A96}">
      <dsp:nvSpPr>
        <dsp:cNvPr id="0" name=""/>
        <dsp:cNvSpPr/>
      </dsp:nvSpPr>
      <dsp:spPr>
        <a:xfrm rot="16200000">
          <a:off x="2674892" y="759195"/>
          <a:ext cx="208501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208501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773930" y="765320"/>
        <a:ext cx="10425" cy="10425"/>
      </dsp:txXfrm>
    </dsp:sp>
    <dsp:sp modelId="{0EE58FD3-9E4D-4FF4-B47C-2E869B6AB9E2}">
      <dsp:nvSpPr>
        <dsp:cNvPr id="0" name=""/>
        <dsp:cNvSpPr/>
      </dsp:nvSpPr>
      <dsp:spPr>
        <a:xfrm>
          <a:off x="1908546" y="-26680"/>
          <a:ext cx="1741193" cy="692962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независим</a:t>
          </a:r>
        </a:p>
      </dsp:txBody>
      <dsp:txXfrm>
        <a:off x="2163538" y="74802"/>
        <a:ext cx="1231209" cy="489998"/>
      </dsp:txXfrm>
    </dsp:sp>
    <dsp:sp modelId="{0333DF5F-F486-4348-8818-D79D2931E47B}">
      <dsp:nvSpPr>
        <dsp:cNvPr id="0" name=""/>
        <dsp:cNvSpPr/>
      </dsp:nvSpPr>
      <dsp:spPr>
        <a:xfrm rot="20481750">
          <a:off x="3495600" y="928899"/>
          <a:ext cx="233595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233595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606557" y="934397"/>
        <a:ext cx="11679" cy="11679"/>
      </dsp:txXfrm>
    </dsp:sp>
    <dsp:sp modelId="{04EA0E98-6DEE-4B41-9197-271221097686}">
      <dsp:nvSpPr>
        <dsp:cNvPr id="0" name=""/>
        <dsp:cNvSpPr/>
      </dsp:nvSpPr>
      <dsp:spPr>
        <a:xfrm>
          <a:off x="3562689" y="251008"/>
          <a:ext cx="1738047" cy="825803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свободен</a:t>
          </a:r>
        </a:p>
      </dsp:txBody>
      <dsp:txXfrm>
        <a:off x="3817220" y="371944"/>
        <a:ext cx="1228985" cy="583931"/>
      </dsp:txXfrm>
    </dsp:sp>
    <dsp:sp modelId="{EBDF0479-9E1F-4789-817A-BE6163C9C7C0}">
      <dsp:nvSpPr>
        <dsp:cNvPr id="0" name=""/>
        <dsp:cNvSpPr/>
      </dsp:nvSpPr>
      <dsp:spPr>
        <a:xfrm rot="931680">
          <a:off x="3562450" y="1462611"/>
          <a:ext cx="252228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252228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682258" y="1467643"/>
        <a:ext cx="12611" cy="12611"/>
      </dsp:txXfrm>
    </dsp:sp>
    <dsp:sp modelId="{A894FDE4-EEFD-4447-89A2-601187B43B8E}">
      <dsp:nvSpPr>
        <dsp:cNvPr id="0" name=""/>
        <dsp:cNvSpPr/>
      </dsp:nvSpPr>
      <dsp:spPr>
        <a:xfrm>
          <a:off x="3691438" y="1285888"/>
          <a:ext cx="1805645" cy="879417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дорог</a:t>
          </a:r>
        </a:p>
      </dsp:txBody>
      <dsp:txXfrm>
        <a:off x="3955869" y="1414676"/>
        <a:ext cx="1276783" cy="621841"/>
      </dsp:txXfrm>
    </dsp:sp>
    <dsp:sp modelId="{0920D831-EA18-4B97-9C6E-27CFDCB92036}">
      <dsp:nvSpPr>
        <dsp:cNvPr id="0" name=""/>
        <dsp:cNvSpPr/>
      </dsp:nvSpPr>
      <dsp:spPr>
        <a:xfrm rot="5118940">
          <a:off x="2737898" y="1631836"/>
          <a:ext cx="151632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151632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809923" y="1639383"/>
        <a:ext cx="7581" cy="7581"/>
      </dsp:txXfrm>
    </dsp:sp>
    <dsp:sp modelId="{AF3AA2CE-79F5-49BA-9354-96B1679D984E}">
      <dsp:nvSpPr>
        <dsp:cNvPr id="0" name=""/>
        <dsp:cNvSpPr/>
      </dsp:nvSpPr>
      <dsp:spPr>
        <a:xfrm>
          <a:off x="1976924" y="1718448"/>
          <a:ext cx="1752169" cy="808562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велик</a:t>
          </a:r>
        </a:p>
      </dsp:txBody>
      <dsp:txXfrm>
        <a:off x="2233523" y="1836859"/>
        <a:ext cx="1238971" cy="571740"/>
      </dsp:txXfrm>
    </dsp:sp>
    <dsp:sp modelId="{C34B70C4-26A6-4808-BB84-84CA50D4925E}">
      <dsp:nvSpPr>
        <dsp:cNvPr id="0" name=""/>
        <dsp:cNvSpPr/>
      </dsp:nvSpPr>
      <dsp:spPr>
        <a:xfrm rot="9860598">
          <a:off x="1823636" y="1453408"/>
          <a:ext cx="173555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173555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1906075" y="1460407"/>
        <a:ext cx="8677" cy="8677"/>
      </dsp:txXfrm>
    </dsp:sp>
    <dsp:sp modelId="{4D1C0439-FB39-4297-80F7-65A257ABBD63}">
      <dsp:nvSpPr>
        <dsp:cNvPr id="0" name=""/>
        <dsp:cNvSpPr/>
      </dsp:nvSpPr>
      <dsp:spPr>
        <a:xfrm>
          <a:off x="52155" y="1285888"/>
          <a:ext cx="1920767" cy="861012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богат</a:t>
          </a:r>
        </a:p>
      </dsp:txBody>
      <dsp:txXfrm>
        <a:off x="333445" y="1411980"/>
        <a:ext cx="1358187" cy="608828"/>
      </dsp:txXfrm>
    </dsp:sp>
    <dsp:sp modelId="{F88D2AC5-967D-4587-9BF2-DC8835E54FD5}">
      <dsp:nvSpPr>
        <dsp:cNvPr id="0" name=""/>
        <dsp:cNvSpPr/>
      </dsp:nvSpPr>
      <dsp:spPr>
        <a:xfrm rot="11707560">
          <a:off x="1792447" y="969378"/>
          <a:ext cx="193578" cy="22675"/>
        </a:xfrm>
        <a:custGeom>
          <a:avLst/>
          <a:gdLst/>
          <a:ahLst/>
          <a:cxnLst/>
          <a:rect l="0" t="0" r="0" b="0"/>
          <a:pathLst>
            <a:path>
              <a:moveTo>
                <a:pt x="0" y="11337"/>
              </a:moveTo>
              <a:lnTo>
                <a:pt x="193578" y="11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1884396" y="975877"/>
        <a:ext cx="9678" cy="9678"/>
      </dsp:txXfrm>
    </dsp:sp>
    <dsp:sp modelId="{2BF5D388-3DB4-4EB3-8149-740A6695CCB8}">
      <dsp:nvSpPr>
        <dsp:cNvPr id="0" name=""/>
        <dsp:cNvSpPr/>
      </dsp:nvSpPr>
      <dsp:spPr>
        <a:xfrm>
          <a:off x="180607" y="336143"/>
          <a:ext cx="1725400" cy="831825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современен</a:t>
          </a:r>
        </a:p>
      </dsp:txBody>
      <dsp:txXfrm>
        <a:off x="433286" y="457961"/>
        <a:ext cx="1220042" cy="5881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7" y="222930"/>
            <a:ext cx="2958465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/>
              <a:t>Русский</a:t>
            </a:r>
            <a:r>
              <a:rPr sz="3400" spc="-55" dirty="0"/>
              <a:t> </a:t>
            </a:r>
            <a:r>
              <a:rPr sz="3400" spc="10" dirty="0"/>
              <a:t>язык</a:t>
            </a:r>
            <a:endParaRPr sz="3400"/>
          </a:p>
        </p:txBody>
      </p:sp>
      <p:sp>
        <p:nvSpPr>
          <p:cNvPr id="4" name="object 4"/>
          <p:cNvSpPr txBox="1"/>
          <p:nvPr/>
        </p:nvSpPr>
        <p:spPr>
          <a:xfrm>
            <a:off x="454009" y="1050921"/>
            <a:ext cx="3643337" cy="10785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1750" spc="-20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1750" b="1" spc="-20" dirty="0" smtClean="0">
                <a:solidFill>
                  <a:srgbClr val="2365C7"/>
                </a:solidFill>
                <a:latin typeface="Arial"/>
                <a:cs typeface="Arial"/>
              </a:rPr>
              <a:t>    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1750" b="1" spc="-20" dirty="0" smtClean="0">
                <a:solidFill>
                  <a:srgbClr val="2365C7"/>
                </a:solidFill>
                <a:latin typeface="Arial"/>
                <a:cs typeface="Arial"/>
              </a:rPr>
              <a:t>  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1750" b="1" spc="-20" dirty="0" smtClean="0">
                <a:solidFill>
                  <a:srgbClr val="2365C7"/>
                </a:solidFill>
                <a:latin typeface="Arial"/>
                <a:cs typeface="Arial"/>
              </a:rPr>
              <a:t>    </a:t>
            </a:r>
            <a:r>
              <a:rPr lang="ru-RU" sz="1750" spc="-20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</a:p>
        </p:txBody>
      </p:sp>
      <p:sp>
        <p:nvSpPr>
          <p:cNvPr id="5" name="object 5"/>
          <p:cNvSpPr/>
          <p:nvPr/>
        </p:nvSpPr>
        <p:spPr>
          <a:xfrm>
            <a:off x="146596" y="1406401"/>
            <a:ext cx="428628" cy="983198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705139" y="208273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225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chemeClr val="bg1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chemeClr val="bg1"/>
                </a:solidFill>
                <a:latin typeface="Arial"/>
                <a:cs typeface="Arial"/>
              </a:rPr>
              <a:t>ласс</a:t>
            </a:r>
            <a:endParaRPr sz="130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7" name="Picture 2" descr="D:\Ona\O'quv Amaliyot\kopy\book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3300" y="2235721"/>
            <a:ext cx="2074201" cy="3302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Прямоугольник 27"/>
          <p:cNvSpPr/>
          <p:nvPr/>
        </p:nvSpPr>
        <p:spPr>
          <a:xfrm>
            <a:off x="596884" y="1265235"/>
            <a:ext cx="25740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Тема: Как сказать о </a:t>
            </a:r>
            <a:r>
              <a:rPr lang="ru-RU" sz="2400" b="1" dirty="0" smtClean="0">
                <a:solidFill>
                  <a:srgbClr val="0070C0"/>
                </a:solidFill>
              </a:rPr>
              <a:t>качественном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ru-RU" sz="2400" b="1" dirty="0" smtClean="0">
                <a:solidFill>
                  <a:srgbClr val="0070C0"/>
                </a:solidFill>
              </a:rPr>
              <a:t>состоянии </a:t>
            </a:r>
            <a:r>
              <a:rPr lang="en-US" sz="2400" b="1" dirty="0" smtClean="0">
                <a:solidFill>
                  <a:srgbClr val="0070C0"/>
                </a:solidFill>
              </a:rPr>
              <a:t>      </a:t>
            </a:r>
            <a:r>
              <a:rPr lang="ru-RU" sz="2400" b="1" dirty="0" smtClean="0">
                <a:solidFill>
                  <a:srgbClr val="0070C0"/>
                </a:solidFill>
              </a:rPr>
              <a:t>предмета</a:t>
            </a:r>
            <a:r>
              <a:rPr lang="ru-RU" sz="2400" b="1" dirty="0" smtClean="0">
                <a:solidFill>
                  <a:srgbClr val="0070C0"/>
                </a:solidFill>
              </a:rPr>
              <a:t>?  </a:t>
            </a:r>
            <a:endParaRPr lang="ru-RU" sz="2400" dirty="0"/>
          </a:p>
        </p:txBody>
      </p:sp>
      <p:pic>
        <p:nvPicPr>
          <p:cNvPr id="29" name="Picture 13" descr="shkolnye_predmety_kartinki_5_1212563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1832008" y="4551383"/>
            <a:ext cx="6408737" cy="3249604"/>
          </a:xfrm>
          <a:prstGeom prst="rect">
            <a:avLst/>
          </a:prstGeom>
          <a:noFill/>
        </p:spPr>
      </p:pic>
      <p:pic>
        <p:nvPicPr>
          <p:cNvPr id="30" name="Picture 13" descr="shkolnye_predmety_kartinki_5_1212563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58964" y="1190377"/>
            <a:ext cx="1872208" cy="1500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Игра «Волшебный прямоугольник»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54207" y="781127"/>
            <a:ext cx="3194278" cy="215444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dirty="0"/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2253" y="2336804"/>
            <a:ext cx="2931511" cy="408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56" y="908045"/>
            <a:ext cx="2214578" cy="1878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Текст 2"/>
          <p:cNvSpPr txBox="1">
            <a:spLocks/>
          </p:cNvSpPr>
          <p:nvPr/>
        </p:nvSpPr>
        <p:spPr>
          <a:xfrm>
            <a:off x="2597148" y="765169"/>
            <a:ext cx="2786082" cy="19697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Свободные клеточки прямоугольника заполните буквами так, чтобы в каждом вертикальном ряду получились 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краткие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прилагательные мужского рода. </a:t>
            </a:r>
            <a:endParaRPr kumimoji="0" lang="ru-RU" sz="1600" b="1" i="1" u="none" strike="noStrike" kern="0" cap="none" spc="0" normalizeH="0" baseline="0" noProof="0" dirty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r>
              <a:rPr lang="ru-RU" dirty="0" smtClean="0"/>
              <a:t>         «Волшебный прямоугольник»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6816" y="555228"/>
          <a:ext cx="5572165" cy="2576322"/>
        </p:xfrm>
        <a:graphic>
          <a:graphicData uri="http://schemas.openxmlformats.org/drawingml/2006/table">
            <a:tbl>
              <a:tblPr/>
              <a:tblGrid>
                <a:gridCol w="500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50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68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Э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К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С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К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У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Р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С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И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Я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276999"/>
          </a:xfrm>
        </p:spPr>
        <p:txBody>
          <a:bodyPr/>
          <a:lstStyle/>
          <a:p>
            <a:r>
              <a:rPr lang="ru-RU" sz="1800" dirty="0" smtClean="0"/>
              <a:t>      «Волшебный прямоугольник». Проверьте! </a:t>
            </a:r>
            <a:endParaRPr lang="ru-RU" sz="1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6816" y="555228"/>
          <a:ext cx="5572165" cy="2576322"/>
        </p:xfrm>
        <a:graphic>
          <a:graphicData uri="http://schemas.openxmlformats.org/drawingml/2006/table">
            <a:tbl>
              <a:tblPr/>
              <a:tblGrid>
                <a:gridCol w="500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50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68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Э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К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С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К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У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Р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С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И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Я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М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И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Р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Е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К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Д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М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Л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Е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И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Ш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Р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И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Ц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М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Ё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К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И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Ц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В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И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У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А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Т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М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И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И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К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Л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Е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Е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А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Т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И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Е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Л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Т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А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К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Е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И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Л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А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В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Е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Б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Е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Е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Л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Е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«Ментальная карта»</a:t>
            </a:r>
            <a:endParaRPr lang="ru-RU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168256" y="622292"/>
          <a:ext cx="5500726" cy="2500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«Ментальная карта». Проверьте!</a:t>
            </a:r>
            <a:endParaRPr lang="ru-RU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168256" y="622292"/>
          <a:ext cx="5500726" cy="2500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«Ментальная карта»</a:t>
            </a:r>
            <a:endParaRPr lang="ru-RU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168256" y="622292"/>
          <a:ext cx="5500726" cy="2500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«Ментальная карта». Проверьте!</a:t>
            </a:r>
            <a:endParaRPr lang="ru-RU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168256" y="622292"/>
          <a:ext cx="5500726" cy="2500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ru-RU" dirty="0" smtClean="0"/>
              <a:t>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40024" y="479417"/>
            <a:ext cx="2928958" cy="3477875"/>
          </a:xfrm>
        </p:spPr>
        <p:txBody>
          <a:bodyPr/>
          <a:lstStyle/>
          <a:p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эмоциональный –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hissiy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коммуникабельный –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chiqishimli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сильный –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kuchli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крепкий –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baquvvat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уникальный –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noyob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решительный –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qat’iyatli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скромный –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kamtarona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инициативный –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tashabbuskor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ядовитый –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zaharli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злой –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yovuz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D:\Ona\O'quv Amaliyot\kopy\book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4008" y="765169"/>
            <a:ext cx="2143140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693731"/>
            <a:ext cx="55975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§ </a:t>
            </a:r>
            <a:r>
              <a:rPr lang="en-US" b="1" dirty="0" smtClean="0">
                <a:solidFill>
                  <a:srgbClr val="0070C0"/>
                </a:solidFill>
              </a:rPr>
              <a:t>4</a:t>
            </a:r>
            <a:r>
              <a:rPr lang="ru-RU" b="1" dirty="0" smtClean="0">
                <a:solidFill>
                  <a:srgbClr val="0070C0"/>
                </a:solidFill>
              </a:rPr>
              <a:t>. Как сказать о качественном состоянии предмета?</a:t>
            </a:r>
            <a:endParaRPr lang="en-US" b="1" dirty="0" smtClean="0">
              <a:solidFill>
                <a:srgbClr val="0070C0"/>
              </a:solidFill>
            </a:endParaRPr>
          </a:p>
          <a:p>
            <a:r>
              <a:rPr lang="ru-RU" b="1" dirty="0" smtClean="0">
                <a:solidFill>
                  <a:srgbClr val="0070C0"/>
                </a:solidFill>
              </a:rPr>
              <a:t>                     Упражнение 41, 42 (стр. 13)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198" y="1550987"/>
            <a:ext cx="4357718" cy="14287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7496" y="102424"/>
            <a:ext cx="5786477" cy="276999"/>
          </a:xfrm>
        </p:spPr>
        <p:txBody>
          <a:bodyPr/>
          <a:lstStyle/>
          <a:p>
            <a:r>
              <a:rPr lang="ru-RU" sz="1800" dirty="0" smtClean="0"/>
              <a:t>         Полная и краткая форма прилагательных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239826" y="622293"/>
          <a:ext cx="3071834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Качественные имена прилагательные могут иметь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Стрелка вниз 4"/>
          <p:cNvSpPr/>
          <p:nvPr/>
        </p:nvSpPr>
        <p:spPr>
          <a:xfrm>
            <a:off x="1668454" y="1550987"/>
            <a:ext cx="28733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3525842" y="1550987"/>
            <a:ext cx="28733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25446" y="1979615"/>
            <a:ext cx="471490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полную форму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краткую  форму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красив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ый,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красив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ая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    красив, красив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а,   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красив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ое,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красив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ые         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красив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о,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красив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ы;</a:t>
            </a: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2811462" y="2408243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2811462" y="2622557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7496" y="102424"/>
            <a:ext cx="5786477" cy="276999"/>
          </a:xfrm>
        </p:spPr>
        <p:txBody>
          <a:bodyPr/>
          <a:lstStyle/>
          <a:p>
            <a:r>
              <a:rPr lang="ru-RU" sz="1800" dirty="0" smtClean="0"/>
              <a:t>         Полная и краткая форма прилагательных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68388" y="693731"/>
          <a:ext cx="3214710" cy="857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4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725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Краткие имена прилагательные  изменяются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Стрелка вниз 4"/>
          <p:cNvSpPr/>
          <p:nvPr/>
        </p:nvSpPr>
        <p:spPr>
          <a:xfrm>
            <a:off x="1668454" y="1550987"/>
            <a:ext cx="28733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3525842" y="1550987"/>
            <a:ext cx="28733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82570" y="1979615"/>
            <a:ext cx="485778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по родам: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             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по числам: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щедр, щедр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, щедр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        щедр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ы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дорог, дорог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, дорог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       дорог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7496" y="102424"/>
            <a:ext cx="5786477" cy="276999"/>
          </a:xfrm>
        </p:spPr>
        <p:txBody>
          <a:bodyPr/>
          <a:lstStyle/>
          <a:p>
            <a:r>
              <a:rPr lang="ru-RU" sz="1800" dirty="0" smtClean="0"/>
              <a:t>         Полная и краткая форма прилагательных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82636" y="622293"/>
          <a:ext cx="3786214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6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При образовании краткой формы имени прилагательного  мужского рода могут появляться беглые гласные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О или Е (Ё)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Стрелка вниз 4"/>
          <p:cNvSpPr/>
          <p:nvPr/>
        </p:nvSpPr>
        <p:spPr>
          <a:xfrm>
            <a:off x="1668454" y="1765301"/>
            <a:ext cx="287338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3525842" y="1765301"/>
            <a:ext cx="287338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82570" y="2051053"/>
            <a:ext cx="485778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           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низк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ий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                  низ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к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            мягк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ий                      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мяг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к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            честн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ый                   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чест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н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            умн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ый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                   ум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ё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н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       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368229" cy="276999"/>
          </a:xfrm>
        </p:spPr>
        <p:txBody>
          <a:bodyPr/>
          <a:lstStyle/>
          <a:p>
            <a:r>
              <a:rPr lang="ru-RU" sz="1800" dirty="0" smtClean="0"/>
              <a:t>      Полная и краткая форма прилагательных</a:t>
            </a:r>
            <a:endParaRPr lang="ru-RU" sz="18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96818" y="550852"/>
          <a:ext cx="5572165" cy="2582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4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4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4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44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5587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Полная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форма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</a:p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   м.р.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    ж.р.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</a:p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   ср.р.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  мн.ч.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2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бел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ый</a:t>
                      </a:r>
                      <a:endParaRPr lang="ru-RU" sz="16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бел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    </a:t>
                      </a:r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бел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а</a:t>
                      </a:r>
                      <a:endParaRPr lang="ru-RU" sz="16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бел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о</a:t>
                      </a:r>
                      <a:endParaRPr lang="ru-RU" sz="16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бел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ы</a:t>
                      </a:r>
                      <a:endParaRPr lang="ru-RU" sz="16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2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лёгк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ий</a:t>
                      </a:r>
                      <a:endParaRPr lang="ru-RU" sz="16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   лёг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о</a:t>
                      </a:r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к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    легк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а</a:t>
                      </a:r>
                      <a:endParaRPr lang="ru-RU" sz="16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    легк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о</a:t>
                      </a:r>
                      <a:endParaRPr lang="ru-RU" sz="16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  легк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endParaRPr lang="ru-RU" sz="16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2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чутк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ий</a:t>
                      </a:r>
                      <a:endParaRPr lang="ru-RU" sz="16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   чут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</a:t>
                      </a:r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к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    чутк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а</a:t>
                      </a:r>
                      <a:endParaRPr lang="ru-RU" sz="16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    чутк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о</a:t>
                      </a:r>
                      <a:endParaRPr lang="ru-RU" sz="16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  чутк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endParaRPr lang="ru-RU" sz="16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2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 ясн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ый</a:t>
                      </a:r>
                      <a:endParaRPr lang="ru-RU" sz="16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    яс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е</a:t>
                      </a:r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н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     ясн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а</a:t>
                      </a:r>
                      <a:endParaRPr lang="ru-RU" sz="16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     ясн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о</a:t>
                      </a:r>
                      <a:endParaRPr lang="ru-RU" sz="16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  ясн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ы</a:t>
                      </a:r>
                      <a:endParaRPr lang="ru-RU" sz="16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2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сильн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ый</a:t>
                      </a:r>
                      <a:endParaRPr lang="ru-RU" sz="16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   сил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ё</a:t>
                      </a:r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н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   сильн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а</a:t>
                      </a:r>
                      <a:endParaRPr lang="ru-RU" sz="16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   сильн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о</a:t>
                      </a:r>
                      <a:endParaRPr lang="ru-RU" sz="16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 сильн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ы</a:t>
                      </a:r>
                      <a:endParaRPr lang="ru-RU" sz="16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7496" y="102424"/>
            <a:ext cx="5883296" cy="315471"/>
          </a:xfrm>
        </p:spPr>
        <p:txBody>
          <a:bodyPr/>
          <a:lstStyle/>
          <a:p>
            <a:r>
              <a:rPr lang="ru-RU" dirty="0" smtClean="0"/>
              <a:t>    </a:t>
            </a:r>
            <a:r>
              <a:rPr lang="ru-RU" sz="1600" dirty="0" smtClean="0"/>
              <a:t>Значения полной и краткой формы прилагательного</a:t>
            </a:r>
            <a:endParaRPr lang="ru-RU" sz="1600" dirty="0"/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6" y="765169"/>
            <a:ext cx="1814123" cy="785818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6" y="1979615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54272" y="622293"/>
            <a:ext cx="314327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Бывают случаи, когда значения полной и краткой формы прилагательного в какой-то степени отличаются друг от друга: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она злая</a:t>
            </a:r>
            <a:r>
              <a:rPr lang="ru-RU" sz="1600" b="1" dirty="0" smtClean="0">
                <a:solidFill>
                  <a:srgbClr val="0070C0"/>
                </a:solidFill>
              </a:rPr>
              <a:t> (постоянно) – </a:t>
            </a:r>
          </a:p>
          <a:p>
            <a:r>
              <a:rPr lang="ru-RU" sz="1600" b="1" dirty="0" smtClean="0">
                <a:solidFill>
                  <a:srgbClr val="C00000"/>
                </a:solidFill>
              </a:rPr>
              <a:t>она зла </a:t>
            </a:r>
            <a:r>
              <a:rPr lang="ru-RU" sz="1600" b="1" dirty="0" smtClean="0">
                <a:solidFill>
                  <a:srgbClr val="0070C0"/>
                </a:solidFill>
              </a:rPr>
              <a:t>(только сейчас, а потом опять станет доброй)</a:t>
            </a:r>
            <a:endParaRPr lang="ru-RU" sz="1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7496" y="102424"/>
            <a:ext cx="5883296" cy="246221"/>
          </a:xfrm>
        </p:spPr>
        <p:txBody>
          <a:bodyPr/>
          <a:lstStyle/>
          <a:p>
            <a:r>
              <a:rPr lang="ru-RU" sz="1600" dirty="0" smtClean="0"/>
              <a:t>        Правописание краткой формы прилагательного</a:t>
            </a:r>
            <a:endParaRPr lang="ru-RU" sz="1600" dirty="0"/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6" y="765169"/>
            <a:ext cx="1814123" cy="785818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6" y="1979615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54272" y="622293"/>
            <a:ext cx="314327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В краткой форме прилагательных мужского рода после шипящих -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ь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- не пишется: </a:t>
            </a:r>
          </a:p>
          <a:p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блестя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щ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ий – блестя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щ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све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ий – све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хоро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ш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ий – хоро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ш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1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5"/>
            <a:ext cx="5429288" cy="3354765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</a:t>
            </a:r>
            <a:r>
              <a:rPr lang="ru-RU" sz="1400" dirty="0" smtClean="0">
                <a:solidFill>
                  <a:schemeClr val="tx1"/>
                </a:solidFill>
              </a:rPr>
              <a:t>От данных словосочетаний с полными </a:t>
            </a:r>
          </a:p>
          <a:p>
            <a:r>
              <a:rPr lang="ru-RU" sz="1400" dirty="0" smtClean="0">
                <a:solidFill>
                  <a:schemeClr val="tx1"/>
                </a:solidFill>
              </a:rPr>
              <a:t>    прилагательными образуйте  </a:t>
            </a:r>
          </a:p>
          <a:p>
            <a:r>
              <a:rPr lang="ru-RU" sz="1400" dirty="0" smtClean="0">
                <a:solidFill>
                  <a:schemeClr val="tx1"/>
                </a:solidFill>
              </a:rPr>
              <a:t>    и запишите словосочетания с краткой формой.</a:t>
            </a:r>
          </a:p>
          <a:p>
            <a:pPr marL="342900" indent="-342900">
              <a:buAutoNum type="arabicPeriod"/>
            </a:pPr>
            <a:r>
              <a:rPr lang="ru-RU" sz="1400" dirty="0" smtClean="0">
                <a:solidFill>
                  <a:srgbClr val="0070C0"/>
                </a:solidFill>
              </a:rPr>
              <a:t>горячий чай;</a:t>
            </a:r>
          </a:p>
          <a:p>
            <a:pPr marL="342900" indent="-342900">
              <a:buAutoNum type="arabicPeriod"/>
            </a:pPr>
            <a:r>
              <a:rPr lang="ru-RU" sz="1400" dirty="0" smtClean="0">
                <a:solidFill>
                  <a:srgbClr val="0070C0"/>
                </a:solidFill>
              </a:rPr>
              <a:t>хорошая погода;</a:t>
            </a:r>
          </a:p>
          <a:p>
            <a:pPr marL="342900" indent="-342900">
              <a:buAutoNum type="arabicPeriod"/>
            </a:pPr>
            <a:r>
              <a:rPr lang="ru-RU" sz="1400" dirty="0" smtClean="0">
                <a:solidFill>
                  <a:srgbClr val="0070C0"/>
                </a:solidFill>
              </a:rPr>
              <a:t>неуклюжий медведь;</a:t>
            </a:r>
          </a:p>
          <a:p>
            <a:pPr marL="342900" indent="-342900">
              <a:buAutoNum type="arabicPeriod"/>
            </a:pPr>
            <a:r>
              <a:rPr lang="ru-RU" sz="1400" dirty="0" smtClean="0">
                <a:solidFill>
                  <a:srgbClr val="0070C0"/>
                </a:solidFill>
              </a:rPr>
              <a:t>свежее молоко;</a:t>
            </a:r>
          </a:p>
          <a:p>
            <a:pPr marL="342900" indent="-342900">
              <a:buAutoNum type="arabicPeriod" startAt="5"/>
            </a:pPr>
            <a:r>
              <a:rPr lang="ru-RU" sz="1400" dirty="0" smtClean="0">
                <a:solidFill>
                  <a:srgbClr val="0070C0"/>
                </a:solidFill>
              </a:rPr>
              <a:t>прохладный день;</a:t>
            </a:r>
          </a:p>
          <a:p>
            <a:pPr marL="342900" indent="-342900">
              <a:buAutoNum type="arabicPeriod" startAt="5"/>
            </a:pPr>
            <a:r>
              <a:rPr lang="ru-RU" sz="1400" dirty="0" smtClean="0">
                <a:solidFill>
                  <a:srgbClr val="0070C0"/>
                </a:solidFill>
              </a:rPr>
              <a:t>злой волк;</a:t>
            </a:r>
          </a:p>
          <a:p>
            <a:pPr marL="342900" indent="-342900">
              <a:buAutoNum type="arabicPeriod" startAt="6"/>
            </a:pPr>
            <a:r>
              <a:rPr lang="ru-RU" sz="1400" dirty="0" smtClean="0">
                <a:solidFill>
                  <a:srgbClr val="0070C0"/>
                </a:solidFill>
              </a:rPr>
              <a:t>внимательный ученик;</a:t>
            </a:r>
          </a:p>
          <a:p>
            <a:pPr marL="342900" indent="-342900">
              <a:buAutoNum type="arabicPeriod" startAt="6"/>
            </a:pPr>
            <a:r>
              <a:rPr lang="ru-RU" sz="1400" dirty="0" smtClean="0">
                <a:solidFill>
                  <a:srgbClr val="0070C0"/>
                </a:solidFill>
              </a:rPr>
              <a:t>блестящее выступление;</a:t>
            </a:r>
          </a:p>
          <a:p>
            <a:pPr marL="342900" indent="-342900">
              <a:buAutoNum type="arabicPeriod" startAt="6"/>
            </a:pPr>
            <a:r>
              <a:rPr lang="ru-RU" sz="1400" dirty="0" smtClean="0">
                <a:solidFill>
                  <a:srgbClr val="0070C0"/>
                </a:solidFill>
              </a:rPr>
              <a:t>похожие дети. </a:t>
            </a:r>
          </a:p>
          <a:p>
            <a:pPr marL="342900" indent="-342900">
              <a:buAutoNum type="arabicPeriod" startAt="6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6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6"/>
            </a:pPr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7" name="Picture 4" descr="20sm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11528" y="1336673"/>
            <a:ext cx="178595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Лингвистическая задача.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5"/>
            <a:ext cx="5429288" cy="3354765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</a:t>
            </a:r>
            <a:r>
              <a:rPr lang="ru-RU" sz="1400" dirty="0" smtClean="0">
                <a:solidFill>
                  <a:schemeClr val="tx1"/>
                </a:solidFill>
              </a:rPr>
              <a:t>От данных словосочетаний с полными   </a:t>
            </a:r>
          </a:p>
          <a:p>
            <a:r>
              <a:rPr lang="ru-RU" sz="1400" dirty="0" smtClean="0">
                <a:solidFill>
                  <a:schemeClr val="tx1"/>
                </a:solidFill>
              </a:rPr>
              <a:t>    прилагательными образуйте  </a:t>
            </a:r>
          </a:p>
          <a:p>
            <a:r>
              <a:rPr lang="ru-RU" sz="1400" dirty="0" smtClean="0">
                <a:solidFill>
                  <a:schemeClr val="tx1"/>
                </a:solidFill>
              </a:rPr>
              <a:t>    и запишите словосочетания с краткой формой.</a:t>
            </a:r>
          </a:p>
          <a:p>
            <a:pPr marL="342900" indent="-342900">
              <a:buAutoNum type="arabicPeriod"/>
            </a:pPr>
            <a:r>
              <a:rPr lang="ru-RU" sz="1400" dirty="0" smtClean="0">
                <a:solidFill>
                  <a:srgbClr val="0070C0"/>
                </a:solidFill>
              </a:rPr>
              <a:t>горячий чай – </a:t>
            </a:r>
            <a:r>
              <a:rPr lang="ru-RU" sz="1400" dirty="0" err="1" smtClean="0">
                <a:solidFill>
                  <a:srgbClr val="0070C0"/>
                </a:solidFill>
              </a:rPr>
              <a:t>чай</a:t>
            </a:r>
            <a:r>
              <a:rPr lang="ru-RU" sz="1400" dirty="0" smtClean="0">
                <a:solidFill>
                  <a:srgbClr val="0070C0"/>
                </a:solidFill>
              </a:rPr>
              <a:t> горяч;</a:t>
            </a:r>
          </a:p>
          <a:p>
            <a:pPr marL="342900" indent="-342900">
              <a:buAutoNum type="arabicPeriod"/>
            </a:pPr>
            <a:r>
              <a:rPr lang="ru-RU" sz="1400" dirty="0" smtClean="0">
                <a:solidFill>
                  <a:srgbClr val="0070C0"/>
                </a:solidFill>
              </a:rPr>
              <a:t>хорошая погода – </a:t>
            </a:r>
            <a:r>
              <a:rPr lang="ru-RU" sz="1400" dirty="0" err="1" smtClean="0">
                <a:solidFill>
                  <a:srgbClr val="0070C0"/>
                </a:solidFill>
              </a:rPr>
              <a:t>погода</a:t>
            </a:r>
            <a:r>
              <a:rPr lang="ru-RU" sz="1400" dirty="0" smtClean="0">
                <a:solidFill>
                  <a:srgbClr val="0070C0"/>
                </a:solidFill>
              </a:rPr>
              <a:t> хороша;</a:t>
            </a:r>
          </a:p>
          <a:p>
            <a:pPr marL="342900" indent="-342900">
              <a:buAutoNum type="arabicPeriod"/>
            </a:pPr>
            <a:r>
              <a:rPr lang="ru-RU" sz="1400" dirty="0" smtClean="0">
                <a:solidFill>
                  <a:srgbClr val="0070C0"/>
                </a:solidFill>
              </a:rPr>
              <a:t>неуклюжий медведь – </a:t>
            </a:r>
            <a:r>
              <a:rPr lang="ru-RU" sz="1400" dirty="0" err="1" smtClean="0">
                <a:solidFill>
                  <a:srgbClr val="0070C0"/>
                </a:solidFill>
              </a:rPr>
              <a:t>медведь</a:t>
            </a:r>
            <a:r>
              <a:rPr lang="ru-RU" sz="1400" dirty="0" smtClean="0">
                <a:solidFill>
                  <a:srgbClr val="0070C0"/>
                </a:solidFill>
              </a:rPr>
              <a:t> неуклюж;</a:t>
            </a:r>
          </a:p>
          <a:p>
            <a:pPr marL="342900" indent="-342900">
              <a:buAutoNum type="arabicPeriod"/>
            </a:pPr>
            <a:r>
              <a:rPr lang="ru-RU" sz="1400" dirty="0" smtClean="0">
                <a:solidFill>
                  <a:srgbClr val="0070C0"/>
                </a:solidFill>
              </a:rPr>
              <a:t>свежее молоко – </a:t>
            </a:r>
            <a:r>
              <a:rPr lang="ru-RU" sz="1400" dirty="0" err="1" smtClean="0">
                <a:solidFill>
                  <a:srgbClr val="0070C0"/>
                </a:solidFill>
              </a:rPr>
              <a:t>молоко</a:t>
            </a:r>
            <a:r>
              <a:rPr lang="ru-RU" sz="1400" dirty="0" smtClean="0">
                <a:solidFill>
                  <a:srgbClr val="0070C0"/>
                </a:solidFill>
              </a:rPr>
              <a:t> свежо;</a:t>
            </a:r>
          </a:p>
          <a:p>
            <a:pPr marL="342900" indent="-342900">
              <a:buAutoNum type="arabicPeriod" startAt="5"/>
            </a:pPr>
            <a:r>
              <a:rPr lang="ru-RU" sz="1400" dirty="0" smtClean="0">
                <a:solidFill>
                  <a:srgbClr val="0070C0"/>
                </a:solidFill>
              </a:rPr>
              <a:t>прохладный день – </a:t>
            </a:r>
            <a:r>
              <a:rPr lang="ru-RU" sz="1400" dirty="0" err="1" smtClean="0">
                <a:solidFill>
                  <a:srgbClr val="0070C0"/>
                </a:solidFill>
              </a:rPr>
              <a:t>день</a:t>
            </a:r>
            <a:r>
              <a:rPr lang="ru-RU" sz="1400" dirty="0" smtClean="0">
                <a:solidFill>
                  <a:srgbClr val="0070C0"/>
                </a:solidFill>
              </a:rPr>
              <a:t> прохладен;</a:t>
            </a:r>
          </a:p>
          <a:p>
            <a:pPr marL="342900" indent="-342900">
              <a:buAutoNum type="arabicPeriod" startAt="5"/>
            </a:pPr>
            <a:r>
              <a:rPr lang="ru-RU" sz="1400" dirty="0" smtClean="0">
                <a:solidFill>
                  <a:srgbClr val="0070C0"/>
                </a:solidFill>
              </a:rPr>
              <a:t>злой волк – </a:t>
            </a:r>
            <a:r>
              <a:rPr lang="ru-RU" sz="1400" dirty="0" err="1" smtClean="0">
                <a:solidFill>
                  <a:srgbClr val="0070C0"/>
                </a:solidFill>
              </a:rPr>
              <a:t>волк</a:t>
            </a:r>
            <a:r>
              <a:rPr lang="ru-RU" sz="1400" dirty="0" smtClean="0">
                <a:solidFill>
                  <a:srgbClr val="0070C0"/>
                </a:solidFill>
              </a:rPr>
              <a:t> зол;</a:t>
            </a:r>
          </a:p>
          <a:p>
            <a:pPr marL="342900" indent="-342900">
              <a:buAutoNum type="arabicPeriod" startAt="6"/>
            </a:pPr>
            <a:r>
              <a:rPr lang="ru-RU" sz="1400" dirty="0" smtClean="0">
                <a:solidFill>
                  <a:srgbClr val="0070C0"/>
                </a:solidFill>
              </a:rPr>
              <a:t>внимательный ученик – </a:t>
            </a:r>
            <a:r>
              <a:rPr lang="ru-RU" sz="1400" dirty="0" err="1" smtClean="0">
                <a:solidFill>
                  <a:srgbClr val="0070C0"/>
                </a:solidFill>
              </a:rPr>
              <a:t>ученик</a:t>
            </a:r>
            <a:r>
              <a:rPr lang="ru-RU" sz="1400" dirty="0" smtClean="0">
                <a:solidFill>
                  <a:srgbClr val="0070C0"/>
                </a:solidFill>
              </a:rPr>
              <a:t> внимателен;</a:t>
            </a:r>
          </a:p>
          <a:p>
            <a:pPr marL="342900" indent="-342900">
              <a:buAutoNum type="arabicPeriod" startAt="6"/>
            </a:pPr>
            <a:r>
              <a:rPr lang="ru-RU" sz="1400" dirty="0" smtClean="0">
                <a:solidFill>
                  <a:srgbClr val="0070C0"/>
                </a:solidFill>
              </a:rPr>
              <a:t>блестящее выступление – </a:t>
            </a:r>
            <a:r>
              <a:rPr lang="ru-RU" sz="1400" dirty="0" err="1" smtClean="0">
                <a:solidFill>
                  <a:srgbClr val="0070C0"/>
                </a:solidFill>
              </a:rPr>
              <a:t>выступление</a:t>
            </a:r>
            <a:r>
              <a:rPr lang="ru-RU" sz="1400" dirty="0" smtClean="0">
                <a:solidFill>
                  <a:srgbClr val="0070C0"/>
                </a:solidFill>
              </a:rPr>
              <a:t> блестяще;</a:t>
            </a:r>
          </a:p>
          <a:p>
            <a:pPr marL="342900" indent="-342900">
              <a:buAutoNum type="arabicPeriod" startAt="6"/>
            </a:pPr>
            <a:r>
              <a:rPr lang="ru-RU" sz="1400" dirty="0" smtClean="0">
                <a:solidFill>
                  <a:srgbClr val="0070C0"/>
                </a:solidFill>
              </a:rPr>
              <a:t>похожие дети – </a:t>
            </a:r>
            <a:r>
              <a:rPr lang="ru-RU" sz="1400" dirty="0" err="1" smtClean="0">
                <a:solidFill>
                  <a:srgbClr val="0070C0"/>
                </a:solidFill>
              </a:rPr>
              <a:t>дети</a:t>
            </a:r>
            <a:r>
              <a:rPr lang="ru-RU" sz="1400" dirty="0" smtClean="0">
                <a:solidFill>
                  <a:srgbClr val="0070C0"/>
                </a:solidFill>
              </a:rPr>
              <a:t> похожи. </a:t>
            </a:r>
          </a:p>
          <a:p>
            <a:pPr marL="342900" indent="-342900">
              <a:buAutoNum type="arabicPeriod" startAt="6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6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6"/>
            </a:pPr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6" name="Picture 2" descr="http://klub-drug.ru/wp-content/uploads/2011/04/41.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1660" y="1050921"/>
            <a:ext cx="1357322" cy="1357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4668</TotalTime>
  <Words>620</Words>
  <Application>Microsoft Office PowerPoint</Application>
  <PresentationFormat>Произвольный</PresentationFormat>
  <Paragraphs>234</Paragraphs>
  <Slides>18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맑은 고딕</vt:lpstr>
      <vt:lpstr>Arial</vt:lpstr>
      <vt:lpstr>Calibri</vt:lpstr>
      <vt:lpstr>Times New Roman</vt:lpstr>
      <vt:lpstr>Office Theme</vt:lpstr>
      <vt:lpstr>Русский язык</vt:lpstr>
      <vt:lpstr>         Полная и краткая форма прилагательных</vt:lpstr>
      <vt:lpstr>         Полная и краткая форма прилагательных</vt:lpstr>
      <vt:lpstr>         Полная и краткая форма прилагательных</vt:lpstr>
      <vt:lpstr>      Полная и краткая форма прилагательных</vt:lpstr>
      <vt:lpstr>    Значения полной и краткой формы прилагательного</vt:lpstr>
      <vt:lpstr>        Правописание краткой формы прилагательного</vt:lpstr>
      <vt:lpstr>          Лингвистическая задача</vt:lpstr>
      <vt:lpstr>  Лингвистическая задача. Проверьте!</vt:lpstr>
      <vt:lpstr>     Игра «Волшебный прямоугольник»</vt:lpstr>
      <vt:lpstr>         «Волшебный прямоугольник» </vt:lpstr>
      <vt:lpstr>      «Волшебный прямоугольник». Проверьте! </vt:lpstr>
      <vt:lpstr>               «Ментальная карта»</vt:lpstr>
      <vt:lpstr>      «Ментальная карта». Проверьте!</vt:lpstr>
      <vt:lpstr>               «Ментальная карта»</vt:lpstr>
      <vt:lpstr>      «Ментальная карта». Проверьте!</vt:lpstr>
      <vt:lpstr>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265</cp:revision>
  <dcterms:created xsi:type="dcterms:W3CDTF">2020-04-13T08:05:42Z</dcterms:created>
  <dcterms:modified xsi:type="dcterms:W3CDTF">2020-10-03T09:46:47Z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