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99" r:id="rId3"/>
    <p:sldId id="273" r:id="rId4"/>
    <p:sldId id="290" r:id="rId5"/>
    <p:sldId id="289" r:id="rId6"/>
    <p:sldId id="292" r:id="rId7"/>
    <p:sldId id="291" r:id="rId8"/>
    <p:sldId id="294" r:id="rId9"/>
    <p:sldId id="293" r:id="rId10"/>
    <p:sldId id="297" r:id="rId11"/>
    <p:sldId id="295" r:id="rId12"/>
    <p:sldId id="282" r:id="rId13"/>
    <p:sldId id="283" r:id="rId14"/>
    <p:sldId id="286" r:id="rId15"/>
    <p:sldId id="284" r:id="rId16"/>
    <p:sldId id="285" r:id="rId17"/>
    <p:sldId id="287" r:id="rId18"/>
    <p:sldId id="279" r:id="rId19"/>
    <p:sldId id="298" r:id="rId20"/>
    <p:sldId id="262" r:id="rId21"/>
  </p:sldIdLst>
  <p:sldSz cx="5765800" cy="3244850"/>
  <p:notesSz cx="5765800" cy="3244850"/>
  <p:defaultTextStyle>
    <a:defPPr>
      <a:defRPr lang="ru-RU"/>
    </a:defPPr>
    <a:lvl1pPr marL="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9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8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48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38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28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18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43" autoAdjust="0"/>
  </p:normalViewPr>
  <p:slideViewPr>
    <p:cSldViewPr>
      <p:cViewPr varScale="1">
        <p:scale>
          <a:sx n="135" d="100"/>
          <a:sy n="135" d="100"/>
        </p:scale>
        <p:origin x="-9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58A5B-24D5-4633-A347-4D8F0806F4D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3D9700F-1A9B-4440-B1E0-FFC2505267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врач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989E41F-80F4-4B3F-8C46-33AB16CE006F}" type="parTrans" cxnId="{A5EDA9A7-27DE-4EF2-808B-28968C666717}">
      <dgm:prSet/>
      <dgm:spPr/>
      <dgm:t>
        <a:bodyPr/>
        <a:lstStyle/>
        <a:p>
          <a:endParaRPr lang="ru-RU"/>
        </a:p>
      </dgm:t>
    </dgm:pt>
    <dgm:pt modelId="{23BE0F24-6C81-4BE4-AC8D-1571F569A638}" type="sibTrans" cxnId="{A5EDA9A7-27DE-4EF2-808B-28968C666717}">
      <dgm:prSet/>
      <dgm:spPr/>
      <dgm:t>
        <a:bodyPr/>
        <a:lstStyle/>
        <a:p>
          <a:endParaRPr lang="ru-RU"/>
        </a:p>
      </dgm:t>
    </dgm:pt>
    <dgm:pt modelId="{EA41C33F-0471-4E3D-B946-ACD3F21883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хирург</a:t>
          </a:r>
        </a:p>
      </dgm:t>
    </dgm:pt>
    <dgm:pt modelId="{C7E229AD-6662-4344-AAA0-BCD62100F5D0}" type="parTrans" cxnId="{123FA99B-5198-4CDA-BB15-E42C080FE4F5}">
      <dgm:prSet/>
      <dgm:spPr/>
      <dgm:t>
        <a:bodyPr/>
        <a:lstStyle/>
        <a:p>
          <a:endParaRPr lang="ru-RU"/>
        </a:p>
      </dgm:t>
    </dgm:pt>
    <dgm:pt modelId="{8FC4A745-B7F0-4B30-AA23-0CB310877E61}" type="sibTrans" cxnId="{123FA99B-5198-4CDA-BB15-E42C080FE4F5}">
      <dgm:prSet/>
      <dgm:spPr/>
      <dgm:t>
        <a:bodyPr/>
        <a:lstStyle/>
        <a:p>
          <a:endParaRPr lang="ru-RU"/>
        </a:p>
      </dgm:t>
    </dgm:pt>
    <dgm:pt modelId="{2FE0904E-976D-43F0-B71D-01545B75E40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окулист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183760E-4ABB-4D1C-A0CF-C09C7FE1C386}" type="parTrans" cxnId="{479D0FC1-B3CA-4FDB-A623-B9656C6C2F38}">
      <dgm:prSet/>
      <dgm:spPr/>
      <dgm:t>
        <a:bodyPr/>
        <a:lstStyle/>
        <a:p>
          <a:endParaRPr lang="ru-RU"/>
        </a:p>
      </dgm:t>
    </dgm:pt>
    <dgm:pt modelId="{9B54E31F-2508-4B19-8979-E0835031791A}" type="sibTrans" cxnId="{479D0FC1-B3CA-4FDB-A623-B9656C6C2F38}">
      <dgm:prSet/>
      <dgm:spPr/>
      <dgm:t>
        <a:bodyPr/>
        <a:lstStyle/>
        <a:p>
          <a:endParaRPr lang="ru-RU"/>
        </a:p>
      </dgm:t>
    </dgm:pt>
    <dgm:pt modelId="{8C821381-F35A-40DA-ABCF-8CD0E6D6974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терапевт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1F211BF-C540-4190-8253-398FD084BBC6}" type="parTrans" cxnId="{5AA4DF9A-7855-4EDF-8979-B0EECF2CB97E}">
      <dgm:prSet/>
      <dgm:spPr/>
      <dgm:t>
        <a:bodyPr/>
        <a:lstStyle/>
        <a:p>
          <a:endParaRPr lang="ru-RU"/>
        </a:p>
      </dgm:t>
    </dgm:pt>
    <dgm:pt modelId="{A5F5C797-1659-438B-AFBD-B0797308EB9B}" type="sibTrans" cxnId="{5AA4DF9A-7855-4EDF-8979-B0EECF2CB97E}">
      <dgm:prSet/>
      <dgm:spPr/>
      <dgm:t>
        <a:bodyPr/>
        <a:lstStyle/>
        <a:p>
          <a:endParaRPr lang="ru-RU"/>
        </a:p>
      </dgm:t>
    </dgm:pt>
    <dgm:pt modelId="{35AB427B-F40F-4F3C-9C37-99F52D0180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педиатр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8FBCB02-D338-47E2-8A6E-66371358EAA6}" type="parTrans" cxnId="{C0F6FBCA-34B8-49F6-A935-CD4E41504395}">
      <dgm:prSet/>
      <dgm:spPr/>
      <dgm:t>
        <a:bodyPr/>
        <a:lstStyle/>
        <a:p>
          <a:endParaRPr lang="ru-RU"/>
        </a:p>
      </dgm:t>
    </dgm:pt>
    <dgm:pt modelId="{38484AED-FB64-4839-8759-EC81AAA0FE01}" type="sibTrans" cxnId="{C0F6FBCA-34B8-49F6-A935-CD4E41504395}">
      <dgm:prSet/>
      <dgm:spPr/>
      <dgm:t>
        <a:bodyPr/>
        <a:lstStyle/>
        <a:p>
          <a:endParaRPr lang="ru-RU"/>
        </a:p>
      </dgm:t>
    </dgm:pt>
    <dgm:pt modelId="{88945E9F-4B00-4269-9F07-F57A9629328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травматолог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4C435EC-33EC-4379-8D35-B12F2EC0FE03}" type="parTrans" cxnId="{177B2F74-2A70-4482-867C-554172A66BD3}">
      <dgm:prSet/>
      <dgm:spPr/>
      <dgm:t>
        <a:bodyPr/>
        <a:lstStyle/>
        <a:p>
          <a:endParaRPr lang="ru-RU"/>
        </a:p>
      </dgm:t>
    </dgm:pt>
    <dgm:pt modelId="{DE38CBB1-110E-4162-8711-8D370315778F}" type="sibTrans" cxnId="{177B2F74-2A70-4482-867C-554172A66BD3}">
      <dgm:prSet/>
      <dgm:spPr/>
      <dgm:t>
        <a:bodyPr/>
        <a:lstStyle/>
        <a:p>
          <a:endParaRPr lang="ru-RU"/>
        </a:p>
      </dgm:t>
    </dgm:pt>
    <dgm:pt modelId="{0D9E9BF8-5277-40DA-81B0-A3A36EEC965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кардиолог</a:t>
          </a:r>
        </a:p>
      </dgm:t>
    </dgm:pt>
    <dgm:pt modelId="{88533897-9B3F-41D3-ADE2-BCD8A72B036B}" type="parTrans" cxnId="{F377F8DE-E0E3-4229-8E81-D4E0DAA76A58}">
      <dgm:prSet/>
      <dgm:spPr/>
      <dgm:t>
        <a:bodyPr/>
        <a:lstStyle/>
        <a:p>
          <a:endParaRPr lang="ru-RU"/>
        </a:p>
      </dgm:t>
    </dgm:pt>
    <dgm:pt modelId="{454942D1-9731-4447-961E-4EBE584FA8C8}" type="sibTrans" cxnId="{F377F8DE-E0E3-4229-8E81-D4E0DAA76A58}">
      <dgm:prSet/>
      <dgm:spPr/>
      <dgm:t>
        <a:bodyPr/>
        <a:lstStyle/>
        <a:p>
          <a:endParaRPr lang="ru-RU"/>
        </a:p>
      </dgm:t>
    </dgm:pt>
    <dgm:pt modelId="{34FE1C28-C059-4C30-A55D-D33025606718}" type="pres">
      <dgm:prSet presAssocID="{4CC58A5B-24D5-4633-A347-4D8F0806F4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90F054-C869-458F-B258-8E77F40B5CEA}" type="pres">
      <dgm:prSet presAssocID="{03D9700F-1A9B-4440-B1E0-FFC25052673F}" presName="centerShape" presStyleLbl="node0" presStyleIdx="0" presStyleCnt="1" custScaleX="186495"/>
      <dgm:spPr/>
      <dgm:t>
        <a:bodyPr/>
        <a:lstStyle/>
        <a:p>
          <a:endParaRPr lang="ru-RU"/>
        </a:p>
      </dgm:t>
    </dgm:pt>
    <dgm:pt modelId="{B4011A41-D1E7-4028-B1F8-676811628A96}" type="pres">
      <dgm:prSet presAssocID="{C7E229AD-6662-4344-AAA0-BCD62100F5D0}" presName="Name9" presStyleLbl="parChTrans1D2" presStyleIdx="0" presStyleCnt="6"/>
      <dgm:spPr/>
      <dgm:t>
        <a:bodyPr/>
        <a:lstStyle/>
        <a:p>
          <a:endParaRPr lang="ru-RU"/>
        </a:p>
      </dgm:t>
    </dgm:pt>
    <dgm:pt modelId="{43BEAA01-0F70-4EBF-9131-3EC336929823}" type="pres">
      <dgm:prSet presAssocID="{C7E229AD-6662-4344-AAA0-BCD62100F5D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EE58FD3-9E4D-4FF4-B47C-2E869B6AB9E2}" type="pres">
      <dgm:prSet presAssocID="{EA41C33F-0471-4E3D-B946-ACD3F2188357}" presName="node" presStyleLbl="node1" presStyleIdx="0" presStyleCnt="6" custScaleX="25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DF5F-F486-4348-8818-D79D2931E47B}" type="pres">
      <dgm:prSet presAssocID="{4183760E-4ABB-4D1C-A0CF-C09C7FE1C386}" presName="Name9" presStyleLbl="parChTrans1D2" presStyleIdx="1" presStyleCnt="6"/>
      <dgm:spPr/>
      <dgm:t>
        <a:bodyPr/>
        <a:lstStyle/>
        <a:p>
          <a:endParaRPr lang="ru-RU"/>
        </a:p>
      </dgm:t>
    </dgm:pt>
    <dgm:pt modelId="{E1BB8133-1903-411B-B241-D0C3E8F98D46}" type="pres">
      <dgm:prSet presAssocID="{4183760E-4ABB-4D1C-A0CF-C09C7FE1C38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4EA0E98-6DEE-4B41-9197-271221097686}" type="pres">
      <dgm:prSet presAssocID="{2FE0904E-976D-43F0-B71D-01545B75E408}" presName="node" presStyleLbl="node1" presStyleIdx="1" presStyleCnt="6" custScaleX="202074" custRadScaleRad="155740" custRadScaleInc="42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F0479-9E1F-4789-817A-BE6163C9C7C0}" type="pres">
      <dgm:prSet presAssocID="{D1F211BF-C540-4190-8253-398FD084BBC6}" presName="Name9" presStyleLbl="parChTrans1D2" presStyleIdx="2" presStyleCnt="6"/>
      <dgm:spPr/>
      <dgm:t>
        <a:bodyPr/>
        <a:lstStyle/>
        <a:p>
          <a:endParaRPr lang="ru-RU"/>
        </a:p>
      </dgm:t>
    </dgm:pt>
    <dgm:pt modelId="{49EA4096-494D-42D2-8E5D-9BC6A82BC5F0}" type="pres">
      <dgm:prSet presAssocID="{D1F211BF-C540-4190-8253-398FD084BB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A894FDE4-EEFD-4447-89A2-601187B43B8E}" type="pres">
      <dgm:prSet presAssocID="{8C821381-F35A-40DA-ABCF-8CD0E6D69745}" presName="node" presStyleLbl="node1" presStyleIdx="2" presStyleCnt="6" custScaleX="220237" custRadScaleRad="156703" custRadScaleInc="-42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D831-EA18-4B97-9C6E-27CFDCB92036}" type="pres">
      <dgm:prSet presAssocID="{78FBCB02-D338-47E2-8A6E-66371358EAA6}" presName="Name9" presStyleLbl="parChTrans1D2" presStyleIdx="3" presStyleCnt="6"/>
      <dgm:spPr/>
      <dgm:t>
        <a:bodyPr/>
        <a:lstStyle/>
        <a:p>
          <a:endParaRPr lang="ru-RU"/>
        </a:p>
      </dgm:t>
    </dgm:pt>
    <dgm:pt modelId="{8B701981-E590-413C-8023-032E77C5721C}" type="pres">
      <dgm:prSet presAssocID="{78FBCB02-D338-47E2-8A6E-66371358EAA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F3AA2CE-79F5-49BA-9354-96B1679D984E}" type="pres">
      <dgm:prSet presAssocID="{35AB427B-F40F-4F3C-9C37-99F52D018051}" presName="node" presStyleLbl="node1" presStyleIdx="3" presStyleCnt="6" custScaleX="231229" custRadScaleRad="101562" custRadScaleInc="-32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70C4-26A6-4808-BB84-84CA50D4925E}" type="pres">
      <dgm:prSet presAssocID="{14C435EC-33EC-4379-8D35-B12F2EC0FE03}" presName="Name9" presStyleLbl="parChTrans1D2" presStyleIdx="4" presStyleCnt="6"/>
      <dgm:spPr/>
      <dgm:t>
        <a:bodyPr/>
        <a:lstStyle/>
        <a:p>
          <a:endParaRPr lang="ru-RU"/>
        </a:p>
      </dgm:t>
    </dgm:pt>
    <dgm:pt modelId="{F00757E2-A473-4B04-951B-1DC671C4619D}" type="pres">
      <dgm:prSet presAssocID="{14C435EC-33EC-4379-8D35-B12F2EC0FE0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D1C0439-FB39-4297-80F7-65A257ABBD63}" type="pres">
      <dgm:prSet presAssocID="{88945E9F-4B00-4269-9F07-F57A9629328D}" presName="node" presStyleLbl="node1" presStyleIdx="4" presStyleCnt="6" custScaleX="273168" custScaleY="124251" custRadScaleRad="176123" custRadScaleInc="38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D2AC5-967D-4587-9BF2-DC8835E54FD5}" type="pres">
      <dgm:prSet presAssocID="{88533897-9B3F-41D3-ADE2-BCD8A72B036B}" presName="Name9" presStyleLbl="parChTrans1D2" presStyleIdx="5" presStyleCnt="6"/>
      <dgm:spPr/>
      <dgm:t>
        <a:bodyPr/>
        <a:lstStyle/>
        <a:p>
          <a:endParaRPr lang="ru-RU"/>
        </a:p>
      </dgm:t>
    </dgm:pt>
    <dgm:pt modelId="{44201E72-A448-4B19-9C4B-89A0449687D4}" type="pres">
      <dgm:prSet presAssocID="{88533897-9B3F-41D3-ADE2-BCD8A72B036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F5D388-3DB4-4EB3-8149-740A6695CCB8}" type="pres">
      <dgm:prSet presAssocID="{0D9E9BF8-5277-40DA-81B0-A3A36EEC965C}" presName="node" presStyleLbl="node1" presStyleIdx="5" presStyleCnt="6" custScaleX="248989" custScaleY="120039" custRadScaleRad="182428" custRadScaleInc="-50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B84A0-24A6-418D-9E37-7F1AA5AF5F2E}" type="presOf" srcId="{4183760E-4ABB-4D1C-A0CF-C09C7FE1C386}" destId="{E1BB8133-1903-411B-B241-D0C3E8F98D46}" srcOrd="1" destOrd="0" presId="urn:microsoft.com/office/officeart/2005/8/layout/radial1"/>
    <dgm:cxn modelId="{3E4237F5-2DB7-45CC-83C4-6489117964C3}" type="presOf" srcId="{C7E229AD-6662-4344-AAA0-BCD62100F5D0}" destId="{43BEAA01-0F70-4EBF-9131-3EC336929823}" srcOrd="1" destOrd="0" presId="urn:microsoft.com/office/officeart/2005/8/layout/radial1"/>
    <dgm:cxn modelId="{BCABA63F-45B9-49D3-968A-CE3F7FC02EDB}" type="presOf" srcId="{14C435EC-33EC-4379-8D35-B12F2EC0FE03}" destId="{C34B70C4-26A6-4808-BB84-84CA50D4925E}" srcOrd="0" destOrd="0" presId="urn:microsoft.com/office/officeart/2005/8/layout/radial1"/>
    <dgm:cxn modelId="{C0F6FBCA-34B8-49F6-A935-CD4E41504395}" srcId="{03D9700F-1A9B-4440-B1E0-FFC25052673F}" destId="{35AB427B-F40F-4F3C-9C37-99F52D018051}" srcOrd="3" destOrd="0" parTransId="{78FBCB02-D338-47E2-8A6E-66371358EAA6}" sibTransId="{38484AED-FB64-4839-8759-EC81AAA0FE01}"/>
    <dgm:cxn modelId="{4DFCDD08-B022-4A99-A58D-C245535FBB15}" type="presOf" srcId="{4CC58A5B-24D5-4633-A347-4D8F0806F4D7}" destId="{34FE1C28-C059-4C30-A55D-D33025606718}" srcOrd="0" destOrd="0" presId="urn:microsoft.com/office/officeart/2005/8/layout/radial1"/>
    <dgm:cxn modelId="{576886BA-E64B-43AA-BECA-10E20D7E52CF}" type="presOf" srcId="{35AB427B-F40F-4F3C-9C37-99F52D018051}" destId="{AF3AA2CE-79F5-49BA-9354-96B1679D984E}" srcOrd="0" destOrd="0" presId="urn:microsoft.com/office/officeart/2005/8/layout/radial1"/>
    <dgm:cxn modelId="{CFC5C3E6-0E4A-41DE-9CDF-5E386A5D9639}" type="presOf" srcId="{78FBCB02-D338-47E2-8A6E-66371358EAA6}" destId="{0920D831-EA18-4B97-9C6E-27CFDCB92036}" srcOrd="0" destOrd="0" presId="urn:microsoft.com/office/officeart/2005/8/layout/radial1"/>
    <dgm:cxn modelId="{177B2F74-2A70-4482-867C-554172A66BD3}" srcId="{03D9700F-1A9B-4440-B1E0-FFC25052673F}" destId="{88945E9F-4B00-4269-9F07-F57A9629328D}" srcOrd="4" destOrd="0" parTransId="{14C435EC-33EC-4379-8D35-B12F2EC0FE03}" sibTransId="{DE38CBB1-110E-4162-8711-8D370315778F}"/>
    <dgm:cxn modelId="{6A094C2F-D1D0-4D38-B2BE-4CD02596C6E1}" type="presOf" srcId="{88533897-9B3F-41D3-ADE2-BCD8A72B036B}" destId="{44201E72-A448-4B19-9C4B-89A0449687D4}" srcOrd="1" destOrd="0" presId="urn:microsoft.com/office/officeart/2005/8/layout/radial1"/>
    <dgm:cxn modelId="{5AA4DF9A-7855-4EDF-8979-B0EECF2CB97E}" srcId="{03D9700F-1A9B-4440-B1E0-FFC25052673F}" destId="{8C821381-F35A-40DA-ABCF-8CD0E6D69745}" srcOrd="2" destOrd="0" parTransId="{D1F211BF-C540-4190-8253-398FD084BBC6}" sibTransId="{A5F5C797-1659-438B-AFBD-B0797308EB9B}"/>
    <dgm:cxn modelId="{D7089546-D088-4D69-B29A-87FC7576B6B3}" type="presOf" srcId="{D1F211BF-C540-4190-8253-398FD084BBC6}" destId="{EBDF0479-9E1F-4789-817A-BE6163C9C7C0}" srcOrd="0" destOrd="0" presId="urn:microsoft.com/office/officeart/2005/8/layout/radial1"/>
    <dgm:cxn modelId="{54CEB7EC-1239-4A13-8961-A82B95F7DF7C}" type="presOf" srcId="{2FE0904E-976D-43F0-B71D-01545B75E408}" destId="{04EA0E98-6DEE-4B41-9197-271221097686}" srcOrd="0" destOrd="0" presId="urn:microsoft.com/office/officeart/2005/8/layout/radial1"/>
    <dgm:cxn modelId="{A03B5D05-EB3D-4411-8307-1D097E744B80}" type="presOf" srcId="{C7E229AD-6662-4344-AAA0-BCD62100F5D0}" destId="{B4011A41-D1E7-4028-B1F8-676811628A96}" srcOrd="0" destOrd="0" presId="urn:microsoft.com/office/officeart/2005/8/layout/radial1"/>
    <dgm:cxn modelId="{1B6117F1-0858-415A-89E6-ABA931936C41}" type="presOf" srcId="{D1F211BF-C540-4190-8253-398FD084BBC6}" destId="{49EA4096-494D-42D2-8E5D-9BC6A82BC5F0}" srcOrd="1" destOrd="0" presId="urn:microsoft.com/office/officeart/2005/8/layout/radial1"/>
    <dgm:cxn modelId="{86078048-F49C-46D5-8DF1-F39CFC40D9F9}" type="presOf" srcId="{4183760E-4ABB-4D1C-A0CF-C09C7FE1C386}" destId="{0333DF5F-F486-4348-8818-D79D2931E47B}" srcOrd="0" destOrd="0" presId="urn:microsoft.com/office/officeart/2005/8/layout/radial1"/>
    <dgm:cxn modelId="{60CE1CD1-A033-450A-98B4-DB2CF9A17EB7}" type="presOf" srcId="{03D9700F-1A9B-4440-B1E0-FFC25052673F}" destId="{8490F054-C869-458F-B258-8E77F40B5CEA}" srcOrd="0" destOrd="0" presId="urn:microsoft.com/office/officeart/2005/8/layout/radial1"/>
    <dgm:cxn modelId="{3552EE5E-F0D5-477B-B60E-06711FABFA08}" type="presOf" srcId="{EA41C33F-0471-4E3D-B946-ACD3F2188357}" destId="{0EE58FD3-9E4D-4FF4-B47C-2E869B6AB9E2}" srcOrd="0" destOrd="0" presId="urn:microsoft.com/office/officeart/2005/8/layout/radial1"/>
    <dgm:cxn modelId="{7D14C2F5-D439-4A59-B79A-3F20FAB73737}" type="presOf" srcId="{0D9E9BF8-5277-40DA-81B0-A3A36EEC965C}" destId="{2BF5D388-3DB4-4EB3-8149-740A6695CCB8}" srcOrd="0" destOrd="0" presId="urn:microsoft.com/office/officeart/2005/8/layout/radial1"/>
    <dgm:cxn modelId="{123FA99B-5198-4CDA-BB15-E42C080FE4F5}" srcId="{03D9700F-1A9B-4440-B1E0-FFC25052673F}" destId="{EA41C33F-0471-4E3D-B946-ACD3F2188357}" srcOrd="0" destOrd="0" parTransId="{C7E229AD-6662-4344-AAA0-BCD62100F5D0}" sibTransId="{8FC4A745-B7F0-4B30-AA23-0CB310877E61}"/>
    <dgm:cxn modelId="{F9678FC0-0CE1-4B2E-A714-31DD8FDABD8E}" type="presOf" srcId="{88533897-9B3F-41D3-ADE2-BCD8A72B036B}" destId="{F88D2AC5-967D-4587-9BF2-DC8835E54FD5}" srcOrd="0" destOrd="0" presId="urn:microsoft.com/office/officeart/2005/8/layout/radial1"/>
    <dgm:cxn modelId="{F377F8DE-E0E3-4229-8E81-D4E0DAA76A58}" srcId="{03D9700F-1A9B-4440-B1E0-FFC25052673F}" destId="{0D9E9BF8-5277-40DA-81B0-A3A36EEC965C}" srcOrd="5" destOrd="0" parTransId="{88533897-9B3F-41D3-ADE2-BCD8A72B036B}" sibTransId="{454942D1-9731-4447-961E-4EBE584FA8C8}"/>
    <dgm:cxn modelId="{A5EDA9A7-27DE-4EF2-808B-28968C666717}" srcId="{4CC58A5B-24D5-4633-A347-4D8F0806F4D7}" destId="{03D9700F-1A9B-4440-B1E0-FFC25052673F}" srcOrd="0" destOrd="0" parTransId="{4989E41F-80F4-4B3F-8C46-33AB16CE006F}" sibTransId="{23BE0F24-6C81-4BE4-AC8D-1571F569A638}"/>
    <dgm:cxn modelId="{1C2D0CEE-5EF7-44B4-A570-71300B246250}" type="presOf" srcId="{78FBCB02-D338-47E2-8A6E-66371358EAA6}" destId="{8B701981-E590-413C-8023-032E77C5721C}" srcOrd="1" destOrd="0" presId="urn:microsoft.com/office/officeart/2005/8/layout/radial1"/>
    <dgm:cxn modelId="{419FEF4B-9BD3-4FCE-B7B4-9A7E361C5FE5}" type="presOf" srcId="{14C435EC-33EC-4379-8D35-B12F2EC0FE03}" destId="{F00757E2-A473-4B04-951B-1DC671C4619D}" srcOrd="1" destOrd="0" presId="urn:microsoft.com/office/officeart/2005/8/layout/radial1"/>
    <dgm:cxn modelId="{1C580621-A0F8-4E4B-9B50-57C631F12FC5}" type="presOf" srcId="{8C821381-F35A-40DA-ABCF-8CD0E6D69745}" destId="{A894FDE4-EEFD-4447-89A2-601187B43B8E}" srcOrd="0" destOrd="0" presId="urn:microsoft.com/office/officeart/2005/8/layout/radial1"/>
    <dgm:cxn modelId="{479D0FC1-B3CA-4FDB-A623-B9656C6C2F38}" srcId="{03D9700F-1A9B-4440-B1E0-FFC25052673F}" destId="{2FE0904E-976D-43F0-B71D-01545B75E408}" srcOrd="1" destOrd="0" parTransId="{4183760E-4ABB-4D1C-A0CF-C09C7FE1C386}" sibTransId="{9B54E31F-2508-4B19-8979-E0835031791A}"/>
    <dgm:cxn modelId="{E69018F2-6329-4B48-A299-2AD6562AF12B}" type="presOf" srcId="{88945E9F-4B00-4269-9F07-F57A9629328D}" destId="{4D1C0439-FB39-4297-80F7-65A257ABBD63}" srcOrd="0" destOrd="0" presId="urn:microsoft.com/office/officeart/2005/8/layout/radial1"/>
    <dgm:cxn modelId="{D205AA3E-B6B6-41D3-9E65-35B1A21B075C}" type="presParOf" srcId="{34FE1C28-C059-4C30-A55D-D33025606718}" destId="{8490F054-C869-458F-B258-8E77F40B5CEA}" srcOrd="0" destOrd="0" presId="urn:microsoft.com/office/officeart/2005/8/layout/radial1"/>
    <dgm:cxn modelId="{C66AEE94-E9FB-4E79-9DF5-C4E326AAA988}" type="presParOf" srcId="{34FE1C28-C059-4C30-A55D-D33025606718}" destId="{B4011A41-D1E7-4028-B1F8-676811628A96}" srcOrd="1" destOrd="0" presId="urn:microsoft.com/office/officeart/2005/8/layout/radial1"/>
    <dgm:cxn modelId="{6CBB6F6A-AED8-495A-98A7-A09BD64CB1D2}" type="presParOf" srcId="{B4011A41-D1E7-4028-B1F8-676811628A96}" destId="{43BEAA01-0F70-4EBF-9131-3EC336929823}" srcOrd="0" destOrd="0" presId="urn:microsoft.com/office/officeart/2005/8/layout/radial1"/>
    <dgm:cxn modelId="{DE48B357-3D27-4474-81A9-38ED8A3379EC}" type="presParOf" srcId="{34FE1C28-C059-4C30-A55D-D33025606718}" destId="{0EE58FD3-9E4D-4FF4-B47C-2E869B6AB9E2}" srcOrd="2" destOrd="0" presId="urn:microsoft.com/office/officeart/2005/8/layout/radial1"/>
    <dgm:cxn modelId="{C54A07EA-B2B5-44D2-833E-8823C7EF0E80}" type="presParOf" srcId="{34FE1C28-C059-4C30-A55D-D33025606718}" destId="{0333DF5F-F486-4348-8818-D79D2931E47B}" srcOrd="3" destOrd="0" presId="urn:microsoft.com/office/officeart/2005/8/layout/radial1"/>
    <dgm:cxn modelId="{B46C9FA6-E4AF-4922-8938-4E1DC96BA9E4}" type="presParOf" srcId="{0333DF5F-F486-4348-8818-D79D2931E47B}" destId="{E1BB8133-1903-411B-B241-D0C3E8F98D46}" srcOrd="0" destOrd="0" presId="urn:microsoft.com/office/officeart/2005/8/layout/radial1"/>
    <dgm:cxn modelId="{D0C6928F-5E3A-4AB4-8308-5A2E1B89AF45}" type="presParOf" srcId="{34FE1C28-C059-4C30-A55D-D33025606718}" destId="{04EA0E98-6DEE-4B41-9197-271221097686}" srcOrd="4" destOrd="0" presId="urn:microsoft.com/office/officeart/2005/8/layout/radial1"/>
    <dgm:cxn modelId="{EB81365D-B4DF-4EBA-95E4-64B95AE751BF}" type="presParOf" srcId="{34FE1C28-C059-4C30-A55D-D33025606718}" destId="{EBDF0479-9E1F-4789-817A-BE6163C9C7C0}" srcOrd="5" destOrd="0" presId="urn:microsoft.com/office/officeart/2005/8/layout/radial1"/>
    <dgm:cxn modelId="{CD5E3145-AA56-4625-AA9D-E72CDB415A0C}" type="presParOf" srcId="{EBDF0479-9E1F-4789-817A-BE6163C9C7C0}" destId="{49EA4096-494D-42D2-8E5D-9BC6A82BC5F0}" srcOrd="0" destOrd="0" presId="urn:microsoft.com/office/officeart/2005/8/layout/radial1"/>
    <dgm:cxn modelId="{5E231E25-CCB2-4C1E-BFC5-B078D3CD66F0}" type="presParOf" srcId="{34FE1C28-C059-4C30-A55D-D33025606718}" destId="{A894FDE4-EEFD-4447-89A2-601187B43B8E}" srcOrd="6" destOrd="0" presId="urn:microsoft.com/office/officeart/2005/8/layout/radial1"/>
    <dgm:cxn modelId="{AADCD25B-B524-4340-B2C0-EE96B81351A8}" type="presParOf" srcId="{34FE1C28-C059-4C30-A55D-D33025606718}" destId="{0920D831-EA18-4B97-9C6E-27CFDCB92036}" srcOrd="7" destOrd="0" presId="urn:microsoft.com/office/officeart/2005/8/layout/radial1"/>
    <dgm:cxn modelId="{6A3EE35E-72B3-4ED3-8ACA-D64A47B1290E}" type="presParOf" srcId="{0920D831-EA18-4B97-9C6E-27CFDCB92036}" destId="{8B701981-E590-413C-8023-032E77C5721C}" srcOrd="0" destOrd="0" presId="urn:microsoft.com/office/officeart/2005/8/layout/radial1"/>
    <dgm:cxn modelId="{3C422B9E-D511-44E6-B4B6-C21759FEFE49}" type="presParOf" srcId="{34FE1C28-C059-4C30-A55D-D33025606718}" destId="{AF3AA2CE-79F5-49BA-9354-96B1679D984E}" srcOrd="8" destOrd="0" presId="urn:microsoft.com/office/officeart/2005/8/layout/radial1"/>
    <dgm:cxn modelId="{51406FF2-D7C6-4CDD-A0F3-06EC2888D75B}" type="presParOf" srcId="{34FE1C28-C059-4C30-A55D-D33025606718}" destId="{C34B70C4-26A6-4808-BB84-84CA50D4925E}" srcOrd="9" destOrd="0" presId="urn:microsoft.com/office/officeart/2005/8/layout/radial1"/>
    <dgm:cxn modelId="{BEA6A2D6-34A6-495B-BBB1-A12133A73B0E}" type="presParOf" srcId="{C34B70C4-26A6-4808-BB84-84CA50D4925E}" destId="{F00757E2-A473-4B04-951B-1DC671C4619D}" srcOrd="0" destOrd="0" presId="urn:microsoft.com/office/officeart/2005/8/layout/radial1"/>
    <dgm:cxn modelId="{BF130295-AF4C-40CA-A9EF-75569EB74DE5}" type="presParOf" srcId="{34FE1C28-C059-4C30-A55D-D33025606718}" destId="{4D1C0439-FB39-4297-80F7-65A257ABBD63}" srcOrd="10" destOrd="0" presId="urn:microsoft.com/office/officeart/2005/8/layout/radial1"/>
    <dgm:cxn modelId="{8EE2A0DB-FE2C-4311-9C9E-71651993B5D8}" type="presParOf" srcId="{34FE1C28-C059-4C30-A55D-D33025606718}" destId="{F88D2AC5-967D-4587-9BF2-DC8835E54FD5}" srcOrd="11" destOrd="0" presId="urn:microsoft.com/office/officeart/2005/8/layout/radial1"/>
    <dgm:cxn modelId="{965262C2-2998-4414-8E83-E872561C473C}" type="presParOf" srcId="{F88D2AC5-967D-4587-9BF2-DC8835E54FD5}" destId="{44201E72-A448-4B19-9C4B-89A0449687D4}" srcOrd="0" destOrd="0" presId="urn:microsoft.com/office/officeart/2005/8/layout/radial1"/>
    <dgm:cxn modelId="{E8E2C356-ABF5-454F-9BB4-AB9728D9E5AB}" type="presParOf" srcId="{34FE1C28-C059-4C30-A55D-D33025606718}" destId="{2BF5D388-3DB4-4EB3-8149-740A6695CCB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58A5B-24D5-4633-A347-4D8F0806F4D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3D9700F-1A9B-4440-B1E0-FFC2505267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педагог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989E41F-80F4-4B3F-8C46-33AB16CE006F}" type="parTrans" cxnId="{A5EDA9A7-27DE-4EF2-808B-28968C666717}">
      <dgm:prSet/>
      <dgm:spPr/>
      <dgm:t>
        <a:bodyPr/>
        <a:lstStyle/>
        <a:p>
          <a:endParaRPr lang="ru-RU"/>
        </a:p>
      </dgm:t>
    </dgm:pt>
    <dgm:pt modelId="{23BE0F24-6C81-4BE4-AC8D-1571F569A638}" type="sibTrans" cxnId="{A5EDA9A7-27DE-4EF2-808B-28968C666717}">
      <dgm:prSet/>
      <dgm:spPr/>
      <dgm:t>
        <a:bodyPr/>
        <a:lstStyle/>
        <a:p>
          <a:endParaRPr lang="ru-RU"/>
        </a:p>
      </dgm:t>
    </dgm:pt>
    <dgm:pt modelId="{EA41C33F-0471-4E3D-B946-ACD3F218835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математик</a:t>
          </a:r>
        </a:p>
      </dgm:t>
    </dgm:pt>
    <dgm:pt modelId="{C7E229AD-6662-4344-AAA0-BCD62100F5D0}" type="parTrans" cxnId="{123FA99B-5198-4CDA-BB15-E42C080FE4F5}">
      <dgm:prSet/>
      <dgm:spPr/>
      <dgm:t>
        <a:bodyPr/>
        <a:lstStyle/>
        <a:p>
          <a:endParaRPr lang="ru-RU"/>
        </a:p>
      </dgm:t>
    </dgm:pt>
    <dgm:pt modelId="{8FC4A745-B7F0-4B30-AA23-0CB310877E61}" type="sibTrans" cxnId="{123FA99B-5198-4CDA-BB15-E42C080FE4F5}">
      <dgm:prSet/>
      <dgm:spPr/>
      <dgm:t>
        <a:bodyPr/>
        <a:lstStyle/>
        <a:p>
          <a:endParaRPr lang="ru-RU"/>
        </a:p>
      </dgm:t>
    </dgm:pt>
    <dgm:pt modelId="{2FE0904E-976D-43F0-B71D-01545B75E40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химик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183760E-4ABB-4D1C-A0CF-C09C7FE1C386}" type="parTrans" cxnId="{479D0FC1-B3CA-4FDB-A623-B9656C6C2F38}">
      <dgm:prSet/>
      <dgm:spPr/>
      <dgm:t>
        <a:bodyPr/>
        <a:lstStyle/>
        <a:p>
          <a:endParaRPr lang="ru-RU"/>
        </a:p>
      </dgm:t>
    </dgm:pt>
    <dgm:pt modelId="{9B54E31F-2508-4B19-8979-E0835031791A}" type="sibTrans" cxnId="{479D0FC1-B3CA-4FDB-A623-B9656C6C2F38}">
      <dgm:prSet/>
      <dgm:spPr/>
      <dgm:t>
        <a:bodyPr/>
        <a:lstStyle/>
        <a:p>
          <a:endParaRPr lang="ru-RU"/>
        </a:p>
      </dgm:t>
    </dgm:pt>
    <dgm:pt modelId="{8C821381-F35A-40DA-ABCF-8CD0E6D6974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физик</a:t>
          </a:r>
        </a:p>
      </dgm:t>
    </dgm:pt>
    <dgm:pt modelId="{D1F211BF-C540-4190-8253-398FD084BBC6}" type="parTrans" cxnId="{5AA4DF9A-7855-4EDF-8979-B0EECF2CB97E}">
      <dgm:prSet/>
      <dgm:spPr/>
      <dgm:t>
        <a:bodyPr/>
        <a:lstStyle/>
        <a:p>
          <a:endParaRPr lang="ru-RU"/>
        </a:p>
      </dgm:t>
    </dgm:pt>
    <dgm:pt modelId="{A5F5C797-1659-438B-AFBD-B0797308EB9B}" type="sibTrans" cxnId="{5AA4DF9A-7855-4EDF-8979-B0EECF2CB97E}">
      <dgm:prSet/>
      <dgm:spPr/>
      <dgm:t>
        <a:bodyPr/>
        <a:lstStyle/>
        <a:p>
          <a:endParaRPr lang="ru-RU"/>
        </a:p>
      </dgm:t>
    </dgm:pt>
    <dgm:pt modelId="{35AB427B-F40F-4F3C-9C37-99F52D01805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биолог</a:t>
          </a:r>
        </a:p>
      </dgm:t>
    </dgm:pt>
    <dgm:pt modelId="{78FBCB02-D338-47E2-8A6E-66371358EAA6}" type="parTrans" cxnId="{C0F6FBCA-34B8-49F6-A935-CD4E41504395}">
      <dgm:prSet/>
      <dgm:spPr/>
      <dgm:t>
        <a:bodyPr/>
        <a:lstStyle/>
        <a:p>
          <a:endParaRPr lang="ru-RU"/>
        </a:p>
      </dgm:t>
    </dgm:pt>
    <dgm:pt modelId="{38484AED-FB64-4839-8759-EC81AAA0FE01}" type="sibTrans" cxnId="{C0F6FBCA-34B8-49F6-A935-CD4E41504395}">
      <dgm:prSet/>
      <dgm:spPr/>
      <dgm:t>
        <a:bodyPr/>
        <a:lstStyle/>
        <a:p>
          <a:endParaRPr lang="ru-RU"/>
        </a:p>
      </dgm:t>
    </dgm:pt>
    <dgm:pt modelId="{88945E9F-4B00-4269-9F07-F57A9629328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логопед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4C435EC-33EC-4379-8D35-B12F2EC0FE03}" type="parTrans" cxnId="{177B2F74-2A70-4482-867C-554172A66BD3}">
      <dgm:prSet/>
      <dgm:spPr/>
      <dgm:t>
        <a:bodyPr/>
        <a:lstStyle/>
        <a:p>
          <a:endParaRPr lang="ru-RU"/>
        </a:p>
      </dgm:t>
    </dgm:pt>
    <dgm:pt modelId="{DE38CBB1-110E-4162-8711-8D370315778F}" type="sibTrans" cxnId="{177B2F74-2A70-4482-867C-554172A66BD3}">
      <dgm:prSet/>
      <dgm:spPr/>
      <dgm:t>
        <a:bodyPr/>
        <a:lstStyle/>
        <a:p>
          <a:endParaRPr lang="ru-RU"/>
        </a:p>
      </dgm:t>
    </dgm:pt>
    <dgm:pt modelId="{0D9E9BF8-5277-40DA-81B0-A3A36EEC965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дефектолог</a:t>
          </a:r>
        </a:p>
      </dgm:t>
    </dgm:pt>
    <dgm:pt modelId="{88533897-9B3F-41D3-ADE2-BCD8A72B036B}" type="parTrans" cxnId="{F377F8DE-E0E3-4229-8E81-D4E0DAA76A58}">
      <dgm:prSet/>
      <dgm:spPr/>
      <dgm:t>
        <a:bodyPr/>
        <a:lstStyle/>
        <a:p>
          <a:endParaRPr lang="ru-RU"/>
        </a:p>
      </dgm:t>
    </dgm:pt>
    <dgm:pt modelId="{454942D1-9731-4447-961E-4EBE584FA8C8}" type="sibTrans" cxnId="{F377F8DE-E0E3-4229-8E81-D4E0DAA76A58}">
      <dgm:prSet/>
      <dgm:spPr/>
      <dgm:t>
        <a:bodyPr/>
        <a:lstStyle/>
        <a:p>
          <a:endParaRPr lang="ru-RU"/>
        </a:p>
      </dgm:t>
    </dgm:pt>
    <dgm:pt modelId="{34FE1C28-C059-4C30-A55D-D33025606718}" type="pres">
      <dgm:prSet presAssocID="{4CC58A5B-24D5-4633-A347-4D8F0806F4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90F054-C869-458F-B258-8E77F40B5CEA}" type="pres">
      <dgm:prSet presAssocID="{03D9700F-1A9B-4440-B1E0-FFC25052673F}" presName="centerShape" presStyleLbl="node0" presStyleIdx="0" presStyleCnt="1" custScaleX="186495"/>
      <dgm:spPr/>
      <dgm:t>
        <a:bodyPr/>
        <a:lstStyle/>
        <a:p>
          <a:endParaRPr lang="ru-RU"/>
        </a:p>
      </dgm:t>
    </dgm:pt>
    <dgm:pt modelId="{B4011A41-D1E7-4028-B1F8-676811628A96}" type="pres">
      <dgm:prSet presAssocID="{C7E229AD-6662-4344-AAA0-BCD62100F5D0}" presName="Name9" presStyleLbl="parChTrans1D2" presStyleIdx="0" presStyleCnt="6"/>
      <dgm:spPr/>
      <dgm:t>
        <a:bodyPr/>
        <a:lstStyle/>
        <a:p>
          <a:endParaRPr lang="ru-RU"/>
        </a:p>
      </dgm:t>
    </dgm:pt>
    <dgm:pt modelId="{43BEAA01-0F70-4EBF-9131-3EC336929823}" type="pres">
      <dgm:prSet presAssocID="{C7E229AD-6662-4344-AAA0-BCD62100F5D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EE58FD3-9E4D-4FF4-B47C-2E869B6AB9E2}" type="pres">
      <dgm:prSet presAssocID="{EA41C33F-0471-4E3D-B946-ACD3F2188357}" presName="node" presStyleLbl="node1" presStyleIdx="0" presStyleCnt="6" custScaleX="25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DF5F-F486-4348-8818-D79D2931E47B}" type="pres">
      <dgm:prSet presAssocID="{4183760E-4ABB-4D1C-A0CF-C09C7FE1C386}" presName="Name9" presStyleLbl="parChTrans1D2" presStyleIdx="1" presStyleCnt="6"/>
      <dgm:spPr/>
      <dgm:t>
        <a:bodyPr/>
        <a:lstStyle/>
        <a:p>
          <a:endParaRPr lang="ru-RU"/>
        </a:p>
      </dgm:t>
    </dgm:pt>
    <dgm:pt modelId="{E1BB8133-1903-411B-B241-D0C3E8F98D46}" type="pres">
      <dgm:prSet presAssocID="{4183760E-4ABB-4D1C-A0CF-C09C7FE1C38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4EA0E98-6DEE-4B41-9197-271221097686}" type="pres">
      <dgm:prSet presAssocID="{2FE0904E-976D-43F0-B71D-01545B75E408}" presName="node" presStyleLbl="node1" presStyleIdx="1" presStyleCnt="6" custScaleX="202074" custRadScaleRad="155740" custRadScaleInc="42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F0479-9E1F-4789-817A-BE6163C9C7C0}" type="pres">
      <dgm:prSet presAssocID="{D1F211BF-C540-4190-8253-398FD084BBC6}" presName="Name9" presStyleLbl="parChTrans1D2" presStyleIdx="2" presStyleCnt="6"/>
      <dgm:spPr/>
      <dgm:t>
        <a:bodyPr/>
        <a:lstStyle/>
        <a:p>
          <a:endParaRPr lang="ru-RU"/>
        </a:p>
      </dgm:t>
    </dgm:pt>
    <dgm:pt modelId="{49EA4096-494D-42D2-8E5D-9BC6A82BC5F0}" type="pres">
      <dgm:prSet presAssocID="{D1F211BF-C540-4190-8253-398FD084BB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A894FDE4-EEFD-4447-89A2-601187B43B8E}" type="pres">
      <dgm:prSet presAssocID="{8C821381-F35A-40DA-ABCF-8CD0E6D69745}" presName="node" presStyleLbl="node1" presStyleIdx="2" presStyleCnt="6" custScaleX="220237" custRadScaleRad="156703" custRadScaleInc="-42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D831-EA18-4B97-9C6E-27CFDCB92036}" type="pres">
      <dgm:prSet presAssocID="{78FBCB02-D338-47E2-8A6E-66371358EAA6}" presName="Name9" presStyleLbl="parChTrans1D2" presStyleIdx="3" presStyleCnt="6"/>
      <dgm:spPr/>
      <dgm:t>
        <a:bodyPr/>
        <a:lstStyle/>
        <a:p>
          <a:endParaRPr lang="ru-RU"/>
        </a:p>
      </dgm:t>
    </dgm:pt>
    <dgm:pt modelId="{8B701981-E590-413C-8023-032E77C5721C}" type="pres">
      <dgm:prSet presAssocID="{78FBCB02-D338-47E2-8A6E-66371358EAA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F3AA2CE-79F5-49BA-9354-96B1679D984E}" type="pres">
      <dgm:prSet presAssocID="{35AB427B-F40F-4F3C-9C37-99F52D018051}" presName="node" presStyleLbl="node1" presStyleIdx="3" presStyleCnt="6" custScaleX="231229" custRadScaleRad="101562" custRadScaleInc="-32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70C4-26A6-4808-BB84-84CA50D4925E}" type="pres">
      <dgm:prSet presAssocID="{14C435EC-33EC-4379-8D35-B12F2EC0FE03}" presName="Name9" presStyleLbl="parChTrans1D2" presStyleIdx="4" presStyleCnt="6"/>
      <dgm:spPr/>
      <dgm:t>
        <a:bodyPr/>
        <a:lstStyle/>
        <a:p>
          <a:endParaRPr lang="ru-RU"/>
        </a:p>
      </dgm:t>
    </dgm:pt>
    <dgm:pt modelId="{F00757E2-A473-4B04-951B-1DC671C4619D}" type="pres">
      <dgm:prSet presAssocID="{14C435EC-33EC-4379-8D35-B12F2EC0FE0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D1C0439-FB39-4297-80F7-65A257ABBD63}" type="pres">
      <dgm:prSet presAssocID="{88945E9F-4B00-4269-9F07-F57A9629328D}" presName="node" presStyleLbl="node1" presStyleIdx="4" presStyleCnt="6" custScaleX="273168" custScaleY="124251" custRadScaleRad="176123" custRadScaleInc="38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D2AC5-967D-4587-9BF2-DC8835E54FD5}" type="pres">
      <dgm:prSet presAssocID="{88533897-9B3F-41D3-ADE2-BCD8A72B036B}" presName="Name9" presStyleLbl="parChTrans1D2" presStyleIdx="5" presStyleCnt="6"/>
      <dgm:spPr/>
      <dgm:t>
        <a:bodyPr/>
        <a:lstStyle/>
        <a:p>
          <a:endParaRPr lang="ru-RU"/>
        </a:p>
      </dgm:t>
    </dgm:pt>
    <dgm:pt modelId="{44201E72-A448-4B19-9C4B-89A0449687D4}" type="pres">
      <dgm:prSet presAssocID="{88533897-9B3F-41D3-ADE2-BCD8A72B036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F5D388-3DB4-4EB3-8149-740A6695CCB8}" type="pres">
      <dgm:prSet presAssocID="{0D9E9BF8-5277-40DA-81B0-A3A36EEC965C}" presName="node" presStyleLbl="node1" presStyleIdx="5" presStyleCnt="6" custScaleX="248989" custScaleY="120039" custRadScaleRad="182428" custRadScaleInc="-50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9D0FC1-B3CA-4FDB-A623-B9656C6C2F38}" srcId="{03D9700F-1A9B-4440-B1E0-FFC25052673F}" destId="{2FE0904E-976D-43F0-B71D-01545B75E408}" srcOrd="1" destOrd="0" parTransId="{4183760E-4ABB-4D1C-A0CF-C09C7FE1C386}" sibTransId="{9B54E31F-2508-4B19-8979-E0835031791A}"/>
    <dgm:cxn modelId="{6B1BDA33-622E-4030-8656-29823C80FC06}" type="presOf" srcId="{78FBCB02-D338-47E2-8A6E-66371358EAA6}" destId="{0920D831-EA18-4B97-9C6E-27CFDCB92036}" srcOrd="0" destOrd="0" presId="urn:microsoft.com/office/officeart/2005/8/layout/radial1"/>
    <dgm:cxn modelId="{C0F6FBCA-34B8-49F6-A935-CD4E41504395}" srcId="{03D9700F-1A9B-4440-B1E0-FFC25052673F}" destId="{35AB427B-F40F-4F3C-9C37-99F52D018051}" srcOrd="3" destOrd="0" parTransId="{78FBCB02-D338-47E2-8A6E-66371358EAA6}" sibTransId="{38484AED-FB64-4839-8759-EC81AAA0FE01}"/>
    <dgm:cxn modelId="{62E62523-6D89-4543-A3A3-001D64488AAE}" type="presOf" srcId="{14C435EC-33EC-4379-8D35-B12F2EC0FE03}" destId="{F00757E2-A473-4B04-951B-1DC671C4619D}" srcOrd="1" destOrd="0" presId="urn:microsoft.com/office/officeart/2005/8/layout/radial1"/>
    <dgm:cxn modelId="{399F3795-5D8B-43DE-99DB-7EEADBCE3618}" type="presOf" srcId="{C7E229AD-6662-4344-AAA0-BCD62100F5D0}" destId="{B4011A41-D1E7-4028-B1F8-676811628A96}" srcOrd="0" destOrd="0" presId="urn:microsoft.com/office/officeart/2005/8/layout/radial1"/>
    <dgm:cxn modelId="{022F927F-D07F-4B72-9E94-F08ED135AEDE}" type="presOf" srcId="{C7E229AD-6662-4344-AAA0-BCD62100F5D0}" destId="{43BEAA01-0F70-4EBF-9131-3EC336929823}" srcOrd="1" destOrd="0" presId="urn:microsoft.com/office/officeart/2005/8/layout/radial1"/>
    <dgm:cxn modelId="{20431C39-4765-4B90-99A8-857E9D1B636A}" type="presOf" srcId="{8C821381-F35A-40DA-ABCF-8CD0E6D69745}" destId="{A894FDE4-EEFD-4447-89A2-601187B43B8E}" srcOrd="0" destOrd="0" presId="urn:microsoft.com/office/officeart/2005/8/layout/radial1"/>
    <dgm:cxn modelId="{23A8104B-8F08-4EF0-932E-347A62AEA457}" type="presOf" srcId="{4183760E-4ABB-4D1C-A0CF-C09C7FE1C386}" destId="{0333DF5F-F486-4348-8818-D79D2931E47B}" srcOrd="0" destOrd="0" presId="urn:microsoft.com/office/officeart/2005/8/layout/radial1"/>
    <dgm:cxn modelId="{B92279E3-EA7E-428F-A5FA-2606998805C1}" type="presOf" srcId="{4CC58A5B-24D5-4633-A347-4D8F0806F4D7}" destId="{34FE1C28-C059-4C30-A55D-D33025606718}" srcOrd="0" destOrd="0" presId="urn:microsoft.com/office/officeart/2005/8/layout/radial1"/>
    <dgm:cxn modelId="{177B2F74-2A70-4482-867C-554172A66BD3}" srcId="{03D9700F-1A9B-4440-B1E0-FFC25052673F}" destId="{88945E9F-4B00-4269-9F07-F57A9629328D}" srcOrd="4" destOrd="0" parTransId="{14C435EC-33EC-4379-8D35-B12F2EC0FE03}" sibTransId="{DE38CBB1-110E-4162-8711-8D370315778F}"/>
    <dgm:cxn modelId="{5AA4DF9A-7855-4EDF-8979-B0EECF2CB97E}" srcId="{03D9700F-1A9B-4440-B1E0-FFC25052673F}" destId="{8C821381-F35A-40DA-ABCF-8CD0E6D69745}" srcOrd="2" destOrd="0" parTransId="{D1F211BF-C540-4190-8253-398FD084BBC6}" sibTransId="{A5F5C797-1659-438B-AFBD-B0797308EB9B}"/>
    <dgm:cxn modelId="{4B1BEA56-62CC-4DB2-B11A-CF1CD8E7E086}" type="presOf" srcId="{88533897-9B3F-41D3-ADE2-BCD8A72B036B}" destId="{F88D2AC5-967D-4587-9BF2-DC8835E54FD5}" srcOrd="0" destOrd="0" presId="urn:microsoft.com/office/officeart/2005/8/layout/radial1"/>
    <dgm:cxn modelId="{7356454F-28AF-4856-BF83-043A03463C9F}" type="presOf" srcId="{0D9E9BF8-5277-40DA-81B0-A3A36EEC965C}" destId="{2BF5D388-3DB4-4EB3-8149-740A6695CCB8}" srcOrd="0" destOrd="0" presId="urn:microsoft.com/office/officeart/2005/8/layout/radial1"/>
    <dgm:cxn modelId="{A3768F7F-EB1E-4564-9134-0A75564FBDE2}" type="presOf" srcId="{14C435EC-33EC-4379-8D35-B12F2EC0FE03}" destId="{C34B70C4-26A6-4808-BB84-84CA50D4925E}" srcOrd="0" destOrd="0" presId="urn:microsoft.com/office/officeart/2005/8/layout/radial1"/>
    <dgm:cxn modelId="{A4C2B9FA-6C2B-4BB6-84E0-9A906255787A}" type="presOf" srcId="{88945E9F-4B00-4269-9F07-F57A9629328D}" destId="{4D1C0439-FB39-4297-80F7-65A257ABBD63}" srcOrd="0" destOrd="0" presId="urn:microsoft.com/office/officeart/2005/8/layout/radial1"/>
    <dgm:cxn modelId="{575A9996-44A2-438B-9FCF-04E6BE8991BA}" type="presOf" srcId="{D1F211BF-C540-4190-8253-398FD084BBC6}" destId="{EBDF0479-9E1F-4789-817A-BE6163C9C7C0}" srcOrd="0" destOrd="0" presId="urn:microsoft.com/office/officeart/2005/8/layout/radial1"/>
    <dgm:cxn modelId="{5EE6BADF-D18D-4029-8BDB-2BA6A773FFD3}" type="presOf" srcId="{2FE0904E-976D-43F0-B71D-01545B75E408}" destId="{04EA0E98-6DEE-4B41-9197-271221097686}" srcOrd="0" destOrd="0" presId="urn:microsoft.com/office/officeart/2005/8/layout/radial1"/>
    <dgm:cxn modelId="{9D66C46D-1681-42C0-87A0-AEB1637916D3}" type="presOf" srcId="{03D9700F-1A9B-4440-B1E0-FFC25052673F}" destId="{8490F054-C869-458F-B258-8E77F40B5CEA}" srcOrd="0" destOrd="0" presId="urn:microsoft.com/office/officeart/2005/8/layout/radial1"/>
    <dgm:cxn modelId="{2909DD1B-8EC3-4E2F-840B-125EA6FF0570}" type="presOf" srcId="{88533897-9B3F-41D3-ADE2-BCD8A72B036B}" destId="{44201E72-A448-4B19-9C4B-89A0449687D4}" srcOrd="1" destOrd="0" presId="urn:microsoft.com/office/officeart/2005/8/layout/radial1"/>
    <dgm:cxn modelId="{751A1096-9061-4954-BFD9-0B50FFF5BF31}" type="presOf" srcId="{78FBCB02-D338-47E2-8A6E-66371358EAA6}" destId="{8B701981-E590-413C-8023-032E77C5721C}" srcOrd="1" destOrd="0" presId="urn:microsoft.com/office/officeart/2005/8/layout/radial1"/>
    <dgm:cxn modelId="{DF81D554-801A-4999-BA6F-EF4646E3413F}" type="presOf" srcId="{35AB427B-F40F-4F3C-9C37-99F52D018051}" destId="{AF3AA2CE-79F5-49BA-9354-96B1679D984E}" srcOrd="0" destOrd="0" presId="urn:microsoft.com/office/officeart/2005/8/layout/radial1"/>
    <dgm:cxn modelId="{123FA99B-5198-4CDA-BB15-E42C080FE4F5}" srcId="{03D9700F-1A9B-4440-B1E0-FFC25052673F}" destId="{EA41C33F-0471-4E3D-B946-ACD3F2188357}" srcOrd="0" destOrd="0" parTransId="{C7E229AD-6662-4344-AAA0-BCD62100F5D0}" sibTransId="{8FC4A745-B7F0-4B30-AA23-0CB310877E61}"/>
    <dgm:cxn modelId="{A5EDA9A7-27DE-4EF2-808B-28968C666717}" srcId="{4CC58A5B-24D5-4633-A347-4D8F0806F4D7}" destId="{03D9700F-1A9B-4440-B1E0-FFC25052673F}" srcOrd="0" destOrd="0" parTransId="{4989E41F-80F4-4B3F-8C46-33AB16CE006F}" sibTransId="{23BE0F24-6C81-4BE4-AC8D-1571F569A638}"/>
    <dgm:cxn modelId="{DAB5C227-B758-43E0-B880-7BD2636EED84}" type="presOf" srcId="{EA41C33F-0471-4E3D-B946-ACD3F2188357}" destId="{0EE58FD3-9E4D-4FF4-B47C-2E869B6AB9E2}" srcOrd="0" destOrd="0" presId="urn:microsoft.com/office/officeart/2005/8/layout/radial1"/>
    <dgm:cxn modelId="{14782203-4587-4F8B-A2C3-6A8BF33CA84E}" type="presOf" srcId="{4183760E-4ABB-4D1C-A0CF-C09C7FE1C386}" destId="{E1BB8133-1903-411B-B241-D0C3E8F98D46}" srcOrd="1" destOrd="0" presId="urn:microsoft.com/office/officeart/2005/8/layout/radial1"/>
    <dgm:cxn modelId="{BBF14538-B39A-413D-80E3-EE64E62D314B}" type="presOf" srcId="{D1F211BF-C540-4190-8253-398FD084BBC6}" destId="{49EA4096-494D-42D2-8E5D-9BC6A82BC5F0}" srcOrd="1" destOrd="0" presId="urn:microsoft.com/office/officeart/2005/8/layout/radial1"/>
    <dgm:cxn modelId="{F377F8DE-E0E3-4229-8E81-D4E0DAA76A58}" srcId="{03D9700F-1A9B-4440-B1E0-FFC25052673F}" destId="{0D9E9BF8-5277-40DA-81B0-A3A36EEC965C}" srcOrd="5" destOrd="0" parTransId="{88533897-9B3F-41D3-ADE2-BCD8A72B036B}" sibTransId="{454942D1-9731-4447-961E-4EBE584FA8C8}"/>
    <dgm:cxn modelId="{3269401B-9980-4081-AFD2-D44410326C06}" type="presParOf" srcId="{34FE1C28-C059-4C30-A55D-D33025606718}" destId="{8490F054-C869-458F-B258-8E77F40B5CEA}" srcOrd="0" destOrd="0" presId="urn:microsoft.com/office/officeart/2005/8/layout/radial1"/>
    <dgm:cxn modelId="{3D3BB944-91F8-4B82-8F21-AEAEB2FB7F29}" type="presParOf" srcId="{34FE1C28-C059-4C30-A55D-D33025606718}" destId="{B4011A41-D1E7-4028-B1F8-676811628A96}" srcOrd="1" destOrd="0" presId="urn:microsoft.com/office/officeart/2005/8/layout/radial1"/>
    <dgm:cxn modelId="{35FD3171-C3F8-430C-9D5D-6EA9E0C4ABF3}" type="presParOf" srcId="{B4011A41-D1E7-4028-B1F8-676811628A96}" destId="{43BEAA01-0F70-4EBF-9131-3EC336929823}" srcOrd="0" destOrd="0" presId="urn:microsoft.com/office/officeart/2005/8/layout/radial1"/>
    <dgm:cxn modelId="{3007EE0B-72D4-43E9-86EF-1C0D6757F839}" type="presParOf" srcId="{34FE1C28-C059-4C30-A55D-D33025606718}" destId="{0EE58FD3-9E4D-4FF4-B47C-2E869B6AB9E2}" srcOrd="2" destOrd="0" presId="urn:microsoft.com/office/officeart/2005/8/layout/radial1"/>
    <dgm:cxn modelId="{40C27840-8AE5-4140-AC4A-D5BC95D8839A}" type="presParOf" srcId="{34FE1C28-C059-4C30-A55D-D33025606718}" destId="{0333DF5F-F486-4348-8818-D79D2931E47B}" srcOrd="3" destOrd="0" presId="urn:microsoft.com/office/officeart/2005/8/layout/radial1"/>
    <dgm:cxn modelId="{33F044F8-B5D3-4EC6-B8CE-37E63998262A}" type="presParOf" srcId="{0333DF5F-F486-4348-8818-D79D2931E47B}" destId="{E1BB8133-1903-411B-B241-D0C3E8F98D46}" srcOrd="0" destOrd="0" presId="urn:microsoft.com/office/officeart/2005/8/layout/radial1"/>
    <dgm:cxn modelId="{31F64807-AF72-41C4-99D0-60C7AA0AD0B0}" type="presParOf" srcId="{34FE1C28-C059-4C30-A55D-D33025606718}" destId="{04EA0E98-6DEE-4B41-9197-271221097686}" srcOrd="4" destOrd="0" presId="urn:microsoft.com/office/officeart/2005/8/layout/radial1"/>
    <dgm:cxn modelId="{9EBFEC03-4AD2-47FD-B675-473BBD002B3A}" type="presParOf" srcId="{34FE1C28-C059-4C30-A55D-D33025606718}" destId="{EBDF0479-9E1F-4789-817A-BE6163C9C7C0}" srcOrd="5" destOrd="0" presId="urn:microsoft.com/office/officeart/2005/8/layout/radial1"/>
    <dgm:cxn modelId="{1583889C-0BCA-40EF-8692-8843F121643F}" type="presParOf" srcId="{EBDF0479-9E1F-4789-817A-BE6163C9C7C0}" destId="{49EA4096-494D-42D2-8E5D-9BC6A82BC5F0}" srcOrd="0" destOrd="0" presId="urn:microsoft.com/office/officeart/2005/8/layout/radial1"/>
    <dgm:cxn modelId="{1083C467-F2C0-4578-9910-8AE29BF602A3}" type="presParOf" srcId="{34FE1C28-C059-4C30-A55D-D33025606718}" destId="{A894FDE4-EEFD-4447-89A2-601187B43B8E}" srcOrd="6" destOrd="0" presId="urn:microsoft.com/office/officeart/2005/8/layout/radial1"/>
    <dgm:cxn modelId="{AF8BD69E-4A9E-405C-8469-C3280B69940B}" type="presParOf" srcId="{34FE1C28-C059-4C30-A55D-D33025606718}" destId="{0920D831-EA18-4B97-9C6E-27CFDCB92036}" srcOrd="7" destOrd="0" presId="urn:microsoft.com/office/officeart/2005/8/layout/radial1"/>
    <dgm:cxn modelId="{C03E9C38-80F1-43AE-9C50-DBA1B1770043}" type="presParOf" srcId="{0920D831-EA18-4B97-9C6E-27CFDCB92036}" destId="{8B701981-E590-413C-8023-032E77C5721C}" srcOrd="0" destOrd="0" presId="urn:microsoft.com/office/officeart/2005/8/layout/radial1"/>
    <dgm:cxn modelId="{84A7694D-1F81-4FD2-95CA-8AD0B194F1DD}" type="presParOf" srcId="{34FE1C28-C059-4C30-A55D-D33025606718}" destId="{AF3AA2CE-79F5-49BA-9354-96B1679D984E}" srcOrd="8" destOrd="0" presId="urn:microsoft.com/office/officeart/2005/8/layout/radial1"/>
    <dgm:cxn modelId="{73487D96-B10F-4030-A79D-AA38039B4621}" type="presParOf" srcId="{34FE1C28-C059-4C30-A55D-D33025606718}" destId="{C34B70C4-26A6-4808-BB84-84CA50D4925E}" srcOrd="9" destOrd="0" presId="urn:microsoft.com/office/officeart/2005/8/layout/radial1"/>
    <dgm:cxn modelId="{8F638C83-7E40-45A1-83EF-4F88E5F39434}" type="presParOf" srcId="{C34B70C4-26A6-4808-BB84-84CA50D4925E}" destId="{F00757E2-A473-4B04-951B-1DC671C4619D}" srcOrd="0" destOrd="0" presId="urn:microsoft.com/office/officeart/2005/8/layout/radial1"/>
    <dgm:cxn modelId="{81A33901-6ED2-4693-ABBD-33B2710554AB}" type="presParOf" srcId="{34FE1C28-C059-4C30-A55D-D33025606718}" destId="{4D1C0439-FB39-4297-80F7-65A257ABBD63}" srcOrd="10" destOrd="0" presId="urn:microsoft.com/office/officeart/2005/8/layout/radial1"/>
    <dgm:cxn modelId="{6549DD69-2E61-4A9A-A422-4CB6E607E7AB}" type="presParOf" srcId="{34FE1C28-C059-4C30-A55D-D33025606718}" destId="{F88D2AC5-967D-4587-9BF2-DC8835E54FD5}" srcOrd="11" destOrd="0" presId="urn:microsoft.com/office/officeart/2005/8/layout/radial1"/>
    <dgm:cxn modelId="{9969DD63-64C2-4A45-8C57-8FD04FDCF417}" type="presParOf" srcId="{F88D2AC5-967D-4587-9BF2-DC8835E54FD5}" destId="{44201E72-A448-4B19-9C4B-89A0449687D4}" srcOrd="0" destOrd="0" presId="urn:microsoft.com/office/officeart/2005/8/layout/radial1"/>
    <dgm:cxn modelId="{A035669F-5F92-4E3F-88B7-423004FC4E57}" type="presParOf" srcId="{34FE1C28-C059-4C30-A55D-D33025606718}" destId="{2BF5D388-3DB4-4EB3-8149-740A6695CCB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90F054-C869-458F-B258-8E77F40B5CEA}">
      <dsp:nvSpPr>
        <dsp:cNvPr id="0" name=""/>
        <dsp:cNvSpPr/>
      </dsp:nvSpPr>
      <dsp:spPr>
        <a:xfrm>
          <a:off x="1929837" y="929391"/>
          <a:ext cx="1329680" cy="712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врач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929837" y="929391"/>
        <a:ext cx="1329680" cy="712984"/>
      </dsp:txXfrm>
    </dsp:sp>
    <dsp:sp modelId="{B4011A41-D1E7-4028-B1F8-676811628A96}">
      <dsp:nvSpPr>
        <dsp:cNvPr id="0" name=""/>
        <dsp:cNvSpPr/>
      </dsp:nvSpPr>
      <dsp:spPr>
        <a:xfrm rot="16200000">
          <a:off x="2487694" y="809577"/>
          <a:ext cx="213965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213965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589328" y="817059"/>
        <a:ext cx="10698" cy="10698"/>
      </dsp:txXfrm>
    </dsp:sp>
    <dsp:sp modelId="{0EE58FD3-9E4D-4FF4-B47C-2E869B6AB9E2}">
      <dsp:nvSpPr>
        <dsp:cNvPr id="0" name=""/>
        <dsp:cNvSpPr/>
      </dsp:nvSpPr>
      <dsp:spPr>
        <a:xfrm>
          <a:off x="1698926" y="2441"/>
          <a:ext cx="1791502" cy="712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хирург</a:t>
          </a:r>
        </a:p>
      </dsp:txBody>
      <dsp:txXfrm>
        <a:off x="1698926" y="2441"/>
        <a:ext cx="1791502" cy="712984"/>
      </dsp:txXfrm>
    </dsp:sp>
    <dsp:sp modelId="{0333DF5F-F486-4348-8818-D79D2931E47B}">
      <dsp:nvSpPr>
        <dsp:cNvPr id="0" name=""/>
        <dsp:cNvSpPr/>
      </dsp:nvSpPr>
      <dsp:spPr>
        <a:xfrm rot="20562984">
          <a:off x="3165138" y="1064014"/>
          <a:ext cx="202713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202713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62984">
        <a:off x="3261427" y="1071779"/>
        <a:ext cx="10135" cy="10135"/>
      </dsp:txXfrm>
    </dsp:sp>
    <dsp:sp modelId="{04EA0E98-6DEE-4B41-9197-271221097686}">
      <dsp:nvSpPr>
        <dsp:cNvPr id="0" name=""/>
        <dsp:cNvSpPr/>
      </dsp:nvSpPr>
      <dsp:spPr>
        <a:xfrm>
          <a:off x="3252745" y="500486"/>
          <a:ext cx="1440756" cy="712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окулист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252745" y="500486"/>
        <a:ext cx="1440756" cy="712984"/>
      </dsp:txXfrm>
    </dsp:sp>
    <dsp:sp modelId="{EBDF0479-9E1F-4789-817A-BE6163C9C7C0}">
      <dsp:nvSpPr>
        <dsp:cNvPr id="0" name=""/>
        <dsp:cNvSpPr/>
      </dsp:nvSpPr>
      <dsp:spPr>
        <a:xfrm rot="1026990">
          <a:off x="3167448" y="1475527"/>
          <a:ext cx="169425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69425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26990">
        <a:off x="3247926" y="1484124"/>
        <a:ext cx="8471" cy="8471"/>
      </dsp:txXfrm>
    </dsp:sp>
    <dsp:sp modelId="{A894FDE4-EEFD-4447-89A2-601187B43B8E}">
      <dsp:nvSpPr>
        <dsp:cNvPr id="0" name=""/>
        <dsp:cNvSpPr/>
      </dsp:nvSpPr>
      <dsp:spPr>
        <a:xfrm>
          <a:off x="3197771" y="1356902"/>
          <a:ext cx="1570256" cy="712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терапевт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197771" y="1356902"/>
        <a:ext cx="1570256" cy="712984"/>
      </dsp:txXfrm>
    </dsp:sp>
    <dsp:sp modelId="{0920D831-EA18-4B97-9C6E-27CFDCB92036}">
      <dsp:nvSpPr>
        <dsp:cNvPr id="0" name=""/>
        <dsp:cNvSpPr/>
      </dsp:nvSpPr>
      <dsp:spPr>
        <a:xfrm rot="4818582">
          <a:off x="2563558" y="1736791"/>
          <a:ext cx="220612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220612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818582">
        <a:off x="2668349" y="1744108"/>
        <a:ext cx="11030" cy="11030"/>
      </dsp:txXfrm>
    </dsp:sp>
    <dsp:sp modelId="{AF3AA2CE-79F5-49BA-9354-96B1679D984E}">
      <dsp:nvSpPr>
        <dsp:cNvPr id="0" name=""/>
        <dsp:cNvSpPr/>
      </dsp:nvSpPr>
      <dsp:spPr>
        <a:xfrm>
          <a:off x="1928827" y="1857388"/>
          <a:ext cx="1648627" cy="712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педиатр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928827" y="1857388"/>
        <a:ext cx="1648627" cy="712984"/>
      </dsp:txXfrm>
    </dsp:sp>
    <dsp:sp modelId="{C34B70C4-26A6-4808-BB84-84CA50D4925E}">
      <dsp:nvSpPr>
        <dsp:cNvPr id="0" name=""/>
        <dsp:cNvSpPr/>
      </dsp:nvSpPr>
      <dsp:spPr>
        <a:xfrm rot="9698076">
          <a:off x="1826547" y="1493506"/>
          <a:ext cx="208162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208162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698076">
        <a:off x="1925425" y="1501134"/>
        <a:ext cx="10408" cy="10408"/>
      </dsp:txXfrm>
    </dsp:sp>
    <dsp:sp modelId="{4D1C0439-FB39-4297-80F7-65A257ABBD63}">
      <dsp:nvSpPr>
        <dsp:cNvPr id="0" name=""/>
        <dsp:cNvSpPr/>
      </dsp:nvSpPr>
      <dsp:spPr>
        <a:xfrm>
          <a:off x="71435" y="1357322"/>
          <a:ext cx="1947646" cy="885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травматолог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71435" y="1357322"/>
        <a:ext cx="1947646" cy="885890"/>
      </dsp:txXfrm>
    </dsp:sp>
    <dsp:sp modelId="{F88D2AC5-967D-4587-9BF2-DC8835E54FD5}">
      <dsp:nvSpPr>
        <dsp:cNvPr id="0" name=""/>
        <dsp:cNvSpPr/>
      </dsp:nvSpPr>
      <dsp:spPr>
        <a:xfrm rot="11682450">
          <a:off x="1734253" y="1082334"/>
          <a:ext cx="267675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267675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682450">
        <a:off x="1861399" y="1088474"/>
        <a:ext cx="13383" cy="13383"/>
      </dsp:txXfrm>
    </dsp:sp>
    <dsp:sp modelId="{2BF5D388-3DB4-4EB3-8149-740A6695CCB8}">
      <dsp:nvSpPr>
        <dsp:cNvPr id="0" name=""/>
        <dsp:cNvSpPr/>
      </dsp:nvSpPr>
      <dsp:spPr>
        <a:xfrm>
          <a:off x="71441" y="428631"/>
          <a:ext cx="1775253" cy="855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кардиолог</a:t>
          </a:r>
        </a:p>
      </dsp:txBody>
      <dsp:txXfrm>
        <a:off x="71441" y="428631"/>
        <a:ext cx="1775253" cy="8558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90F054-C869-458F-B258-8E77F40B5CEA}">
      <dsp:nvSpPr>
        <dsp:cNvPr id="0" name=""/>
        <dsp:cNvSpPr/>
      </dsp:nvSpPr>
      <dsp:spPr>
        <a:xfrm>
          <a:off x="1929837" y="929391"/>
          <a:ext cx="1329680" cy="712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педагог</a:t>
          </a:r>
          <a:endParaRPr kumimoji="0" lang="ru-RU" sz="1700" b="0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929837" y="929391"/>
        <a:ext cx="1329680" cy="712984"/>
      </dsp:txXfrm>
    </dsp:sp>
    <dsp:sp modelId="{B4011A41-D1E7-4028-B1F8-676811628A96}">
      <dsp:nvSpPr>
        <dsp:cNvPr id="0" name=""/>
        <dsp:cNvSpPr/>
      </dsp:nvSpPr>
      <dsp:spPr>
        <a:xfrm rot="16200000">
          <a:off x="2487694" y="809577"/>
          <a:ext cx="213965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213965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589328" y="817059"/>
        <a:ext cx="10698" cy="10698"/>
      </dsp:txXfrm>
    </dsp:sp>
    <dsp:sp modelId="{0EE58FD3-9E4D-4FF4-B47C-2E869B6AB9E2}">
      <dsp:nvSpPr>
        <dsp:cNvPr id="0" name=""/>
        <dsp:cNvSpPr/>
      </dsp:nvSpPr>
      <dsp:spPr>
        <a:xfrm>
          <a:off x="1698926" y="2441"/>
          <a:ext cx="1791502" cy="712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математик</a:t>
          </a:r>
        </a:p>
      </dsp:txBody>
      <dsp:txXfrm>
        <a:off x="1698926" y="2441"/>
        <a:ext cx="1791502" cy="712984"/>
      </dsp:txXfrm>
    </dsp:sp>
    <dsp:sp modelId="{0333DF5F-F486-4348-8818-D79D2931E47B}">
      <dsp:nvSpPr>
        <dsp:cNvPr id="0" name=""/>
        <dsp:cNvSpPr/>
      </dsp:nvSpPr>
      <dsp:spPr>
        <a:xfrm rot="20562984">
          <a:off x="3165138" y="1064014"/>
          <a:ext cx="202713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202713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62984">
        <a:off x="3261427" y="1071779"/>
        <a:ext cx="10135" cy="10135"/>
      </dsp:txXfrm>
    </dsp:sp>
    <dsp:sp modelId="{04EA0E98-6DEE-4B41-9197-271221097686}">
      <dsp:nvSpPr>
        <dsp:cNvPr id="0" name=""/>
        <dsp:cNvSpPr/>
      </dsp:nvSpPr>
      <dsp:spPr>
        <a:xfrm>
          <a:off x="3252745" y="500486"/>
          <a:ext cx="1440756" cy="712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химик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252745" y="500486"/>
        <a:ext cx="1440756" cy="712984"/>
      </dsp:txXfrm>
    </dsp:sp>
    <dsp:sp modelId="{EBDF0479-9E1F-4789-817A-BE6163C9C7C0}">
      <dsp:nvSpPr>
        <dsp:cNvPr id="0" name=""/>
        <dsp:cNvSpPr/>
      </dsp:nvSpPr>
      <dsp:spPr>
        <a:xfrm rot="1026990">
          <a:off x="3167448" y="1475527"/>
          <a:ext cx="169425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69425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26990">
        <a:off x="3247926" y="1484124"/>
        <a:ext cx="8471" cy="8471"/>
      </dsp:txXfrm>
    </dsp:sp>
    <dsp:sp modelId="{A894FDE4-EEFD-4447-89A2-601187B43B8E}">
      <dsp:nvSpPr>
        <dsp:cNvPr id="0" name=""/>
        <dsp:cNvSpPr/>
      </dsp:nvSpPr>
      <dsp:spPr>
        <a:xfrm>
          <a:off x="3197771" y="1356902"/>
          <a:ext cx="1570256" cy="712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физик</a:t>
          </a:r>
        </a:p>
      </dsp:txBody>
      <dsp:txXfrm>
        <a:off x="3197771" y="1356902"/>
        <a:ext cx="1570256" cy="712984"/>
      </dsp:txXfrm>
    </dsp:sp>
    <dsp:sp modelId="{0920D831-EA18-4B97-9C6E-27CFDCB92036}">
      <dsp:nvSpPr>
        <dsp:cNvPr id="0" name=""/>
        <dsp:cNvSpPr/>
      </dsp:nvSpPr>
      <dsp:spPr>
        <a:xfrm rot="4818582">
          <a:off x="2563558" y="1736791"/>
          <a:ext cx="220612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220612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818582">
        <a:off x="2668349" y="1744108"/>
        <a:ext cx="11030" cy="11030"/>
      </dsp:txXfrm>
    </dsp:sp>
    <dsp:sp modelId="{AF3AA2CE-79F5-49BA-9354-96B1679D984E}">
      <dsp:nvSpPr>
        <dsp:cNvPr id="0" name=""/>
        <dsp:cNvSpPr/>
      </dsp:nvSpPr>
      <dsp:spPr>
        <a:xfrm>
          <a:off x="1928827" y="1857388"/>
          <a:ext cx="1648627" cy="712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биолог</a:t>
          </a:r>
        </a:p>
      </dsp:txBody>
      <dsp:txXfrm>
        <a:off x="1928827" y="1857388"/>
        <a:ext cx="1648627" cy="712984"/>
      </dsp:txXfrm>
    </dsp:sp>
    <dsp:sp modelId="{C34B70C4-26A6-4808-BB84-84CA50D4925E}">
      <dsp:nvSpPr>
        <dsp:cNvPr id="0" name=""/>
        <dsp:cNvSpPr/>
      </dsp:nvSpPr>
      <dsp:spPr>
        <a:xfrm rot="9698076">
          <a:off x="1826547" y="1493506"/>
          <a:ext cx="208162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208162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698076">
        <a:off x="1925425" y="1501134"/>
        <a:ext cx="10408" cy="10408"/>
      </dsp:txXfrm>
    </dsp:sp>
    <dsp:sp modelId="{4D1C0439-FB39-4297-80F7-65A257ABBD63}">
      <dsp:nvSpPr>
        <dsp:cNvPr id="0" name=""/>
        <dsp:cNvSpPr/>
      </dsp:nvSpPr>
      <dsp:spPr>
        <a:xfrm>
          <a:off x="71435" y="1357322"/>
          <a:ext cx="1947646" cy="885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логопед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71435" y="1357322"/>
        <a:ext cx="1947646" cy="885890"/>
      </dsp:txXfrm>
    </dsp:sp>
    <dsp:sp modelId="{F88D2AC5-967D-4587-9BF2-DC8835E54FD5}">
      <dsp:nvSpPr>
        <dsp:cNvPr id="0" name=""/>
        <dsp:cNvSpPr/>
      </dsp:nvSpPr>
      <dsp:spPr>
        <a:xfrm rot="11682450">
          <a:off x="1734253" y="1082334"/>
          <a:ext cx="267675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267675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682450">
        <a:off x="1861399" y="1088474"/>
        <a:ext cx="13383" cy="13383"/>
      </dsp:txXfrm>
    </dsp:sp>
    <dsp:sp modelId="{2BF5D388-3DB4-4EB3-8149-740A6695CCB8}">
      <dsp:nvSpPr>
        <dsp:cNvPr id="0" name=""/>
        <dsp:cNvSpPr/>
      </dsp:nvSpPr>
      <dsp:spPr>
        <a:xfrm>
          <a:off x="71441" y="428631"/>
          <a:ext cx="1775253" cy="855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дефектолог</a:t>
          </a:r>
        </a:p>
      </dsp:txBody>
      <dsp:txXfrm>
        <a:off x="71441" y="428631"/>
        <a:ext cx="1775253" cy="85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9DDE-7DC6-4E58-AA15-CCA294CB0FE1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3135-111F-4A1B-B929-7BE29EF0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9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5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4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3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2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1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Вв.юю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4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4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368914"/>
          </a:xfrm>
        </p:spPr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4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6"/>
            <a:ext cx="25081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4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8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090">
        <a:defRPr>
          <a:latin typeface="+mn-lt"/>
          <a:ea typeface="+mn-ea"/>
          <a:cs typeface="+mn-cs"/>
        </a:defRPr>
      </a:lvl2pPr>
      <a:lvl3pPr marL="914180">
        <a:defRPr>
          <a:latin typeface="+mn-lt"/>
          <a:ea typeface="+mn-ea"/>
          <a:cs typeface="+mn-cs"/>
        </a:defRPr>
      </a:lvl3pPr>
      <a:lvl4pPr marL="1371269">
        <a:defRPr>
          <a:latin typeface="+mn-lt"/>
          <a:ea typeface="+mn-ea"/>
          <a:cs typeface="+mn-cs"/>
        </a:defRPr>
      </a:lvl4pPr>
      <a:lvl5pPr marL="1828358">
        <a:defRPr>
          <a:latin typeface="+mn-lt"/>
          <a:ea typeface="+mn-ea"/>
          <a:cs typeface="+mn-cs"/>
        </a:defRPr>
      </a:lvl5pPr>
      <a:lvl6pPr marL="2285448">
        <a:defRPr>
          <a:latin typeface="+mn-lt"/>
          <a:ea typeface="+mn-ea"/>
          <a:cs typeface="+mn-cs"/>
        </a:defRPr>
      </a:lvl6pPr>
      <a:lvl7pPr marL="2742538">
        <a:defRPr>
          <a:latin typeface="+mn-lt"/>
          <a:ea typeface="+mn-ea"/>
          <a:cs typeface="+mn-cs"/>
        </a:defRPr>
      </a:lvl7pPr>
      <a:lvl8pPr marL="3199628">
        <a:defRPr>
          <a:latin typeface="+mn-lt"/>
          <a:ea typeface="+mn-ea"/>
          <a:cs typeface="+mn-cs"/>
        </a:defRPr>
      </a:lvl8pPr>
      <a:lvl9pPr marL="36567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090">
        <a:defRPr>
          <a:latin typeface="+mn-lt"/>
          <a:ea typeface="+mn-ea"/>
          <a:cs typeface="+mn-cs"/>
        </a:defRPr>
      </a:lvl2pPr>
      <a:lvl3pPr marL="914180">
        <a:defRPr>
          <a:latin typeface="+mn-lt"/>
          <a:ea typeface="+mn-ea"/>
          <a:cs typeface="+mn-cs"/>
        </a:defRPr>
      </a:lvl3pPr>
      <a:lvl4pPr marL="1371269">
        <a:defRPr>
          <a:latin typeface="+mn-lt"/>
          <a:ea typeface="+mn-ea"/>
          <a:cs typeface="+mn-cs"/>
        </a:defRPr>
      </a:lvl4pPr>
      <a:lvl5pPr marL="1828358">
        <a:defRPr>
          <a:latin typeface="+mn-lt"/>
          <a:ea typeface="+mn-ea"/>
          <a:cs typeface="+mn-cs"/>
        </a:defRPr>
      </a:lvl5pPr>
      <a:lvl6pPr marL="2285448">
        <a:defRPr>
          <a:latin typeface="+mn-lt"/>
          <a:ea typeface="+mn-ea"/>
          <a:cs typeface="+mn-cs"/>
        </a:defRPr>
      </a:lvl6pPr>
      <a:lvl7pPr marL="2742538">
        <a:defRPr>
          <a:latin typeface="+mn-lt"/>
          <a:ea typeface="+mn-ea"/>
          <a:cs typeface="+mn-cs"/>
        </a:defRPr>
      </a:lvl7pPr>
      <a:lvl8pPr marL="3199628">
        <a:defRPr>
          <a:latin typeface="+mn-lt"/>
          <a:ea typeface="+mn-ea"/>
          <a:cs typeface="+mn-cs"/>
        </a:defRPr>
      </a:lvl8pPr>
      <a:lvl9pPr marL="365671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9" y="222932"/>
            <a:ext cx="2958465" cy="537963"/>
          </a:xfrm>
          <a:prstGeom prst="rect">
            <a:avLst/>
          </a:prstGeom>
        </p:spPr>
        <p:txBody>
          <a:bodyPr vert="horz" wrap="square" lIns="0" tIns="14600" rIns="0" bIns="0" rtlCol="0">
            <a:spAutoFit/>
          </a:bodyPr>
          <a:lstStyle/>
          <a:p>
            <a:pPr marL="12697">
              <a:spcBef>
                <a:spcPts val="114"/>
              </a:spcBef>
            </a:pPr>
            <a:r>
              <a:rPr sz="3400" spc="-5" dirty="0"/>
              <a:t>Русский</a:t>
            </a:r>
            <a:r>
              <a:rPr sz="3400" spc="-55" dirty="0"/>
              <a:t> </a:t>
            </a:r>
            <a:r>
              <a:rPr sz="3400" spc="10" dirty="0"/>
              <a:t>язык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525447" y="1050923"/>
            <a:ext cx="5214974" cy="2155715"/>
          </a:xfrm>
          <a:prstGeom prst="rect">
            <a:avLst/>
          </a:prstGeom>
        </p:spPr>
        <p:txBody>
          <a:bodyPr vert="horz" wrap="square" lIns="0" tIns="13967" rIns="0" bIns="0" rtlCol="0">
            <a:spAutoFit/>
          </a:bodyPr>
          <a:lstStyle/>
          <a:p>
            <a:pPr marL="18411">
              <a:lnSpc>
                <a:spcPts val="1950"/>
              </a:lnSpc>
              <a:spcBef>
                <a:spcPts val="110"/>
              </a:spcBef>
            </a:pPr>
            <a:endParaRPr lang="ru-RU" spc="-2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11">
              <a:lnSpc>
                <a:spcPts val="1950"/>
              </a:lnSpc>
              <a:spcBef>
                <a:spcPts val="110"/>
              </a:spcBef>
            </a:pPr>
            <a:endParaRPr lang="ru-RU" spc="-2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11">
              <a:lnSpc>
                <a:spcPts val="1950"/>
              </a:lnSpc>
              <a:spcBef>
                <a:spcPts val="110"/>
              </a:spcBef>
            </a:pPr>
            <a:r>
              <a:rPr lang="ru-RU" spc="-20" dirty="0" smtClean="0">
                <a:solidFill>
                  <a:srgbClr val="2365C7"/>
                </a:solidFill>
                <a:latin typeface="Arial"/>
                <a:cs typeface="Arial"/>
              </a:rPr>
              <a:t>    </a:t>
            </a:r>
            <a:r>
              <a:rPr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pc="-2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pc="-2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411">
              <a:lnSpc>
                <a:spcPts val="1950"/>
              </a:lnSpc>
              <a:spcBef>
                <a:spcPts val="11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     § 1. Как </a:t>
            </a:r>
            <a:r>
              <a:rPr lang="ru-RU" sz="2000" b="1" spc="-1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сказать о специальности,   </a:t>
            </a:r>
          </a:p>
          <a:p>
            <a:pPr marL="18411">
              <a:lnSpc>
                <a:spcPts val="1950"/>
              </a:lnSpc>
              <a:spcBef>
                <a:spcPts val="110"/>
              </a:spcBef>
            </a:pPr>
            <a:r>
              <a:rPr lang="ru-RU" sz="2000" b="1" spc="-1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профессии (урок 2). </a:t>
            </a:r>
          </a:p>
          <a:p>
            <a:pPr marL="18411">
              <a:lnSpc>
                <a:spcPts val="1950"/>
              </a:lnSpc>
              <a:spcBef>
                <a:spcPts val="110"/>
              </a:spcBef>
            </a:pPr>
            <a:endParaRPr lang="ru-RU" sz="2000" b="1" spc="-10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18411">
              <a:lnSpc>
                <a:spcPts val="1950"/>
              </a:lnSpc>
              <a:spcBef>
                <a:spcPts val="110"/>
              </a:spcBef>
            </a:pPr>
            <a:r>
              <a:rPr spc="-1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endParaRPr lang="ru-RU" spc="-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8411">
              <a:lnSpc>
                <a:spcPts val="1950"/>
              </a:lnSpc>
              <a:spcBef>
                <a:spcPts val="110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8604" y="1550417"/>
            <a:ext cx="344170" cy="983198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61" y="212870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5"/>
            <a:ext cx="173355" cy="372745"/>
          </a:xfrm>
          <a:prstGeom prst="rect">
            <a:avLst/>
          </a:prstGeom>
        </p:spPr>
        <p:txBody>
          <a:bodyPr vert="horz" wrap="square" lIns="0" tIns="1587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3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12234"/>
          </a:xfrm>
          <a:prstGeom prst="rect">
            <a:avLst/>
          </a:prstGeom>
        </p:spPr>
        <p:txBody>
          <a:bodyPr vert="horz" wrap="square" lIns="0" tIns="12061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4" y="289011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Picture 2" descr="D:\Ona\O'quv Amaliyot\kopy\book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00" y="2235721"/>
            <a:ext cx="2074201" cy="3302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02425"/>
            <a:ext cx="5597544" cy="320372"/>
          </a:xfrm>
        </p:spPr>
        <p:txBody>
          <a:bodyPr/>
          <a:lstStyle/>
          <a:p>
            <a:r>
              <a:rPr lang="ru-RU" dirty="0" smtClean="0"/>
              <a:t>Род </a:t>
            </a:r>
            <a:r>
              <a:rPr lang="ru-RU" dirty="0" err="1" smtClean="0"/>
              <a:t>сущ-ных</a:t>
            </a:r>
            <a:r>
              <a:rPr lang="ru-RU" dirty="0" smtClean="0"/>
              <a:t>, обозначающих профессию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20" y="2765433"/>
            <a:ext cx="5500725" cy="357190"/>
          </a:xfrm>
        </p:spPr>
        <p:txBody>
          <a:bodyPr/>
          <a:lstStyle/>
          <a:p>
            <a:r>
              <a:rPr lang="ru-RU" dirty="0" smtClean="0"/>
              <a:t>                         диктор</a:t>
            </a:r>
            <a:endParaRPr lang="ru-RU" dirty="0"/>
          </a:p>
        </p:txBody>
      </p:sp>
      <p:pic>
        <p:nvPicPr>
          <p:cNvPr id="1026" name="Picture 2" descr="C:\Users\HOME\Desktop\IMG_E2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622293"/>
            <a:ext cx="2571768" cy="2143140"/>
          </a:xfrm>
          <a:prstGeom prst="rect">
            <a:avLst/>
          </a:prstGeom>
          <a:noFill/>
        </p:spPr>
      </p:pic>
      <p:pic>
        <p:nvPicPr>
          <p:cNvPr id="1027" name="Picture 3" descr="C:\Users\HOME\Desktop\IMG_E2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900" y="622293"/>
            <a:ext cx="273844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Лингвистическая задача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8" y="781129"/>
            <a:ext cx="4980229" cy="1231106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Назовите и напишите названия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профессий, специальностей по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данным изображениям.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Выделите суффиксы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 словах.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Бакибаева\Desktop\unname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1594" y="693733"/>
            <a:ext cx="1785950" cy="230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1                                          2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2900" y="622294"/>
            <a:ext cx="2740024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56" y="622294"/>
            <a:ext cx="2643206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3                                      4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40" t="-1340" r="5778"/>
          <a:stretch/>
        </p:blipFill>
        <p:spPr bwMode="auto">
          <a:xfrm>
            <a:off x="2882900" y="550855"/>
            <a:ext cx="2740024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encrypted-tbn2.gstatic.com/images?q=tbn:ANd9GcSjiwJz3uKC5k6C8HJy9SCQlZmQ3A0jYbY7_yOTQIoU-QiVANc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56" y="622294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5                                     6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7"/>
          <a:stretch/>
        </p:blipFill>
        <p:spPr bwMode="auto">
          <a:xfrm>
            <a:off x="2811462" y="622294"/>
            <a:ext cx="2857520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123\Рабочий стол\rotatsiya-tova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6" y="622293"/>
            <a:ext cx="2571768" cy="2500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7                                    8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622293"/>
            <a:ext cx="2747040" cy="245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HOME\Desktop\IMG_E2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59" y="622294"/>
            <a:ext cx="2643205" cy="250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9                                   10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56" y="622293"/>
            <a:ext cx="2643206" cy="25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HOME\Desktop\IMG_E2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900" y="622294"/>
            <a:ext cx="278608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11                                   12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622294"/>
            <a:ext cx="2740056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tolstoy_kramsk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257" y="622294"/>
            <a:ext cx="257176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Проверьте и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9" y="550857"/>
            <a:ext cx="5500725" cy="2954655"/>
          </a:xfrm>
        </p:spPr>
        <p:txBody>
          <a:bodyPr/>
          <a:lstStyle/>
          <a:p>
            <a:pPr marL="342817" indent="-342817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Лыж</a:t>
            </a:r>
            <a:r>
              <a:rPr lang="ru-RU" sz="1600" dirty="0" smtClean="0">
                <a:solidFill>
                  <a:srgbClr val="FF0000"/>
                </a:solidFill>
              </a:rPr>
              <a:t>ник</a:t>
            </a:r>
            <a:r>
              <a:rPr lang="ru-RU" sz="1600" dirty="0" smtClean="0">
                <a:solidFill>
                  <a:srgbClr val="0070C0"/>
                </a:solidFill>
              </a:rPr>
              <a:t>;                                   11. Писа</a:t>
            </a:r>
            <a:r>
              <a:rPr lang="ru-RU" sz="1600" dirty="0" smtClean="0">
                <a:solidFill>
                  <a:srgbClr val="FF0000"/>
                </a:solidFill>
              </a:rPr>
              <a:t>тель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</a:p>
          <a:p>
            <a:pPr marL="342817" indent="-342817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Акт</a:t>
            </a:r>
            <a:r>
              <a:rPr lang="ru-RU" sz="1600" dirty="0" smtClean="0">
                <a:solidFill>
                  <a:srgbClr val="FF0000"/>
                </a:solidFill>
              </a:rPr>
              <a:t>ёр</a:t>
            </a:r>
            <a:r>
              <a:rPr lang="ru-RU" sz="1600" dirty="0" smtClean="0">
                <a:solidFill>
                  <a:srgbClr val="0070C0"/>
                </a:solidFill>
              </a:rPr>
              <a:t>, акт</a:t>
            </a:r>
            <a:r>
              <a:rPr lang="ru-RU" sz="1600" dirty="0" smtClean="0">
                <a:solidFill>
                  <a:srgbClr val="FF0000"/>
                </a:solidFill>
              </a:rPr>
              <a:t>рис</a:t>
            </a:r>
            <a:r>
              <a:rPr lang="ru-RU" sz="1600" dirty="0" smtClean="0">
                <a:solidFill>
                  <a:srgbClr val="0070C0"/>
                </a:solidFill>
              </a:rPr>
              <a:t>а;                    12. Хокке</a:t>
            </a:r>
            <a:r>
              <a:rPr lang="ru-RU" sz="1600" dirty="0" smtClean="0">
                <a:solidFill>
                  <a:srgbClr val="FF0000"/>
                </a:solidFill>
              </a:rPr>
              <a:t>ист</a:t>
            </a:r>
            <a:r>
              <a:rPr lang="ru-RU" sz="1600" dirty="0" smtClean="0">
                <a:solidFill>
                  <a:srgbClr val="0070C0"/>
                </a:solidFill>
              </a:rPr>
              <a:t>.  </a:t>
            </a:r>
          </a:p>
          <a:p>
            <a:pPr marL="342817" indent="-342817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Бор</a:t>
            </a:r>
            <a:r>
              <a:rPr lang="ru-RU" sz="1600" dirty="0" smtClean="0">
                <a:solidFill>
                  <a:srgbClr val="FF0000"/>
                </a:solidFill>
              </a:rPr>
              <a:t>ец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</a:p>
          <a:p>
            <a:pPr marL="342817" indent="-342817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Обозрева</a:t>
            </a:r>
            <a:r>
              <a:rPr lang="ru-RU" sz="1600" dirty="0" smtClean="0">
                <a:solidFill>
                  <a:srgbClr val="FF0000"/>
                </a:solidFill>
              </a:rPr>
              <a:t>тель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</a:p>
          <a:p>
            <a:pPr marL="342817" indent="-342817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Покупа</a:t>
            </a:r>
            <a:r>
              <a:rPr lang="ru-RU" sz="1600" dirty="0" smtClean="0">
                <a:solidFill>
                  <a:srgbClr val="FF0000"/>
                </a:solidFill>
              </a:rPr>
              <a:t>тель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</a:p>
          <a:p>
            <a:pPr marL="342817" indent="-342817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Гимнаст</a:t>
            </a:r>
            <a:r>
              <a:rPr lang="ru-RU" sz="1600" dirty="0" smtClean="0">
                <a:solidFill>
                  <a:srgbClr val="FF0000"/>
                </a:solidFill>
              </a:rPr>
              <a:t>к</a:t>
            </a:r>
            <a:r>
              <a:rPr lang="ru-RU" sz="1600" dirty="0" smtClean="0">
                <a:solidFill>
                  <a:srgbClr val="0070C0"/>
                </a:solidFill>
              </a:rPr>
              <a:t>а;</a:t>
            </a:r>
          </a:p>
          <a:p>
            <a:pPr marL="342817" indent="-342817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Дизайн</a:t>
            </a:r>
            <a:r>
              <a:rPr lang="ru-RU" sz="1600" dirty="0" smtClean="0">
                <a:solidFill>
                  <a:srgbClr val="FF0000"/>
                </a:solidFill>
              </a:rPr>
              <a:t>ер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</a:p>
          <a:p>
            <a:pPr marL="342817" indent="-342817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Фигур</a:t>
            </a:r>
            <a:r>
              <a:rPr lang="ru-RU" sz="1600" dirty="0" smtClean="0">
                <a:solidFill>
                  <a:srgbClr val="FF0000"/>
                </a:solidFill>
              </a:rPr>
              <a:t>ист</a:t>
            </a:r>
            <a:r>
              <a:rPr lang="ru-RU" sz="1600" dirty="0" smtClean="0">
                <a:solidFill>
                  <a:srgbClr val="0070C0"/>
                </a:solidFill>
              </a:rPr>
              <a:t>, фигур</a:t>
            </a:r>
            <a:r>
              <a:rPr lang="ru-RU" sz="1600" dirty="0" smtClean="0">
                <a:solidFill>
                  <a:srgbClr val="FF0000"/>
                </a:solidFill>
              </a:rPr>
              <a:t>истк</a:t>
            </a:r>
            <a:r>
              <a:rPr lang="ru-RU" sz="1600" dirty="0" smtClean="0">
                <a:solidFill>
                  <a:srgbClr val="0070C0"/>
                </a:solidFill>
              </a:rPr>
              <a:t>а;</a:t>
            </a:r>
          </a:p>
          <a:p>
            <a:pPr marL="342817" indent="-342817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Ватерпол</a:t>
            </a:r>
            <a:r>
              <a:rPr lang="ru-RU" sz="1600" dirty="0" smtClean="0">
                <a:solidFill>
                  <a:srgbClr val="FF0000"/>
                </a:solidFill>
              </a:rPr>
              <a:t>ист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</a:p>
          <a:p>
            <a:pPr marL="342817" indent="-342817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Флор</a:t>
            </a:r>
            <a:r>
              <a:rPr lang="ru-RU" sz="1600" dirty="0" smtClean="0">
                <a:solidFill>
                  <a:srgbClr val="FF0000"/>
                </a:solidFill>
              </a:rPr>
              <a:t>ист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</a:p>
          <a:p>
            <a:pPr marL="342817" indent="-342817"/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                                                       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0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88" y="-13093803"/>
            <a:ext cx="1785950" cy="1785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58" y="-14736875"/>
            <a:ext cx="1785950" cy="1785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642" y="-11093539"/>
            <a:ext cx="1785950" cy="1785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80" y="-6592945"/>
            <a:ext cx="1755027" cy="1921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306" y="2075543"/>
            <a:ext cx="2654753" cy="3468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706" y="2227944"/>
            <a:ext cx="2654753" cy="3468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0sm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8654" y="1122358"/>
            <a:ext cx="2382875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Словарная работа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8520" y="622294"/>
            <a:ext cx="3500462" cy="3447098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профессия – </a:t>
            </a:r>
            <a:r>
              <a:rPr lang="en-US" sz="1600" dirty="0" err="1" smtClean="0">
                <a:solidFill>
                  <a:schemeClr val="tx1"/>
                </a:solidFill>
              </a:rPr>
              <a:t>kasb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специальность -  </a:t>
            </a:r>
            <a:r>
              <a:rPr lang="en-US" sz="1600" dirty="0" err="1" smtClean="0">
                <a:solidFill>
                  <a:schemeClr val="tx1"/>
                </a:solidFill>
              </a:rPr>
              <a:t>mutaxassislik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обозреватель – </a:t>
            </a:r>
            <a:r>
              <a:rPr lang="en-US" sz="1600" dirty="0" err="1" smtClean="0">
                <a:solidFill>
                  <a:schemeClr val="tx1"/>
                </a:solidFill>
              </a:rPr>
              <a:t>sharhlovchi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лыжник – </a:t>
            </a:r>
            <a:r>
              <a:rPr lang="en-US" sz="1600" dirty="0" err="1" smtClean="0">
                <a:solidFill>
                  <a:schemeClr val="tx1"/>
                </a:solidFill>
              </a:rPr>
              <a:t>chang`ichi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флорист – </a:t>
            </a:r>
            <a:r>
              <a:rPr lang="en-US" sz="1600" dirty="0" smtClean="0">
                <a:solidFill>
                  <a:schemeClr val="tx1"/>
                </a:solidFill>
              </a:rPr>
              <a:t>florist, </a:t>
            </a:r>
            <a:r>
              <a:rPr lang="en-US" sz="1600" dirty="0" err="1" smtClean="0">
                <a:solidFill>
                  <a:schemeClr val="tx1"/>
                </a:solidFill>
              </a:rPr>
              <a:t>gullar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kompozitsiyasini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</a:rPr>
              <a:t>yaratuvchi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en-US" sz="1600" dirty="0" err="1" smtClean="0">
                <a:solidFill>
                  <a:schemeClr val="tx1"/>
                </a:solidFill>
              </a:rPr>
              <a:t>mutaxassis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ватерполист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  <a:r>
              <a:rPr lang="en-US" sz="1600" dirty="0" err="1" smtClean="0">
                <a:solidFill>
                  <a:schemeClr val="tx1"/>
                </a:solidFill>
              </a:rPr>
              <a:t>suv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polosi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en-US" sz="1600" dirty="0" err="1" smtClean="0">
                <a:solidFill>
                  <a:schemeClr val="tx1"/>
                </a:solidFill>
              </a:rPr>
              <a:t>o`yinchisi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борец – </a:t>
            </a:r>
            <a:r>
              <a:rPr lang="en-US" sz="1600" dirty="0" err="1" smtClean="0">
                <a:solidFill>
                  <a:schemeClr val="tx1"/>
                </a:solidFill>
              </a:rPr>
              <a:t>kurashchi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r>
              <a:rPr lang="ru-RU" sz="1600" dirty="0" smtClean="0">
                <a:solidFill>
                  <a:schemeClr val="tx1"/>
                </a:solidFill>
              </a:rPr>
              <a:t> 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im5-tub-ru.yandex.net/i?id=148426637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18" y="550855"/>
            <a:ext cx="20717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428" y="102424"/>
            <a:ext cx="5835228" cy="32316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sz="1600" dirty="0" smtClean="0"/>
              <a:t>Проверка задания для самостоятельного выполнения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612" y="614313"/>
            <a:ext cx="4857873" cy="2708434"/>
          </a:xfrm>
        </p:spPr>
        <p:txBody>
          <a:bodyPr/>
          <a:lstStyle/>
          <a:p>
            <a:r>
              <a:rPr lang="ru-RU" sz="1600" dirty="0" smtClean="0"/>
              <a:t>       Упражнение 7.</a:t>
            </a:r>
          </a:p>
          <a:p>
            <a:r>
              <a:rPr lang="ru-RU" sz="1600" dirty="0" smtClean="0"/>
              <a:t>скромный – скромность;</a:t>
            </a:r>
          </a:p>
          <a:p>
            <a:r>
              <a:rPr lang="ru-RU" sz="1600" dirty="0" smtClean="0"/>
              <a:t>вежливый – вежливость;</a:t>
            </a:r>
          </a:p>
          <a:p>
            <a:r>
              <a:rPr lang="ru-RU" sz="1600" dirty="0" smtClean="0"/>
              <a:t>х</a:t>
            </a:r>
            <a:r>
              <a:rPr lang="ru-RU" sz="1600" dirty="0" smtClean="0"/>
              <a:t>рабрый – храбрость;</a:t>
            </a:r>
          </a:p>
          <a:p>
            <a:r>
              <a:rPr lang="ru-RU" sz="1600" dirty="0" smtClean="0"/>
              <a:t>с</a:t>
            </a:r>
            <a:r>
              <a:rPr lang="ru-RU" sz="1600" dirty="0" smtClean="0"/>
              <a:t>мелый – смелость;</a:t>
            </a:r>
          </a:p>
          <a:p>
            <a:r>
              <a:rPr lang="ru-RU" sz="1600" dirty="0" smtClean="0"/>
              <a:t>в</a:t>
            </a:r>
            <a:r>
              <a:rPr lang="ru-RU" sz="1600" dirty="0" smtClean="0"/>
              <a:t>оспитанный – воспитанность;</a:t>
            </a:r>
          </a:p>
          <a:p>
            <a:r>
              <a:rPr lang="ru-RU" sz="1600" dirty="0" smtClean="0"/>
              <a:t>т</a:t>
            </a:r>
            <a:r>
              <a:rPr lang="ru-RU" sz="1600" dirty="0" smtClean="0"/>
              <a:t>вёрдый – твёрдость;</a:t>
            </a:r>
          </a:p>
          <a:p>
            <a:r>
              <a:rPr lang="ru-RU" sz="1600" dirty="0" smtClean="0"/>
              <a:t>н</a:t>
            </a:r>
            <a:r>
              <a:rPr lang="ru-RU" sz="1600" dirty="0" smtClean="0"/>
              <a:t>евнимательный – невнимательность;</a:t>
            </a:r>
          </a:p>
          <a:p>
            <a:r>
              <a:rPr lang="ru-RU" sz="1600" dirty="0" smtClean="0"/>
              <a:t>н</a:t>
            </a:r>
            <a:r>
              <a:rPr lang="ru-RU" sz="1600" dirty="0" smtClean="0"/>
              <a:t>езависимый – независимость;</a:t>
            </a:r>
          </a:p>
          <a:p>
            <a:r>
              <a:rPr lang="ru-RU" sz="1600" dirty="0" smtClean="0"/>
              <a:t>н</a:t>
            </a:r>
            <a:r>
              <a:rPr lang="ru-RU" sz="1600" dirty="0" smtClean="0"/>
              <a:t>ерешительный – нерешительность;</a:t>
            </a:r>
          </a:p>
          <a:p>
            <a:endParaRPr lang="ru-RU" sz="1600" dirty="0"/>
          </a:p>
        </p:txBody>
      </p:sp>
      <p:pic>
        <p:nvPicPr>
          <p:cNvPr id="4" name="Picture 9" descr="bd0501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012" y="614313"/>
            <a:ext cx="16525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50789"/>
            <a:ext cx="5857916" cy="298216"/>
          </a:xfrm>
          <a:prstGeom prst="rect">
            <a:avLst/>
          </a:prstGeom>
        </p:spPr>
        <p:txBody>
          <a:bodyPr vert="horz" wrap="square" lIns="0" tIns="16506" rIns="0" bIns="0" rtlCol="0">
            <a:spAutoFit/>
          </a:bodyPr>
          <a:lstStyle/>
          <a:p>
            <a:pPr marL="12697">
              <a:spcBef>
                <a:spcPts val="130"/>
              </a:spcBef>
            </a:pPr>
            <a:r>
              <a:rPr lang="ru-RU" sz="1800" spc="15" dirty="0" smtClean="0"/>
              <a:t>  Задание для самостоятельного выполнения</a:t>
            </a:r>
            <a:endParaRPr sz="1800" spc="5" dirty="0"/>
          </a:p>
        </p:txBody>
      </p:sp>
      <p:sp>
        <p:nvSpPr>
          <p:cNvPr id="6" name="object 6"/>
          <p:cNvSpPr txBox="1"/>
          <p:nvPr/>
        </p:nvSpPr>
        <p:spPr>
          <a:xfrm>
            <a:off x="471086" y="704143"/>
            <a:ext cx="800100" cy="35907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пражнение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298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695" y="622293"/>
            <a:ext cx="5214974" cy="1669668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marL="18411">
              <a:lnSpc>
                <a:spcPts val="1950"/>
              </a:lnSpc>
              <a:spcBef>
                <a:spcPts val="11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§ 1. Как </a:t>
            </a:r>
            <a:r>
              <a:rPr lang="ru-RU" b="1" spc="-1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сказать о специальности, профессии. Упражнение12, 13.</a:t>
            </a:r>
          </a:p>
          <a:p>
            <a:pPr marL="18411">
              <a:lnSpc>
                <a:spcPts val="1950"/>
              </a:lnSpc>
              <a:spcBef>
                <a:spcPts val="110"/>
              </a:spcBef>
            </a:pPr>
            <a:r>
              <a:rPr lang="ru-RU" b="1" spc="-1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Составьте небольшой </a:t>
            </a:r>
            <a:r>
              <a:rPr lang="ru-RU" b="1" spc="-1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текст (из 4-5 предложений) </a:t>
            </a:r>
            <a:r>
              <a:rPr lang="ru-RU" b="1" spc="-1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тему: «Кем я хочу стать?». </a:t>
            </a:r>
          </a:p>
          <a:p>
            <a:pPr marL="18411">
              <a:lnSpc>
                <a:spcPts val="1950"/>
              </a:lnSpc>
              <a:spcBef>
                <a:spcPts val="110"/>
              </a:spcBef>
            </a:pPr>
            <a:endParaRPr lang="ru-RU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8411">
              <a:lnSpc>
                <a:spcPts val="1950"/>
              </a:lnSpc>
              <a:spcBef>
                <a:spcPts val="110"/>
              </a:spcBef>
            </a:pPr>
            <a:endParaRPr lang="ru-RU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68257" y="1836739"/>
            <a:ext cx="5429288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02425"/>
            <a:ext cx="5500726" cy="320372"/>
          </a:xfrm>
        </p:spPr>
        <p:txBody>
          <a:bodyPr/>
          <a:lstStyle/>
          <a:p>
            <a:r>
              <a:rPr lang="ru-RU" dirty="0" smtClean="0"/>
              <a:t>                            Профессия   </a:t>
            </a:r>
            <a:endParaRPr lang="ru-RU" dirty="0"/>
          </a:p>
        </p:txBody>
      </p:sp>
      <p:sp>
        <p:nvSpPr>
          <p:cNvPr id="4" name="object 5"/>
          <p:cNvSpPr/>
          <p:nvPr/>
        </p:nvSpPr>
        <p:spPr>
          <a:xfrm>
            <a:off x="168257" y="622293"/>
            <a:ext cx="5429288" cy="428628"/>
          </a:xfrm>
          <a:custGeom>
            <a:avLst/>
            <a:gdLst/>
            <a:ahLst/>
            <a:cxnLst/>
            <a:rect l="l" t="t" r="r" b="b"/>
            <a:pathLst>
              <a:path w="2613660" h="274319">
                <a:moveTo>
                  <a:pt x="2476501" y="0"/>
                </a:moveTo>
                <a:lnTo>
                  <a:pt x="137159" y="0"/>
                </a:lnTo>
                <a:lnTo>
                  <a:pt x="93927" y="7022"/>
                </a:lnTo>
                <a:lnTo>
                  <a:pt x="56290" y="26554"/>
                </a:lnTo>
                <a:lnTo>
                  <a:pt x="26554" y="56290"/>
                </a:lnTo>
                <a:lnTo>
                  <a:pt x="7022" y="93927"/>
                </a:lnTo>
                <a:lnTo>
                  <a:pt x="0" y="137159"/>
                </a:lnTo>
                <a:lnTo>
                  <a:pt x="7022" y="180392"/>
                </a:lnTo>
                <a:lnTo>
                  <a:pt x="26554" y="218029"/>
                </a:lnTo>
                <a:lnTo>
                  <a:pt x="56290" y="247765"/>
                </a:lnTo>
                <a:lnTo>
                  <a:pt x="93927" y="267297"/>
                </a:lnTo>
                <a:lnTo>
                  <a:pt x="137159" y="274319"/>
                </a:lnTo>
                <a:lnTo>
                  <a:pt x="2476501" y="274319"/>
                </a:lnTo>
                <a:lnTo>
                  <a:pt x="2519734" y="267297"/>
                </a:lnTo>
                <a:lnTo>
                  <a:pt x="2557370" y="247765"/>
                </a:lnTo>
                <a:lnTo>
                  <a:pt x="2587107" y="218029"/>
                </a:lnTo>
                <a:lnTo>
                  <a:pt x="2606638" y="180392"/>
                </a:lnTo>
                <a:lnTo>
                  <a:pt x="2613661" y="137159"/>
                </a:lnTo>
                <a:lnTo>
                  <a:pt x="2606638" y="93927"/>
                </a:lnTo>
                <a:lnTo>
                  <a:pt x="2587107" y="56290"/>
                </a:lnTo>
                <a:lnTo>
                  <a:pt x="2557370" y="26554"/>
                </a:lnTo>
                <a:lnTo>
                  <a:pt x="2519734" y="7022"/>
                </a:lnTo>
                <a:lnTo>
                  <a:pt x="2476501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ru-RU" b="1" spc="-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профессия </a:t>
            </a:r>
            <a:r>
              <a:rPr lang="ru-RU" b="1" spc="-1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(от лат. – объявляю своим делом)  </a:t>
            </a:r>
            <a:endParaRPr>
              <a:solidFill>
                <a:schemeClr val="bg2"/>
              </a:solidFill>
            </a:endParaRPr>
          </a:p>
        </p:txBody>
      </p:sp>
      <p:sp>
        <p:nvSpPr>
          <p:cNvPr id="6" name="object 14"/>
          <p:cNvSpPr/>
          <p:nvPr/>
        </p:nvSpPr>
        <p:spPr>
          <a:xfrm>
            <a:off x="2811464" y="908047"/>
            <a:ext cx="285751" cy="332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447" y="1193797"/>
            <a:ext cx="4714908" cy="1928826"/>
          </a:xfrm>
          <a:custGeom>
            <a:avLst/>
            <a:gdLst/>
            <a:ahLst/>
            <a:cxnLst/>
            <a:rect l="l" t="t" r="r" b="b"/>
            <a:pathLst>
              <a:path w="3505200" h="495300">
                <a:moveTo>
                  <a:pt x="3257553" y="0"/>
                </a:moveTo>
                <a:lnTo>
                  <a:pt x="247651" y="0"/>
                </a:lnTo>
                <a:lnTo>
                  <a:pt x="197902" y="5054"/>
                </a:lnTo>
                <a:lnTo>
                  <a:pt x="151492" y="19541"/>
                </a:lnTo>
                <a:lnTo>
                  <a:pt x="109434" y="42443"/>
                </a:lnTo>
                <a:lnTo>
                  <a:pt x="72746" y="72747"/>
                </a:lnTo>
                <a:lnTo>
                  <a:pt x="42443" y="109435"/>
                </a:lnTo>
                <a:lnTo>
                  <a:pt x="19540" y="151492"/>
                </a:lnTo>
                <a:lnTo>
                  <a:pt x="5054" y="197903"/>
                </a:lnTo>
                <a:lnTo>
                  <a:pt x="0" y="247651"/>
                </a:lnTo>
                <a:lnTo>
                  <a:pt x="5054" y="297399"/>
                </a:lnTo>
                <a:lnTo>
                  <a:pt x="19540" y="343810"/>
                </a:lnTo>
                <a:lnTo>
                  <a:pt x="42443" y="385867"/>
                </a:lnTo>
                <a:lnTo>
                  <a:pt x="72746" y="422555"/>
                </a:lnTo>
                <a:lnTo>
                  <a:pt x="109434" y="452858"/>
                </a:lnTo>
                <a:lnTo>
                  <a:pt x="151492" y="475761"/>
                </a:lnTo>
                <a:lnTo>
                  <a:pt x="197902" y="490248"/>
                </a:lnTo>
                <a:lnTo>
                  <a:pt x="247651" y="495302"/>
                </a:lnTo>
                <a:lnTo>
                  <a:pt x="3257553" y="495302"/>
                </a:lnTo>
                <a:lnTo>
                  <a:pt x="3307301" y="490248"/>
                </a:lnTo>
                <a:lnTo>
                  <a:pt x="3353712" y="475761"/>
                </a:lnTo>
                <a:lnTo>
                  <a:pt x="3395769" y="452858"/>
                </a:lnTo>
                <a:lnTo>
                  <a:pt x="3432457" y="422555"/>
                </a:lnTo>
                <a:lnTo>
                  <a:pt x="3462761" y="385867"/>
                </a:lnTo>
                <a:lnTo>
                  <a:pt x="3485663" y="343810"/>
                </a:lnTo>
                <a:lnTo>
                  <a:pt x="3500150" y="297399"/>
                </a:lnTo>
                <a:lnTo>
                  <a:pt x="3505205" y="247651"/>
                </a:lnTo>
                <a:lnTo>
                  <a:pt x="3500150" y="197903"/>
                </a:lnTo>
                <a:lnTo>
                  <a:pt x="3485663" y="151492"/>
                </a:lnTo>
                <a:lnTo>
                  <a:pt x="3462761" y="109435"/>
                </a:lnTo>
                <a:lnTo>
                  <a:pt x="3432457" y="72747"/>
                </a:lnTo>
                <a:lnTo>
                  <a:pt x="3395769" y="42443"/>
                </a:lnTo>
                <a:lnTo>
                  <a:pt x="3353712" y="19541"/>
                </a:lnTo>
                <a:lnTo>
                  <a:pt x="3307301" y="5054"/>
                </a:lnTo>
                <a:lnTo>
                  <a:pt x="3257553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b="1" spc="-5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род трудовой деятельности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b="1" spc="-5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человека, требующая теоретических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b="1" spc="-5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знаний и практических навыков, 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b="1" spc="-5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приобретаемых в результате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b="1" spc="-5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специального образования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02425"/>
            <a:ext cx="5500726" cy="320372"/>
          </a:xfrm>
        </p:spPr>
        <p:txBody>
          <a:bodyPr/>
          <a:lstStyle/>
          <a:p>
            <a:r>
              <a:rPr lang="ru-RU" dirty="0" smtClean="0"/>
              <a:t>                        Специальность</a:t>
            </a:r>
            <a:endParaRPr lang="ru-RU" dirty="0"/>
          </a:p>
        </p:txBody>
      </p:sp>
      <p:sp>
        <p:nvSpPr>
          <p:cNvPr id="4" name="object 5"/>
          <p:cNvSpPr/>
          <p:nvPr/>
        </p:nvSpPr>
        <p:spPr>
          <a:xfrm>
            <a:off x="168257" y="622293"/>
            <a:ext cx="5429288" cy="500066"/>
          </a:xfrm>
          <a:custGeom>
            <a:avLst/>
            <a:gdLst/>
            <a:ahLst/>
            <a:cxnLst/>
            <a:rect l="l" t="t" r="r" b="b"/>
            <a:pathLst>
              <a:path w="2613660" h="274319">
                <a:moveTo>
                  <a:pt x="2476501" y="0"/>
                </a:moveTo>
                <a:lnTo>
                  <a:pt x="137159" y="0"/>
                </a:lnTo>
                <a:lnTo>
                  <a:pt x="93927" y="7022"/>
                </a:lnTo>
                <a:lnTo>
                  <a:pt x="56290" y="26554"/>
                </a:lnTo>
                <a:lnTo>
                  <a:pt x="26554" y="56290"/>
                </a:lnTo>
                <a:lnTo>
                  <a:pt x="7022" y="93927"/>
                </a:lnTo>
                <a:lnTo>
                  <a:pt x="0" y="137159"/>
                </a:lnTo>
                <a:lnTo>
                  <a:pt x="7022" y="180392"/>
                </a:lnTo>
                <a:lnTo>
                  <a:pt x="26554" y="218029"/>
                </a:lnTo>
                <a:lnTo>
                  <a:pt x="56290" y="247765"/>
                </a:lnTo>
                <a:lnTo>
                  <a:pt x="93927" y="267297"/>
                </a:lnTo>
                <a:lnTo>
                  <a:pt x="137159" y="274319"/>
                </a:lnTo>
                <a:lnTo>
                  <a:pt x="2476501" y="274319"/>
                </a:lnTo>
                <a:lnTo>
                  <a:pt x="2519734" y="267297"/>
                </a:lnTo>
                <a:lnTo>
                  <a:pt x="2557370" y="247765"/>
                </a:lnTo>
                <a:lnTo>
                  <a:pt x="2587107" y="218029"/>
                </a:lnTo>
                <a:lnTo>
                  <a:pt x="2606638" y="180392"/>
                </a:lnTo>
                <a:lnTo>
                  <a:pt x="2613661" y="137159"/>
                </a:lnTo>
                <a:lnTo>
                  <a:pt x="2606638" y="93927"/>
                </a:lnTo>
                <a:lnTo>
                  <a:pt x="2587107" y="56290"/>
                </a:lnTo>
                <a:lnTo>
                  <a:pt x="2557370" y="26554"/>
                </a:lnTo>
                <a:lnTo>
                  <a:pt x="2519734" y="7022"/>
                </a:lnTo>
                <a:lnTo>
                  <a:pt x="2476501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ru-RU" b="1" spc="-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специальность </a:t>
            </a:r>
            <a:r>
              <a:rPr lang="ru-RU" b="1" spc="-1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(от лат. – особый, особенный)  </a:t>
            </a:r>
            <a:endParaRPr>
              <a:solidFill>
                <a:schemeClr val="bg2"/>
              </a:solidFill>
            </a:endParaRPr>
          </a:p>
        </p:txBody>
      </p:sp>
      <p:sp>
        <p:nvSpPr>
          <p:cNvPr id="6" name="object 14"/>
          <p:cNvSpPr/>
          <p:nvPr/>
        </p:nvSpPr>
        <p:spPr>
          <a:xfrm>
            <a:off x="2740026" y="1050923"/>
            <a:ext cx="285751" cy="332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1198" y="1336674"/>
            <a:ext cx="4286280" cy="1500198"/>
          </a:xfrm>
          <a:custGeom>
            <a:avLst/>
            <a:gdLst/>
            <a:ahLst/>
            <a:cxnLst/>
            <a:rect l="l" t="t" r="r" b="b"/>
            <a:pathLst>
              <a:path w="3505200" h="495300">
                <a:moveTo>
                  <a:pt x="3257553" y="0"/>
                </a:moveTo>
                <a:lnTo>
                  <a:pt x="247651" y="0"/>
                </a:lnTo>
                <a:lnTo>
                  <a:pt x="197902" y="5054"/>
                </a:lnTo>
                <a:lnTo>
                  <a:pt x="151492" y="19541"/>
                </a:lnTo>
                <a:lnTo>
                  <a:pt x="109434" y="42443"/>
                </a:lnTo>
                <a:lnTo>
                  <a:pt x="72746" y="72747"/>
                </a:lnTo>
                <a:lnTo>
                  <a:pt x="42443" y="109435"/>
                </a:lnTo>
                <a:lnTo>
                  <a:pt x="19540" y="151492"/>
                </a:lnTo>
                <a:lnTo>
                  <a:pt x="5054" y="197903"/>
                </a:lnTo>
                <a:lnTo>
                  <a:pt x="0" y="247651"/>
                </a:lnTo>
                <a:lnTo>
                  <a:pt x="5054" y="297399"/>
                </a:lnTo>
                <a:lnTo>
                  <a:pt x="19540" y="343810"/>
                </a:lnTo>
                <a:lnTo>
                  <a:pt x="42443" y="385867"/>
                </a:lnTo>
                <a:lnTo>
                  <a:pt x="72746" y="422555"/>
                </a:lnTo>
                <a:lnTo>
                  <a:pt x="109434" y="452858"/>
                </a:lnTo>
                <a:lnTo>
                  <a:pt x="151492" y="475761"/>
                </a:lnTo>
                <a:lnTo>
                  <a:pt x="197902" y="490248"/>
                </a:lnTo>
                <a:lnTo>
                  <a:pt x="247651" y="495302"/>
                </a:lnTo>
                <a:lnTo>
                  <a:pt x="3257553" y="495302"/>
                </a:lnTo>
                <a:lnTo>
                  <a:pt x="3307301" y="490248"/>
                </a:lnTo>
                <a:lnTo>
                  <a:pt x="3353712" y="475761"/>
                </a:lnTo>
                <a:lnTo>
                  <a:pt x="3395769" y="452858"/>
                </a:lnTo>
                <a:lnTo>
                  <a:pt x="3432457" y="422555"/>
                </a:lnTo>
                <a:lnTo>
                  <a:pt x="3462761" y="385867"/>
                </a:lnTo>
                <a:lnTo>
                  <a:pt x="3485663" y="343810"/>
                </a:lnTo>
                <a:lnTo>
                  <a:pt x="3500150" y="297399"/>
                </a:lnTo>
                <a:lnTo>
                  <a:pt x="3505205" y="247651"/>
                </a:lnTo>
                <a:lnTo>
                  <a:pt x="3500150" y="197903"/>
                </a:lnTo>
                <a:lnTo>
                  <a:pt x="3485663" y="151492"/>
                </a:lnTo>
                <a:lnTo>
                  <a:pt x="3462761" y="109435"/>
                </a:lnTo>
                <a:lnTo>
                  <a:pt x="3432457" y="72747"/>
                </a:lnTo>
                <a:lnTo>
                  <a:pt x="3395769" y="42443"/>
                </a:lnTo>
                <a:lnTo>
                  <a:pt x="3353712" y="19541"/>
                </a:lnTo>
                <a:lnTo>
                  <a:pt x="3307301" y="5054"/>
                </a:lnTo>
                <a:lnTo>
                  <a:pt x="3257553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b="1" spc="-5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отдельная отрасль науки, 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b="1" spc="-5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техники, мастерства или искусства,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которой работают специалисты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Профессия или специальность?</a:t>
            </a:r>
            <a:endParaRPr lang="ru-RU" dirty="0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" y="1"/>
            <a:ext cx="184671" cy="37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8" tIns="45710" rIns="91418" bIns="4571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454008" y="550856"/>
          <a:ext cx="500066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Профессия или специальность?</a:t>
            </a:r>
            <a:endParaRPr lang="ru-RU" dirty="0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" y="1"/>
            <a:ext cx="184671" cy="37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8" tIns="45710" rIns="91418" bIns="4571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454008" y="550856"/>
          <a:ext cx="500066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02426"/>
            <a:ext cx="5597544" cy="307777"/>
          </a:xfrm>
        </p:spPr>
        <p:txBody>
          <a:bodyPr/>
          <a:lstStyle/>
          <a:p>
            <a:r>
              <a:rPr lang="ru-RU" sz="2000" dirty="0" smtClean="0"/>
              <a:t>Как сказать о специальности, профессии?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628" y="622293"/>
            <a:ext cx="5162916" cy="258532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err="1" smtClean="0"/>
              <a:t>тель</a:t>
            </a:r>
            <a:r>
              <a:rPr lang="ru-RU" dirty="0" smtClean="0"/>
              <a:t> – учи</a:t>
            </a:r>
            <a:r>
              <a:rPr lang="ru-RU" dirty="0" smtClean="0">
                <a:solidFill>
                  <a:srgbClr val="FF0000"/>
                </a:solidFill>
              </a:rPr>
              <a:t>тель</a:t>
            </a:r>
            <a:r>
              <a:rPr lang="ru-RU" dirty="0" smtClean="0"/>
              <a:t>, писа</a:t>
            </a:r>
            <a:r>
              <a:rPr lang="ru-RU" dirty="0" smtClean="0">
                <a:solidFill>
                  <a:srgbClr val="FF0000"/>
                </a:solidFill>
              </a:rPr>
              <a:t>тель</a:t>
            </a:r>
            <a:r>
              <a:rPr lang="ru-RU" dirty="0" smtClean="0"/>
              <a:t>…;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ист</a:t>
            </a:r>
            <a:r>
              <a:rPr lang="ru-RU" dirty="0" smtClean="0"/>
              <a:t> – юр</a:t>
            </a:r>
            <a:r>
              <a:rPr lang="ru-RU" dirty="0" smtClean="0">
                <a:solidFill>
                  <a:srgbClr val="FF0000"/>
                </a:solidFill>
              </a:rPr>
              <a:t>ист</a:t>
            </a:r>
            <a:r>
              <a:rPr lang="ru-RU" dirty="0" smtClean="0"/>
              <a:t>, хокке</a:t>
            </a:r>
            <a:r>
              <a:rPr lang="ru-RU" dirty="0" smtClean="0">
                <a:solidFill>
                  <a:srgbClr val="FF0000"/>
                </a:solidFill>
              </a:rPr>
              <a:t>ист</a:t>
            </a:r>
            <a:r>
              <a:rPr lang="ru-RU" dirty="0" smtClean="0"/>
              <a:t>…;</a:t>
            </a:r>
          </a:p>
          <a:p>
            <a:pPr>
              <a:buFontTx/>
              <a:buChar char="-"/>
            </a:pPr>
            <a:r>
              <a:rPr lang="ru-RU" dirty="0" smtClean="0"/>
              <a:t> чик – лёт</a:t>
            </a:r>
            <a:r>
              <a:rPr lang="ru-RU" dirty="0" smtClean="0">
                <a:solidFill>
                  <a:srgbClr val="FF0000"/>
                </a:solidFill>
              </a:rPr>
              <a:t>чик</a:t>
            </a:r>
            <a:r>
              <a:rPr lang="ru-RU" dirty="0" smtClean="0"/>
              <a:t>, переплёт</a:t>
            </a:r>
            <a:r>
              <a:rPr lang="ru-RU" dirty="0" smtClean="0">
                <a:solidFill>
                  <a:srgbClr val="FF0000"/>
                </a:solidFill>
              </a:rPr>
              <a:t>чик</a:t>
            </a:r>
            <a:r>
              <a:rPr lang="ru-RU" dirty="0" smtClean="0"/>
              <a:t>…;</a:t>
            </a:r>
          </a:p>
          <a:p>
            <a:pPr>
              <a:buFontTx/>
              <a:buChar char="-"/>
            </a:pPr>
            <a:r>
              <a:rPr lang="ru-RU" dirty="0" smtClean="0"/>
              <a:t> ник – провод</a:t>
            </a:r>
            <a:r>
              <a:rPr lang="ru-RU" dirty="0" smtClean="0">
                <a:solidFill>
                  <a:srgbClr val="FF0000"/>
                </a:solidFill>
              </a:rPr>
              <a:t>ник</a:t>
            </a:r>
            <a:r>
              <a:rPr lang="ru-RU" dirty="0" smtClean="0"/>
              <a:t>, охран</a:t>
            </a:r>
            <a:r>
              <a:rPr lang="ru-RU" dirty="0" smtClean="0">
                <a:solidFill>
                  <a:srgbClr val="FF0000"/>
                </a:solidFill>
              </a:rPr>
              <a:t>ник</a:t>
            </a:r>
            <a:r>
              <a:rPr lang="ru-RU" dirty="0" smtClean="0"/>
              <a:t>…;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щик</a:t>
            </a:r>
            <a:r>
              <a:rPr lang="ru-RU" dirty="0" smtClean="0"/>
              <a:t> – кровель</a:t>
            </a:r>
            <a:r>
              <a:rPr lang="ru-RU" dirty="0" smtClean="0">
                <a:solidFill>
                  <a:srgbClr val="FF0000"/>
                </a:solidFill>
              </a:rPr>
              <a:t>щик</a:t>
            </a:r>
            <a:r>
              <a:rPr lang="ru-RU" dirty="0" smtClean="0"/>
              <a:t>, камен</a:t>
            </a:r>
            <a:r>
              <a:rPr lang="ru-RU" dirty="0" smtClean="0">
                <a:solidFill>
                  <a:srgbClr val="FF0000"/>
                </a:solidFill>
              </a:rPr>
              <a:t>щик</a:t>
            </a:r>
            <a:r>
              <a:rPr lang="ru-RU" dirty="0" smtClean="0"/>
              <a:t>…;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ец</a:t>
            </a:r>
            <a:r>
              <a:rPr lang="ru-RU" dirty="0" smtClean="0"/>
              <a:t> – продав</a:t>
            </a:r>
            <a:r>
              <a:rPr lang="ru-RU" dirty="0" smtClean="0">
                <a:solidFill>
                  <a:srgbClr val="FF0000"/>
                </a:solidFill>
              </a:rPr>
              <a:t>ец</a:t>
            </a:r>
            <a:r>
              <a:rPr lang="ru-RU" dirty="0" smtClean="0"/>
              <a:t>, бор</a:t>
            </a:r>
            <a:r>
              <a:rPr lang="ru-RU" dirty="0" smtClean="0">
                <a:solidFill>
                  <a:srgbClr val="FF0000"/>
                </a:solidFill>
              </a:rPr>
              <a:t>ец</a:t>
            </a:r>
            <a:r>
              <a:rPr lang="ru-RU" dirty="0" smtClean="0"/>
              <a:t>…; 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арь</a:t>
            </a:r>
            <a:r>
              <a:rPr lang="ru-RU" dirty="0" smtClean="0"/>
              <a:t> – пек</a:t>
            </a:r>
            <a:r>
              <a:rPr lang="ru-RU" dirty="0" smtClean="0">
                <a:solidFill>
                  <a:srgbClr val="FF0000"/>
                </a:solidFill>
              </a:rPr>
              <a:t>арь</a:t>
            </a:r>
            <a:r>
              <a:rPr lang="ru-RU" dirty="0" smtClean="0"/>
              <a:t>, библиотек</a:t>
            </a:r>
            <a:r>
              <a:rPr lang="ru-RU" dirty="0" smtClean="0">
                <a:solidFill>
                  <a:srgbClr val="FF0000"/>
                </a:solidFill>
              </a:rPr>
              <a:t>арь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5"/>
            <a:ext cx="5668982" cy="320372"/>
          </a:xfrm>
        </p:spPr>
        <p:txBody>
          <a:bodyPr/>
          <a:lstStyle/>
          <a:p>
            <a:r>
              <a:rPr lang="ru-RU" dirty="0" smtClean="0"/>
              <a:t> Род </a:t>
            </a:r>
            <a:r>
              <a:rPr lang="ru-RU" dirty="0" err="1" smtClean="0"/>
              <a:t>сущ-ных</a:t>
            </a:r>
            <a:r>
              <a:rPr lang="ru-RU" dirty="0" smtClean="0"/>
              <a:t>, обозначающих профессии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50855"/>
            <a:ext cx="5500726" cy="249299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Имена существительные, обозначающие должность, специальность, профессию, звание относятся к мужскому роду.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Прилагательные при таких существительных стоят в форме мужского рода. Если речь идёт о женщине, то на это укажет окончание глаголов:</a:t>
            </a:r>
            <a:r>
              <a:rPr lang="ru-RU" sz="1800" dirty="0" smtClean="0"/>
              <a:t> Кассир дал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/>
              <a:t> мне чек.  Строг</a:t>
            </a:r>
            <a:r>
              <a:rPr lang="ru-RU" sz="1800" dirty="0" smtClean="0">
                <a:solidFill>
                  <a:srgbClr val="FF0000"/>
                </a:solidFill>
              </a:rPr>
              <a:t>ий</a:t>
            </a:r>
            <a:r>
              <a:rPr lang="ru-RU" sz="1800" dirty="0" smtClean="0"/>
              <a:t> тренер Тарасов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/>
              <a:t> похвалил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/>
              <a:t> нас за успешное выступление.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02425"/>
            <a:ext cx="5597544" cy="320372"/>
          </a:xfrm>
        </p:spPr>
        <p:txBody>
          <a:bodyPr/>
          <a:lstStyle/>
          <a:p>
            <a:r>
              <a:rPr lang="ru-RU" dirty="0" smtClean="0"/>
              <a:t>Род </a:t>
            </a:r>
            <a:r>
              <a:rPr lang="ru-RU" dirty="0" err="1" smtClean="0"/>
              <a:t>сущ-ных</a:t>
            </a:r>
            <a:r>
              <a:rPr lang="ru-RU" dirty="0" smtClean="0"/>
              <a:t>, обозначающих профессию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20" y="2622557"/>
            <a:ext cx="5500725" cy="369332"/>
          </a:xfrm>
        </p:spPr>
        <p:txBody>
          <a:bodyPr/>
          <a:lstStyle/>
          <a:p>
            <a:r>
              <a:rPr lang="ru-RU" dirty="0" smtClean="0"/>
              <a:t>           лётчик - космонавт</a:t>
            </a:r>
            <a:endParaRPr lang="ru-RU" dirty="0"/>
          </a:p>
        </p:txBody>
      </p:sp>
      <p:pic>
        <p:nvPicPr>
          <p:cNvPr id="4" name="Рисунок 3" descr="PB197637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rcRect l="30469" t="34375" r="37500" b="17708"/>
          <a:stretch>
            <a:fillRect/>
          </a:stretch>
        </p:blipFill>
        <p:spPr>
          <a:xfrm rot="16200000">
            <a:off x="3240091" y="265103"/>
            <a:ext cx="2000264" cy="2714644"/>
          </a:xfrm>
          <a:prstGeom prst="rect">
            <a:avLst/>
          </a:prstGeom>
        </p:spPr>
      </p:pic>
      <p:pic>
        <p:nvPicPr>
          <p:cNvPr id="5" name="Рисунок 4" descr="PB197638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33594" t="35416" r="32812" b="34375"/>
          <a:stretch>
            <a:fillRect/>
          </a:stretch>
        </p:blipFill>
        <p:spPr>
          <a:xfrm rot="16200000">
            <a:off x="454009" y="336542"/>
            <a:ext cx="200026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6864</TotalTime>
  <Words>448</Words>
  <Application>Microsoft Office PowerPoint</Application>
  <PresentationFormat>Произвольный</PresentationFormat>
  <Paragraphs>124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Русский язык</vt:lpstr>
      <vt:lpstr>  Проверка задания для самостоятельного выполнения</vt:lpstr>
      <vt:lpstr>                            Профессия   </vt:lpstr>
      <vt:lpstr>                        Специальность</vt:lpstr>
      <vt:lpstr>          Профессия или специальность?</vt:lpstr>
      <vt:lpstr>          Профессия или специальность?</vt:lpstr>
      <vt:lpstr>Как сказать о специальности, профессии? </vt:lpstr>
      <vt:lpstr> Род сущ-ных, обозначающих профессии</vt:lpstr>
      <vt:lpstr>Род сущ-ных, обозначающих профессию </vt:lpstr>
      <vt:lpstr>Род сущ-ных, обозначающих профессию </vt:lpstr>
      <vt:lpstr>            Лингвистическая задача</vt:lpstr>
      <vt:lpstr>            1                                          2</vt:lpstr>
      <vt:lpstr>            3                                      4</vt:lpstr>
      <vt:lpstr>               5                                     6</vt:lpstr>
      <vt:lpstr>                7                                    8</vt:lpstr>
      <vt:lpstr>                 9                                   10</vt:lpstr>
      <vt:lpstr>              11                                   12</vt:lpstr>
      <vt:lpstr>            Проверьте и запомните!</vt:lpstr>
      <vt:lpstr>                  Словарная работа   </vt:lpstr>
      <vt:lpstr>  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ШАХНОЗА</cp:lastModifiedBy>
  <cp:revision>361</cp:revision>
  <dcterms:created xsi:type="dcterms:W3CDTF">2020-04-13T08:05:42Z</dcterms:created>
  <dcterms:modified xsi:type="dcterms:W3CDTF">2020-09-07T16:47:24Z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