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6"/>
  </p:notesMasterIdLst>
  <p:sldIdLst>
    <p:sldId id="302" r:id="rId3"/>
    <p:sldId id="386" r:id="rId4"/>
    <p:sldId id="399" r:id="rId5"/>
    <p:sldId id="388" r:id="rId6"/>
    <p:sldId id="395" r:id="rId7"/>
    <p:sldId id="384" r:id="rId8"/>
    <p:sldId id="401" r:id="rId9"/>
    <p:sldId id="402" r:id="rId10"/>
    <p:sldId id="403" r:id="rId11"/>
    <p:sldId id="404" r:id="rId12"/>
    <p:sldId id="394" r:id="rId13"/>
    <p:sldId id="405" r:id="rId14"/>
    <p:sldId id="400" r:id="rId15"/>
  </p:sldIdLst>
  <p:sldSz cx="12185650" cy="7019925"/>
  <p:notesSz cx="5765800" cy="3244850"/>
  <p:custDataLst>
    <p:tags r:id="rId17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005696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92" y="60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3760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8262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434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152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5964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5" y="2176178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9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225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9"/>
            <a:ext cx="10430321" cy="246092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0596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557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5043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50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7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1"/>
            <a:ext cx="389940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551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731" b="1" spc="13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681591" y="2205899"/>
            <a:ext cx="109467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O‘XSHATISH-QIYOSLASH YUKLAMALARI 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609283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271982" y="2126403"/>
            <a:ext cx="654727" cy="2115146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88991" y="4582838"/>
            <a:ext cx="615048" cy="2115146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826" y="67291"/>
            <a:ext cx="1464712" cy="15712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83497" y="3708064"/>
            <a:ext cx="2899727" cy="26885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2425" y="3851279"/>
            <a:ext cx="3622187" cy="240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246-mashq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1625" y="1129904"/>
            <a:ext cx="11503025" cy="195160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Ota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fig‘on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chekdi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Ka’ba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qoshida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just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8425" y="2117442"/>
            <a:ext cx="967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bo‘lgay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alamlar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1625" y="3509962"/>
            <a:ext cx="11695793" cy="274586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5204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Nahotki</a:t>
            </a:r>
            <a:r>
              <a:rPr kumimoji="0" lang="en-US" sz="5204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o‘sha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bundan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olti-yetti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yil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ilgari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operatsiya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qilgan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yigit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bo‘lsa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?! 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8425" y="2123566"/>
            <a:ext cx="967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bo‘lgay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alamlar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66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  <p:bldP spid="7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 YUKLAMASI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3654425" y="1365162"/>
            <a:ext cx="1447800" cy="1371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07025" y="1136222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endParaRPr lang="en-US" sz="5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301625" y="956267"/>
            <a:ext cx="2857500" cy="2857814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16225" y="3758575"/>
            <a:ext cx="8686800" cy="1461487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yo‘qlab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5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9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 YUKLAMASI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909684" y="1042332"/>
            <a:ext cx="1447800" cy="1371600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53919" y="951419"/>
            <a:ext cx="4294414" cy="152223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hech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sira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4525" y="2824162"/>
            <a:ext cx="10352314" cy="16002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Men-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yolg‘iz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edim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otam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onam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oilam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04636" y="934172"/>
            <a:ext cx="3608614" cy="145889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4525" y="4607895"/>
            <a:ext cx="10352314" cy="16002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qo‘shiq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kulgi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churq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etgan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ovoz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eshitilmadi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387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759325" y="1643425"/>
            <a:ext cx="1447800" cy="1371600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14836" y="812655"/>
            <a:ext cx="5334000" cy="39230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o‘xshatish-qiyoslash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yuklamalarini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qatnashtirib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0225" y="4858425"/>
            <a:ext cx="10439400" cy="1980759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Yuklamalarning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anglatayotganiga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5425" y="1403470"/>
            <a:ext cx="4267200" cy="27414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go‘yoki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52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SO‘ROQ-TAAJJUB YUKLAMALARI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187825" y="1223963"/>
            <a:ext cx="1447800" cy="1371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864225" y="956948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endParaRPr lang="en-US" sz="5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149225" y="956948"/>
            <a:ext cx="3543300" cy="3848414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-mi</a:t>
            </a:r>
          </a:p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</a:t>
            </a:r>
          </a:p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</a:p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9225" y="3586162"/>
            <a:ext cx="7772400" cy="1842487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40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46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12185649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AYIRUV-CHEGARALOV YUKLAMALARI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730625" y="1452562"/>
          <a:ext cx="8123768" cy="3962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06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Qo‘shimcha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faqat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gina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atigi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-kina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qina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Cartoon Exercise Book - Vector Illustration. Royalty Free Cliparts,  Vectors, And Stock Illustration. Image 492838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" y="1300162"/>
            <a:ext cx="3581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43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0788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KUCHAYTIRUV-TA’KID YUKLAMALARI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5169261" y="1368878"/>
            <a:ext cx="1305502" cy="914400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686673" y="842962"/>
            <a:ext cx="4968752" cy="222136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-u (-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), -da, </a:t>
            </a:r>
          </a:p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3304" y="959303"/>
            <a:ext cx="4810002" cy="210502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ham,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nahotki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8825" y="3804837"/>
            <a:ext cx="10294711" cy="210502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Choy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qaynatib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ichishni</a:t>
            </a:r>
            <a:r>
              <a:rPr lang="en-US" sz="5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unutdi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35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O‘XSHATISH-QIYOSLASH YUKLAMALARI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873625" y="3815671"/>
            <a:ext cx="1447800" cy="1371600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73825" y="3357562"/>
            <a:ext cx="5333999" cy="327659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Ergashtiruvchi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vazifasida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5425" y="1025032"/>
            <a:ext cx="11734800" cy="1980759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gapga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o‘xshatish-qiyoslash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yuklovchi</a:t>
            </a:r>
            <a:endParaRPr lang="en-US" sz="4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1625" y="3625156"/>
            <a:ext cx="4267200" cy="27414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go‘yoki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16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O‘XSHATISH-QIYOSLASH YUKLAMALARI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16025" y="1253419"/>
            <a:ext cx="9601200" cy="14086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go‘yoki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naq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20725" y="3205162"/>
            <a:ext cx="10744200" cy="205739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Otasining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Humoyunga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dilidan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eshitilayotganday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52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245-mashq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2968" y="3205162"/>
            <a:ext cx="11645265" cy="344102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Baland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cho‘qqilarni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adirlarni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daraxtlarni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bosib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qolgan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qor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yerda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shunday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iliq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mayin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ko‘rinadiki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go‘yo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tog‘ga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qor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tushgan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emas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mayin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oq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kigiz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yopilgan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625" y="1193341"/>
            <a:ext cx="10463008" cy="175119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tirilib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kelarlar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qonli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jangga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kirgan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o‘rtoqlar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7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245-mashq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81060" y="4016203"/>
            <a:ext cx="10409081" cy="228600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Hatto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zeb-ziynatni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yulqib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ziyoda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qo‘yingiz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bamisli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xayol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0601" y="1147762"/>
            <a:ext cx="11430000" cy="262142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Dardga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darmon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turmushga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og‘u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soladigan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49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245-mashq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14154" y="4080891"/>
            <a:ext cx="7878765" cy="187784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Nuqtaday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qush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uchar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marR="0" lvl="0" indent="0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Go‘yoki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behush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uchar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20825" y="1163750"/>
            <a:ext cx="8465424" cy="262142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Qo‘y-qo‘zilar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ma’rashib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just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04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204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tomchi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talashib</a:t>
            </a: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just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Chopishar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qir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chetidan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05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3392</TotalTime>
  <Words>321</Words>
  <Application>Microsoft Office PowerPoint</Application>
  <PresentationFormat>Произвольный</PresentationFormat>
  <Paragraphs>72</Paragraphs>
  <Slides>13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ONA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245-mashq</vt:lpstr>
      <vt:lpstr>245-mashq</vt:lpstr>
      <vt:lpstr>245-mashq</vt:lpstr>
      <vt:lpstr>246-mashq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Пользователь</cp:lastModifiedBy>
  <cp:revision>351</cp:revision>
  <dcterms:created xsi:type="dcterms:W3CDTF">2020-04-13T08:06:06Z</dcterms:created>
  <dcterms:modified xsi:type="dcterms:W3CDTF">2021-01-23T11:19:15Z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