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</p:sldMasterIdLst>
  <p:notesMasterIdLst>
    <p:notesMasterId r:id="rId17"/>
  </p:notesMasterIdLst>
  <p:sldIdLst>
    <p:sldId id="302" r:id="rId3"/>
    <p:sldId id="398" r:id="rId4"/>
    <p:sldId id="399" r:id="rId5"/>
    <p:sldId id="395" r:id="rId6"/>
    <p:sldId id="400" r:id="rId7"/>
    <p:sldId id="378" r:id="rId8"/>
    <p:sldId id="396" r:id="rId9"/>
    <p:sldId id="397" r:id="rId10"/>
    <p:sldId id="401" r:id="rId11"/>
    <p:sldId id="402" r:id="rId12"/>
    <p:sldId id="403" r:id="rId13"/>
    <p:sldId id="404" r:id="rId14"/>
    <p:sldId id="393" r:id="rId15"/>
    <p:sldId id="293" r:id="rId16"/>
  </p:sldIdLst>
  <p:sldSz cx="12185650" cy="7019925"/>
  <p:notesSz cx="5765800" cy="3244850"/>
  <p:custDataLst>
    <p:tags r:id="rId18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2" y="60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0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59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4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37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72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28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5" y="2176178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9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9"/>
            <a:ext cx="10430321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7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681591" y="2205899"/>
            <a:ext cx="10946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KUCHAYTIRUV-TA’KID YUKLAMALARI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71982" y="2126403"/>
            <a:ext cx="654727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8991" y="4582838"/>
            <a:ext cx="615048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497" y="3708064"/>
            <a:ext cx="2899727" cy="2688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909" y="4064469"/>
            <a:ext cx="3622187" cy="240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241-mashq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0201" y="3967162"/>
            <a:ext cx="10210800" cy="217220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Ajralishlar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hattoki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Ismlarin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so‘rashmaslar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ham.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4879" y="1223962"/>
            <a:ext cx="9601200" cy="22328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axir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so‘nggi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dam ham         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Farzandingni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o‘ylasang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7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242-mashq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825" y="3320039"/>
            <a:ext cx="11658600" cy="28601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Lekin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ellik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yo‘lda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hamroh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qag‘oz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qoralagan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do‘stning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aytadigan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bordek,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axir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376" y="1223962"/>
            <a:ext cx="10910450" cy="178918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Nahotki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u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meni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rostdan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kutayotgan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bo‘lsa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 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4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242-mashq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9225" y="4119562"/>
            <a:ext cx="11887200" cy="167964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bahor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kelganda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toshga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kirar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jon.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825" y="1300162"/>
            <a:ext cx="10910450" cy="178918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Jahling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chiqqan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taqdirda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birovga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qattiq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gapirma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025" y="3014486"/>
            <a:ext cx="6286182" cy="176600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</a:t>
            </a:r>
            <a:r>
              <a:rPr lang="en-US" sz="479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4825" y="1364271"/>
            <a:ext cx="3581400" cy="1237733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-mi, -chi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65228" y="3191752"/>
            <a:ext cx="3504397" cy="1588743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ham, -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7425" y="1190418"/>
            <a:ext cx="4899639" cy="158677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92425" y="5297841"/>
            <a:ext cx="6329524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75099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9412" y="995362"/>
            <a:ext cx="114268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244-mashq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Matningizda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yuklamalardan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25" y="4102552"/>
            <a:ext cx="3962400" cy="254725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625" y="4102552"/>
            <a:ext cx="3853595" cy="246756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SO‘ROQ-TAAJJUB YUKLAMALARI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qo‘shimcha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-mi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-chi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9225" y="3586162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8564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 YUKLAMALARI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730625" y="1452562"/>
          <a:ext cx="8123768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Qo‘shimcha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atigi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-kina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qina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" y="1300162"/>
            <a:ext cx="3581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3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169277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6425" y="2214562"/>
            <a:ext cx="11201400" cy="3886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kuchaytirib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ta’kidlab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keluvchi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KUCHAYTIRUV-TA’KID YUKLAMALARI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169261" y="1368878"/>
            <a:ext cx="1305502" cy="9144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2986" y="985836"/>
            <a:ext cx="4968752" cy="222136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-u (-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-da, 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-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(-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3304" y="959303"/>
            <a:ext cx="4810002" cy="210502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ham,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nahotki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axir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8825" y="3804837"/>
            <a:ext cx="10896600" cy="24483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To‘g‘ri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u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tenggi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bolalar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papka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ko‘tarib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maktabga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borishadi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“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kichkina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deb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xafa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qilishadi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3502025" y="1300162"/>
            <a:ext cx="4680132" cy="2057401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025" y="1036072"/>
            <a:ext cx="3044825" cy="2854889"/>
          </a:xfrm>
          <a:prstGeom prst="rect">
            <a:avLst/>
          </a:prstGeom>
        </p:spPr>
      </p:pic>
      <p:sp>
        <p:nvSpPr>
          <p:cNvPr id="5" name="Плюс 4"/>
          <p:cNvSpPr/>
          <p:nvPr/>
        </p:nvSpPr>
        <p:spPr>
          <a:xfrm>
            <a:off x="377825" y="1193344"/>
            <a:ext cx="2293801" cy="2209800"/>
          </a:xfrm>
          <a:prstGeom prst="mathPl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9704" y="4202674"/>
            <a:ext cx="11506200" cy="1898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boriboq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Hammayoq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qoplangan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204988" y="1300162"/>
            <a:ext cx="7696200" cy="2514600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-u (-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176" y="987087"/>
            <a:ext cx="3828291" cy="3556338"/>
          </a:xfrm>
          <a:prstGeom prst="rect">
            <a:avLst/>
          </a:prstGeom>
        </p:spPr>
      </p:pic>
      <p:sp>
        <p:nvSpPr>
          <p:cNvPr id="6" name="Минус 5"/>
          <p:cNvSpPr/>
          <p:nvPr/>
        </p:nvSpPr>
        <p:spPr>
          <a:xfrm>
            <a:off x="1216025" y="3281362"/>
            <a:ext cx="2133600" cy="1752600"/>
          </a:xfrm>
          <a:prstGeom prst="mathMin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87425" y="5033962"/>
            <a:ext cx="9448800" cy="125791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bergan-ku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241-mashq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445" y="4957762"/>
            <a:ext cx="11032920" cy="107139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Kuchaytiruv-ta’kid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161" y="3040742"/>
            <a:ext cx="11474700" cy="160020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Shundoq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deydi-yu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egasi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ming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poylasin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o‘g‘ri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217" y="1137145"/>
            <a:ext cx="11509376" cy="158677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o‘tlaydigan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chillak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o‘ynaydigan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-da!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3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241-mashq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425" y="3967162"/>
            <a:ext cx="11643180" cy="262940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Ikkinchiga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o‘t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hisobni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bilmaysan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685800" marR="0" lvl="0" indent="-68580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pakana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qaradi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85800" marR="0" lvl="0" indent="-68580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Shunday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qilsin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-a? 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425" y="1071562"/>
            <a:ext cx="11643180" cy="24614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 Bu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gap,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taqsir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- deb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so‘rashibdi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-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mehmonga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hurmat-izzat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shumi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3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</TotalTime>
  <Words>330</Words>
  <Application>Microsoft Office PowerPoint</Application>
  <PresentationFormat>Произвольный</PresentationFormat>
  <Paragraphs>70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1_Office Theme</vt:lpstr>
      <vt:lpstr>ONA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241-mashq</vt:lpstr>
      <vt:lpstr>241-mashq</vt:lpstr>
      <vt:lpstr>241-mashq</vt:lpstr>
      <vt:lpstr>242-mashq</vt:lpstr>
      <vt:lpstr>242-mashq</vt:lpstr>
      <vt:lpstr>TAHLIL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352</cp:revision>
  <dcterms:created xsi:type="dcterms:W3CDTF">2020-04-13T08:06:06Z</dcterms:created>
  <dcterms:modified xsi:type="dcterms:W3CDTF">2021-01-23T10:55:13Z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