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689" r:id="rId3"/>
  </p:sldMasterIdLst>
  <p:notesMasterIdLst>
    <p:notesMasterId r:id="rId19"/>
  </p:notesMasterIdLst>
  <p:sldIdLst>
    <p:sldId id="302" r:id="rId4"/>
    <p:sldId id="391" r:id="rId5"/>
    <p:sldId id="397" r:id="rId6"/>
    <p:sldId id="398" r:id="rId7"/>
    <p:sldId id="399" r:id="rId8"/>
    <p:sldId id="384" r:id="rId9"/>
    <p:sldId id="378" r:id="rId10"/>
    <p:sldId id="400" r:id="rId11"/>
    <p:sldId id="395" r:id="rId12"/>
    <p:sldId id="401" r:id="rId13"/>
    <p:sldId id="402" r:id="rId14"/>
    <p:sldId id="403" r:id="rId15"/>
    <p:sldId id="404" r:id="rId16"/>
    <p:sldId id="405" r:id="rId17"/>
    <p:sldId id="388" r:id="rId18"/>
  </p:sldIdLst>
  <p:sldSz cx="12185650" cy="7019925"/>
  <p:notesSz cx="5765800" cy="3244850"/>
  <p:custDataLst>
    <p:tags r:id="rId20"/>
  </p:custDataLst>
  <p:defaultTextStyle>
    <a:defPPr>
      <a:defRPr lang="ru-RU"/>
    </a:defPPr>
    <a:lvl1pPr marL="0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1pPr>
    <a:lvl2pPr marL="97445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2pPr>
    <a:lvl3pPr marL="194891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3pPr>
    <a:lvl4pPr marL="292337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4pPr>
    <a:lvl5pPr marL="389783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5pPr>
    <a:lvl6pPr marL="487229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6pPr>
    <a:lvl7pPr marL="584675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7pPr>
    <a:lvl8pPr marL="6821215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8pPr>
    <a:lvl9pPr marL="7795676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0" userDrawn="1">
          <p15:clr>
            <a:srgbClr val="A4A3A4"/>
          </p15:clr>
        </p15:guide>
        <p15:guide id="2" pos="456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696"/>
    <a:srgbClr val="FFCCCC"/>
    <a:srgbClr val="FFFFCC"/>
    <a:srgbClr val="5399B9"/>
    <a:srgbClr val="DBCFF1"/>
    <a:srgbClr val="949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074" y="78"/>
      </p:cViewPr>
      <p:guideLst>
        <p:guide orient="horz" pos="6230"/>
        <p:guide pos="456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D46F6D-D7DA-43E7-A33F-E7E592A2E5AE}" type="doc">
      <dgm:prSet loTypeId="urn:microsoft.com/office/officeart/2009/layout/CircleArrowProcess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084190E1-B7D5-4DE4-99D7-DCF3433F1998}">
      <dgm:prSet phldrT="[Текст]" custT="1"/>
      <dgm:spPr/>
      <dgm:t>
        <a:bodyPr/>
        <a:lstStyle/>
        <a:p>
          <a:r>
            <a:rPr lang="en-US" sz="3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Yuklama</a:t>
          </a:r>
          <a:endParaRPr lang="ru-RU" sz="36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3EC02B-E788-44F9-947B-682D8BC4D686}" type="parTrans" cxnId="{FB4F0FED-8491-4165-9F1E-949F0E4708C3}">
      <dgm:prSet/>
      <dgm:spPr/>
      <dgm:t>
        <a:bodyPr/>
        <a:lstStyle/>
        <a:p>
          <a:endParaRPr lang="ru-RU" b="1"/>
        </a:p>
      </dgm:t>
    </dgm:pt>
    <dgm:pt modelId="{878F7B82-1716-4960-964D-D43BF66085A5}" type="sibTrans" cxnId="{FB4F0FED-8491-4165-9F1E-949F0E4708C3}">
      <dgm:prSet/>
      <dgm:spPr/>
      <dgm:t>
        <a:bodyPr/>
        <a:lstStyle/>
        <a:p>
          <a:endParaRPr lang="ru-RU" b="1"/>
        </a:p>
      </dgm:t>
    </dgm:pt>
    <dgm:pt modelId="{0E85A241-7269-4FC2-A2F0-9EBAE5DC88A7}">
      <dgm:prSet phldrT="[Текст]" custT="1"/>
      <dgm:spPr/>
      <dgm:t>
        <a:bodyPr/>
        <a:lstStyle/>
        <a:p>
          <a:r>
            <a:rPr lang="en-US" sz="3600" b="1" dirty="0" smtClean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rPr>
            <a:t>Bog</a:t>
          </a:r>
          <a:r>
            <a:rPr kumimoji="0" lang="en-US" sz="3600" b="1" i="0" u="none" strike="noStrike" cap="none" spc="338" normalizeH="0" baseline="0" noProof="0" dirty="0" smtClean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3600" b="1" dirty="0" err="1" smtClean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rPr>
            <a:t>lovchi</a:t>
          </a:r>
          <a:endParaRPr lang="ru-RU" sz="3600" b="1" dirty="0">
            <a:solidFill>
              <a:srgbClr val="008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18E831-6C59-42D2-BF49-DF033BAE8D97}" type="parTrans" cxnId="{9E6EFE6A-B2F7-4A86-BAA6-2B344560BFC7}">
      <dgm:prSet/>
      <dgm:spPr/>
      <dgm:t>
        <a:bodyPr/>
        <a:lstStyle/>
        <a:p>
          <a:endParaRPr lang="ru-RU" b="1"/>
        </a:p>
      </dgm:t>
    </dgm:pt>
    <dgm:pt modelId="{8BC59370-BCE4-448A-9208-C21711E38168}" type="sibTrans" cxnId="{9E6EFE6A-B2F7-4A86-BAA6-2B344560BFC7}">
      <dgm:prSet/>
      <dgm:spPr/>
      <dgm:t>
        <a:bodyPr/>
        <a:lstStyle/>
        <a:p>
          <a:endParaRPr lang="ru-RU" b="1"/>
        </a:p>
      </dgm:t>
    </dgm:pt>
    <dgm:pt modelId="{46B5815D-181E-41D2-BB58-1A41A3504DF9}">
      <dgm:prSet phldrT="[Текст]" custT="1"/>
      <dgm:spPr/>
      <dgm:t>
        <a:bodyPr/>
        <a:lstStyle/>
        <a:p>
          <a:r>
            <a:rPr lang="en-US" sz="3600" b="1" dirty="0" err="1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Ko</a:t>
          </a:r>
          <a:r>
            <a:rPr kumimoji="0" lang="en-US" sz="3600" b="1" i="0" u="none" strike="noStrike" cap="none" spc="338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3600" b="1" dirty="0" err="1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makchi</a:t>
          </a:r>
          <a:endParaRPr lang="ru-RU" sz="3600" b="1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604E8B-01FB-48A9-A85A-08CE7AEF6D56}" type="sibTrans" cxnId="{46EAC0C9-EEF2-4FA3-AF5F-E23D9674B800}">
      <dgm:prSet/>
      <dgm:spPr/>
      <dgm:t>
        <a:bodyPr/>
        <a:lstStyle/>
        <a:p>
          <a:endParaRPr lang="ru-RU" b="1"/>
        </a:p>
      </dgm:t>
    </dgm:pt>
    <dgm:pt modelId="{15D96CB8-E98F-472C-8F17-D81F1D8FAC3F}" type="parTrans" cxnId="{46EAC0C9-EEF2-4FA3-AF5F-E23D9674B800}">
      <dgm:prSet/>
      <dgm:spPr/>
      <dgm:t>
        <a:bodyPr/>
        <a:lstStyle/>
        <a:p>
          <a:endParaRPr lang="ru-RU" b="1"/>
        </a:p>
      </dgm:t>
    </dgm:pt>
    <dgm:pt modelId="{55EB8A80-407F-4F19-92B7-846D9074FB2D}" type="pres">
      <dgm:prSet presAssocID="{AFD46F6D-D7DA-43E7-A33F-E7E592A2E5AE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75B0DD26-507F-4B18-9CE1-59DE0F5D06D8}" type="pres">
      <dgm:prSet presAssocID="{46B5815D-181E-41D2-BB58-1A41A3504DF9}" presName="Accent1" presStyleCnt="0"/>
      <dgm:spPr/>
    </dgm:pt>
    <dgm:pt modelId="{3323C5CB-88B9-4CB5-8C77-13A99C30A3D5}" type="pres">
      <dgm:prSet presAssocID="{46B5815D-181E-41D2-BB58-1A41A3504DF9}" presName="Accent" presStyleLbl="node1" presStyleIdx="0" presStyleCnt="3" custScaleX="183433" custScaleY="162019" custLinFactNeighborX="22015" custLinFactNeighborY="-3476"/>
      <dgm:spPr>
        <a:solidFill>
          <a:srgbClr val="002060"/>
        </a:solidFill>
      </dgm:spPr>
      <dgm:t>
        <a:bodyPr/>
        <a:lstStyle/>
        <a:p>
          <a:endParaRPr lang="ru-RU"/>
        </a:p>
      </dgm:t>
    </dgm:pt>
    <dgm:pt modelId="{BC422A3D-D7F9-445A-ACDB-96DEFBF01D7D}" type="pres">
      <dgm:prSet presAssocID="{46B5815D-181E-41D2-BB58-1A41A3504DF9}" presName="Parent1" presStyleLbl="revTx" presStyleIdx="0" presStyleCnt="3" custScaleX="255365" custLinFactNeighborX="40555" custLinFactNeighborY="-7098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E55228-9073-4A3F-8014-D45D8770D5D8}" type="pres">
      <dgm:prSet presAssocID="{084190E1-B7D5-4DE4-99D7-DCF3433F1998}" presName="Accent2" presStyleCnt="0"/>
      <dgm:spPr/>
    </dgm:pt>
    <dgm:pt modelId="{AE651953-4FA7-4131-9AAF-7ECD56C568D0}" type="pres">
      <dgm:prSet presAssocID="{084190E1-B7D5-4DE4-99D7-DCF3433F1998}" presName="Accent" presStyleLbl="node1" presStyleIdx="1" presStyleCnt="3" custLinFactX="-12373" custLinFactNeighborX="-100000" custLinFactNeighborY="-80197"/>
      <dgm:spPr/>
    </dgm:pt>
    <dgm:pt modelId="{8A72BA12-823B-4AA1-A7A3-4DD5BCC04154}" type="pres">
      <dgm:prSet presAssocID="{084190E1-B7D5-4DE4-99D7-DCF3433F1998}" presName="Parent2" presStyleLbl="revTx" presStyleIdx="1" presStyleCnt="3" custScaleX="219062" custLinFactX="-78619" custLinFactNeighborX="-100000" custLinFactNeighborY="-6693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465ABF-B2B6-40BB-A0CE-9AC413BE551D}" type="pres">
      <dgm:prSet presAssocID="{0E85A241-7269-4FC2-A2F0-9EBAE5DC88A7}" presName="Accent3" presStyleCnt="0"/>
      <dgm:spPr/>
    </dgm:pt>
    <dgm:pt modelId="{74E78C60-494F-405F-A467-CD67442F9EF8}" type="pres">
      <dgm:prSet presAssocID="{0E85A241-7269-4FC2-A2F0-9EBAE5DC88A7}" presName="Accent" presStyleLbl="node1" presStyleIdx="2" presStyleCnt="3" custScaleX="211571" custScaleY="119114" custLinFactNeighborX="38330" custLinFactNeighborY="-54926"/>
      <dgm:spPr/>
    </dgm:pt>
    <dgm:pt modelId="{AC683B56-019F-4732-A27B-F0B7026B5C0F}" type="pres">
      <dgm:prSet presAssocID="{0E85A241-7269-4FC2-A2F0-9EBAE5DC88A7}" presName="Parent3" presStyleLbl="revTx" presStyleIdx="2" presStyleCnt="3" custScaleX="283281" custLinFactY="-23725" custLinFactNeighborX="48667" custLinFactNeighborY="-1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1F630BC-0E5A-4277-ABC2-E4C37F92D22F}" type="presOf" srcId="{0E85A241-7269-4FC2-A2F0-9EBAE5DC88A7}" destId="{AC683B56-019F-4732-A27B-F0B7026B5C0F}" srcOrd="0" destOrd="0" presId="urn:microsoft.com/office/officeart/2009/layout/CircleArrowProcess"/>
    <dgm:cxn modelId="{F0D8EFAD-7156-4129-8763-C49C055AC3FE}" type="presOf" srcId="{46B5815D-181E-41D2-BB58-1A41A3504DF9}" destId="{BC422A3D-D7F9-445A-ACDB-96DEFBF01D7D}" srcOrd="0" destOrd="0" presId="urn:microsoft.com/office/officeart/2009/layout/CircleArrowProcess"/>
    <dgm:cxn modelId="{69D5F9F7-FC67-4D85-B6CB-1A7881223179}" type="presOf" srcId="{AFD46F6D-D7DA-43E7-A33F-E7E592A2E5AE}" destId="{55EB8A80-407F-4F19-92B7-846D9074FB2D}" srcOrd="0" destOrd="0" presId="urn:microsoft.com/office/officeart/2009/layout/CircleArrowProcess"/>
    <dgm:cxn modelId="{FB4F0FED-8491-4165-9F1E-949F0E4708C3}" srcId="{AFD46F6D-D7DA-43E7-A33F-E7E592A2E5AE}" destId="{084190E1-B7D5-4DE4-99D7-DCF3433F1998}" srcOrd="1" destOrd="0" parTransId="{AC3EC02B-E788-44F9-947B-682D8BC4D686}" sibTransId="{878F7B82-1716-4960-964D-D43BF66085A5}"/>
    <dgm:cxn modelId="{9E6EFE6A-B2F7-4A86-BAA6-2B344560BFC7}" srcId="{AFD46F6D-D7DA-43E7-A33F-E7E592A2E5AE}" destId="{0E85A241-7269-4FC2-A2F0-9EBAE5DC88A7}" srcOrd="2" destOrd="0" parTransId="{7A18E831-6C59-42D2-BF49-DF033BAE8D97}" sibTransId="{8BC59370-BCE4-448A-9208-C21711E38168}"/>
    <dgm:cxn modelId="{46EAC0C9-EEF2-4FA3-AF5F-E23D9674B800}" srcId="{AFD46F6D-D7DA-43E7-A33F-E7E592A2E5AE}" destId="{46B5815D-181E-41D2-BB58-1A41A3504DF9}" srcOrd="0" destOrd="0" parTransId="{15D96CB8-E98F-472C-8F17-D81F1D8FAC3F}" sibTransId="{1E604E8B-01FB-48A9-A85A-08CE7AEF6D56}"/>
    <dgm:cxn modelId="{29FE6B74-172F-44BC-8CD1-C4F492516CCB}" type="presOf" srcId="{084190E1-B7D5-4DE4-99D7-DCF3433F1998}" destId="{8A72BA12-823B-4AA1-A7A3-4DD5BCC04154}" srcOrd="0" destOrd="0" presId="urn:microsoft.com/office/officeart/2009/layout/CircleArrowProcess"/>
    <dgm:cxn modelId="{EBAE97EC-F9C5-484A-BC87-F4886DB2ACE8}" type="presParOf" srcId="{55EB8A80-407F-4F19-92B7-846D9074FB2D}" destId="{75B0DD26-507F-4B18-9CE1-59DE0F5D06D8}" srcOrd="0" destOrd="0" presId="urn:microsoft.com/office/officeart/2009/layout/CircleArrowProcess"/>
    <dgm:cxn modelId="{2908941F-7AC4-48AD-B876-467E57ADE4B7}" type="presParOf" srcId="{75B0DD26-507F-4B18-9CE1-59DE0F5D06D8}" destId="{3323C5CB-88B9-4CB5-8C77-13A99C30A3D5}" srcOrd="0" destOrd="0" presId="urn:microsoft.com/office/officeart/2009/layout/CircleArrowProcess"/>
    <dgm:cxn modelId="{6F26F3D3-A7C3-4867-A049-0F0238D4EE82}" type="presParOf" srcId="{55EB8A80-407F-4F19-92B7-846D9074FB2D}" destId="{BC422A3D-D7F9-445A-ACDB-96DEFBF01D7D}" srcOrd="1" destOrd="0" presId="urn:microsoft.com/office/officeart/2009/layout/CircleArrowProcess"/>
    <dgm:cxn modelId="{1094A964-7AB5-42A4-9412-CE76CA38B3C9}" type="presParOf" srcId="{55EB8A80-407F-4F19-92B7-846D9074FB2D}" destId="{F1E55228-9073-4A3F-8014-D45D8770D5D8}" srcOrd="2" destOrd="0" presId="urn:microsoft.com/office/officeart/2009/layout/CircleArrowProcess"/>
    <dgm:cxn modelId="{B68053BE-FAD1-4E6B-9868-D790B1766CDB}" type="presParOf" srcId="{F1E55228-9073-4A3F-8014-D45D8770D5D8}" destId="{AE651953-4FA7-4131-9AAF-7ECD56C568D0}" srcOrd="0" destOrd="0" presId="urn:microsoft.com/office/officeart/2009/layout/CircleArrowProcess"/>
    <dgm:cxn modelId="{5AF71D55-84FB-4A13-9F53-F1853ACBB141}" type="presParOf" srcId="{55EB8A80-407F-4F19-92B7-846D9074FB2D}" destId="{8A72BA12-823B-4AA1-A7A3-4DD5BCC04154}" srcOrd="3" destOrd="0" presId="urn:microsoft.com/office/officeart/2009/layout/CircleArrowProcess"/>
    <dgm:cxn modelId="{E60AFAC4-1F43-4753-AA86-709BF769EE58}" type="presParOf" srcId="{55EB8A80-407F-4F19-92B7-846D9074FB2D}" destId="{BF465ABF-B2B6-40BB-A0CE-9AC413BE551D}" srcOrd="4" destOrd="0" presId="urn:microsoft.com/office/officeart/2009/layout/CircleArrowProcess"/>
    <dgm:cxn modelId="{AE2B4A85-58CE-49D4-AC12-D341302868D6}" type="presParOf" srcId="{BF465ABF-B2B6-40BB-A0CE-9AC413BE551D}" destId="{74E78C60-494F-405F-A467-CD67442F9EF8}" srcOrd="0" destOrd="0" presId="urn:microsoft.com/office/officeart/2009/layout/CircleArrowProcess"/>
    <dgm:cxn modelId="{8CA44DDB-54C8-41CC-B8CD-C6E34DEAC1E3}" type="presParOf" srcId="{55EB8A80-407F-4F19-92B7-846D9074FB2D}" destId="{AC683B56-019F-4732-A27B-F0B7026B5C0F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23C5CB-88B9-4CB5-8C77-13A99C30A3D5}">
      <dsp:nvSpPr>
        <dsp:cNvPr id="0" name=""/>
        <dsp:cNvSpPr/>
      </dsp:nvSpPr>
      <dsp:spPr>
        <a:xfrm>
          <a:off x="2709831" y="-665899"/>
          <a:ext cx="5289906" cy="4673073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422A3D-D7F9-445A-ACDB-96DEFBF01D7D}">
      <dsp:nvSpPr>
        <dsp:cNvPr id="0" name=""/>
        <dsp:cNvSpPr/>
      </dsp:nvSpPr>
      <dsp:spPr>
        <a:xfrm>
          <a:off x="3320447" y="801407"/>
          <a:ext cx="4092204" cy="8010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Ko</a:t>
          </a:r>
          <a:r>
            <a:rPr kumimoji="0" lang="en-US" sz="3600" b="1" i="0" u="none" strike="noStrike" kern="1200" cap="none" spc="338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3600" b="1" kern="1200" dirty="0" err="1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makchi</a:t>
          </a:r>
          <a:endParaRPr lang="ru-RU" sz="3600" b="1" kern="120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20447" y="801407"/>
        <a:ext cx="4092204" cy="801054"/>
      </dsp:txXfrm>
    </dsp:sp>
    <dsp:sp modelId="{AE651953-4FA7-4131-9AAF-7ECD56C568D0}">
      <dsp:nvSpPr>
        <dsp:cNvPr id="0" name=""/>
        <dsp:cNvSpPr/>
      </dsp:nvSpPr>
      <dsp:spPr>
        <a:xfrm>
          <a:off x="-763637" y="-327115"/>
          <a:ext cx="2883836" cy="2884274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4">
            <a:hueOff val="1200003"/>
            <a:satOff val="50000"/>
            <a:lumOff val="9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72BA12-823B-4AA1-A7A3-4DD5BCC04154}">
      <dsp:nvSpPr>
        <dsp:cNvPr id="0" name=""/>
        <dsp:cNvSpPr/>
      </dsp:nvSpPr>
      <dsp:spPr>
        <a:xfrm>
          <a:off x="0" y="2500722"/>
          <a:ext cx="3510451" cy="8010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Yuklama</a:t>
          </a:r>
          <a:endParaRPr lang="ru-RU" sz="36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2500722"/>
        <a:ext cx="3510451" cy="801054"/>
      </dsp:txXfrm>
    </dsp:sp>
    <dsp:sp modelId="{74E78C60-494F-405F-A467-CD67442F9EF8}">
      <dsp:nvSpPr>
        <dsp:cNvPr id="0" name=""/>
        <dsp:cNvSpPr/>
      </dsp:nvSpPr>
      <dsp:spPr>
        <a:xfrm>
          <a:off x="3050755" y="2243221"/>
          <a:ext cx="5242014" cy="2952425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4">
            <a:hueOff val="2400006"/>
            <a:satOff val="100000"/>
            <a:lumOff val="1980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683B56-019F-4732-A27B-F0B7026B5C0F}">
      <dsp:nvSpPr>
        <dsp:cNvPr id="0" name=""/>
        <dsp:cNvSpPr/>
      </dsp:nvSpPr>
      <dsp:spPr>
        <a:xfrm>
          <a:off x="3230557" y="3714992"/>
          <a:ext cx="4539555" cy="8010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rPr>
            <a:t>Bog</a:t>
          </a:r>
          <a:r>
            <a:rPr kumimoji="0" lang="en-US" sz="3600" b="1" i="0" u="none" strike="noStrike" kern="1200" cap="none" spc="338" normalizeH="0" baseline="0" noProof="0" dirty="0" smtClean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3600" b="1" kern="1200" dirty="0" err="1" smtClean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rPr>
            <a:t>lovchi</a:t>
          </a:r>
          <a:endParaRPr lang="ru-RU" sz="3600" b="1" kern="1200" dirty="0">
            <a:solidFill>
              <a:srgbClr val="008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30557" y="3714992"/>
        <a:ext cx="4539555" cy="8010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6685FB-C4B2-476B-A28C-F96B0E5E4E14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AD757-11CA-46C7-9E87-431DC55176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513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303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32661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31810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01620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74876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5142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7468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 с под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Графический объект 16">
            <a:extLst>
              <a:ext uri="{FF2B5EF4-FFF2-40B4-BE49-F238E27FC236}">
                <a16:creationId xmlns:a16="http://schemas.microsoft.com/office/drawing/2014/main" id="{6E486D59-536F-433A-BA1F-E5D8171D28EE}"/>
              </a:ext>
            </a:extLst>
          </p:cNvPr>
          <p:cNvGrpSpPr/>
          <p:nvPr userDrawn="1"/>
        </p:nvGrpSpPr>
        <p:grpSpPr>
          <a:xfrm>
            <a:off x="10956869" y="5812398"/>
            <a:ext cx="1234157" cy="1076020"/>
            <a:chOff x="5626893" y="3026568"/>
            <a:chExt cx="937260" cy="800760"/>
          </a:xfrm>
        </p:grpSpPr>
        <p:sp>
          <p:nvSpPr>
            <p:cNvPr id="19" name="Полилиния: Фигура 18">
              <a:extLst>
                <a:ext uri="{FF2B5EF4-FFF2-40B4-BE49-F238E27FC236}">
                  <a16:creationId xmlns:a16="http://schemas.microsoft.com/office/drawing/2014/main" id="{A58001F8-106A-42FB-834D-9A42C409CE0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0" name="Полилиния: Фигура 19">
              <a:extLst>
                <a:ext uri="{FF2B5EF4-FFF2-40B4-BE49-F238E27FC236}">
                  <a16:creationId xmlns:a16="http://schemas.microsoft.com/office/drawing/2014/main" id="{12C44DFF-8C15-44EB-9668-D72BDBCAC7EB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3" name="Текст 2">
            <a:extLst>
              <a:ext uri="{FF2B5EF4-FFF2-40B4-BE49-F238E27FC236}">
                <a16:creationId xmlns:a16="http://schemas.microsoft.com/office/drawing/2014/main" id="{69CEAA8A-68C1-422B-827F-B9BB0A5DBA9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32201" y="2710470"/>
            <a:ext cx="4591208" cy="614243"/>
          </a:xfrm>
        </p:spPr>
        <p:txBody>
          <a:bodyPr rtlCol="0" anchor="b">
            <a:normAutofit/>
          </a:bodyPr>
          <a:lstStyle>
            <a:lvl1pPr marL="0" indent="0">
              <a:buNone/>
              <a:defRPr sz="2499" b="1">
                <a:solidFill>
                  <a:schemeClr val="tx2"/>
                </a:solidFill>
                <a:latin typeface="+mj-lt"/>
              </a:defRPr>
            </a:lvl1pPr>
            <a:lvl2pPr marL="456949" indent="0">
              <a:buNone/>
              <a:defRPr sz="1999" b="1"/>
            </a:lvl2pPr>
            <a:lvl3pPr marL="913897" indent="0">
              <a:buNone/>
              <a:defRPr sz="1799" b="1"/>
            </a:lvl3pPr>
            <a:lvl4pPr marL="1370846" indent="0">
              <a:buNone/>
              <a:defRPr sz="1599" b="1"/>
            </a:lvl4pPr>
            <a:lvl5pPr marL="1827794" indent="0">
              <a:buNone/>
              <a:defRPr sz="1599" b="1"/>
            </a:lvl5pPr>
            <a:lvl6pPr marL="2284743" indent="0">
              <a:buNone/>
              <a:defRPr sz="1599" b="1"/>
            </a:lvl6pPr>
            <a:lvl7pPr marL="2741691" indent="0">
              <a:buNone/>
              <a:defRPr sz="1599" b="1"/>
            </a:lvl7pPr>
            <a:lvl8pPr marL="3198640" indent="0">
              <a:buNone/>
              <a:defRPr sz="1599" b="1"/>
            </a:lvl8pPr>
            <a:lvl9pPr marL="3655588" indent="0">
              <a:buNone/>
              <a:defRPr sz="1599" b="1"/>
            </a:lvl9pPr>
          </a:lstStyle>
          <a:p>
            <a:pPr lvl="0" rtl="0"/>
            <a:r>
              <a:rPr lang="ru-RU" noProof="0"/>
              <a:t>Название раздела 1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7EF9F20-7EC3-4301-8D75-2F88B498A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29602" y="3324715"/>
            <a:ext cx="4570957" cy="2366458"/>
          </a:xfr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1599">
                <a:latin typeface="+mn-lt"/>
              </a:defRPr>
            </a:lvl1pPr>
            <a:lvl2pPr>
              <a:buClr>
                <a:schemeClr val="accent2"/>
              </a:buClr>
              <a:defRPr sz="1599">
                <a:latin typeface="+mn-lt"/>
              </a:defRPr>
            </a:lvl2pPr>
            <a:lvl3pPr>
              <a:buClr>
                <a:schemeClr val="accent2"/>
              </a:buClr>
              <a:defRPr sz="1599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599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599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01F359F-D118-4F66-A9AB-3A95DC285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68CC05F-AFDC-44E7-8014-867EBAC6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Графический объект 23">
            <a:extLst>
              <a:ext uri="{FF2B5EF4-FFF2-40B4-BE49-F238E27FC236}">
                <a16:creationId xmlns:a16="http://schemas.microsoft.com/office/drawing/2014/main" id="{69BE7BF4-3069-409E-BFA9-64375BC3D04B}"/>
              </a:ext>
            </a:extLst>
          </p:cNvPr>
          <p:cNvSpPr/>
          <p:nvPr userDrawn="1"/>
        </p:nvSpPr>
        <p:spPr>
          <a:xfrm>
            <a:off x="-24505" y="993870"/>
            <a:ext cx="4591208" cy="126764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11" name="Графический объект 6">
            <a:extLst>
              <a:ext uri="{FF2B5EF4-FFF2-40B4-BE49-F238E27FC236}">
                <a16:creationId xmlns:a16="http://schemas.microsoft.com/office/drawing/2014/main" id="{F3C766CD-B979-4D7C-8A2C-417E79767E3A}"/>
              </a:ext>
            </a:extLst>
          </p:cNvPr>
          <p:cNvSpPr/>
          <p:nvPr userDrawn="1"/>
        </p:nvSpPr>
        <p:spPr>
          <a:xfrm>
            <a:off x="-26111" y="601060"/>
            <a:ext cx="4882769" cy="1671205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D10447CE-8352-418F-9BA9-B6C2160B93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0129" y="869370"/>
            <a:ext cx="3921255" cy="1067106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Сравнение</a:t>
            </a:r>
          </a:p>
        </p:txBody>
      </p:sp>
      <p:sp>
        <p:nvSpPr>
          <p:cNvPr id="15" name="Текст 2">
            <a:extLst>
              <a:ext uri="{FF2B5EF4-FFF2-40B4-BE49-F238E27FC236}">
                <a16:creationId xmlns:a16="http://schemas.microsoft.com/office/drawing/2014/main" id="{D440566B-A9B8-43D7-AF31-EC51D5850D0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04131" y="2710470"/>
            <a:ext cx="5073367" cy="614243"/>
          </a:xfrm>
        </p:spPr>
        <p:txBody>
          <a:bodyPr rtlCol="0" anchor="b">
            <a:normAutofit/>
          </a:bodyPr>
          <a:lstStyle>
            <a:lvl1pPr marL="0" indent="0">
              <a:buNone/>
              <a:defRPr sz="2499" b="1">
                <a:solidFill>
                  <a:schemeClr val="tx2"/>
                </a:solidFill>
                <a:latin typeface="+mj-lt"/>
              </a:defRPr>
            </a:lvl1pPr>
            <a:lvl2pPr marL="456949" indent="0">
              <a:buNone/>
              <a:defRPr sz="1999" b="1"/>
            </a:lvl2pPr>
            <a:lvl3pPr marL="913897" indent="0">
              <a:buNone/>
              <a:defRPr sz="1799" b="1"/>
            </a:lvl3pPr>
            <a:lvl4pPr marL="1370846" indent="0">
              <a:buNone/>
              <a:defRPr sz="1599" b="1"/>
            </a:lvl4pPr>
            <a:lvl5pPr marL="1827794" indent="0">
              <a:buNone/>
              <a:defRPr sz="1599" b="1"/>
            </a:lvl5pPr>
            <a:lvl6pPr marL="2284743" indent="0">
              <a:buNone/>
              <a:defRPr sz="1599" b="1"/>
            </a:lvl6pPr>
            <a:lvl7pPr marL="2741691" indent="0">
              <a:buNone/>
              <a:defRPr sz="1599" b="1"/>
            </a:lvl7pPr>
            <a:lvl8pPr marL="3198640" indent="0">
              <a:buNone/>
              <a:defRPr sz="1599" b="1"/>
            </a:lvl8pPr>
            <a:lvl9pPr marL="3655588" indent="0">
              <a:buNone/>
              <a:defRPr sz="1599" b="1"/>
            </a:lvl9pPr>
          </a:lstStyle>
          <a:p>
            <a:pPr lvl="0" rtl="0"/>
            <a:r>
              <a:rPr lang="ru-RU" noProof="0"/>
              <a:t>Название раздела 1</a:t>
            </a:r>
          </a:p>
        </p:txBody>
      </p:sp>
      <p:sp>
        <p:nvSpPr>
          <p:cNvPr id="16" name="Объект 3">
            <a:extLst>
              <a:ext uri="{FF2B5EF4-FFF2-40B4-BE49-F238E27FC236}">
                <a16:creationId xmlns:a16="http://schemas.microsoft.com/office/drawing/2014/main" id="{159211AA-05DE-48A1-97CC-3BE597E7149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04131" y="3324715"/>
            <a:ext cx="5070768" cy="2366458"/>
          </a:xfr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1599">
                <a:latin typeface="+mn-lt"/>
              </a:defRPr>
            </a:lvl1pPr>
            <a:lvl2pPr>
              <a:buClr>
                <a:schemeClr val="accent2"/>
              </a:buClr>
              <a:defRPr sz="1599">
                <a:latin typeface="+mn-lt"/>
              </a:defRPr>
            </a:lvl2pPr>
            <a:lvl3pPr>
              <a:buClr>
                <a:schemeClr val="accent2"/>
              </a:buClr>
              <a:defRPr sz="1599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599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599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79FCC9E8-58D0-4280-842F-285B2710BA14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673943" y="1407078"/>
            <a:ext cx="5200226" cy="1141908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999" b="1">
                <a:solidFill>
                  <a:schemeClr val="bg1"/>
                </a:solidFill>
              </a:defRPr>
            </a:lvl1pPr>
            <a:lvl2pPr marL="456949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3897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0846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7794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4743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1691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19864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5588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2" name="Полилиния: фигура 21">
            <a:extLst>
              <a:ext uri="{FF2B5EF4-FFF2-40B4-BE49-F238E27FC236}">
                <a16:creationId xmlns:a16="http://schemas.microsoft.com/office/drawing/2014/main" id="{0313A844-31D3-4D0D-8043-C498865AF65B}"/>
              </a:ext>
            </a:extLst>
          </p:cNvPr>
          <p:cNvSpPr/>
          <p:nvPr/>
        </p:nvSpPr>
        <p:spPr>
          <a:xfrm>
            <a:off x="4198713" y="5792404"/>
            <a:ext cx="1841099" cy="1235361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23" name="Полилиния: Фигура 22">
            <a:extLst>
              <a:ext uri="{FF2B5EF4-FFF2-40B4-BE49-F238E27FC236}">
                <a16:creationId xmlns:a16="http://schemas.microsoft.com/office/drawing/2014/main" id="{8948DAA4-D083-418A-B253-F1F56A7613B3}"/>
              </a:ext>
            </a:extLst>
          </p:cNvPr>
          <p:cNvSpPr/>
          <p:nvPr/>
        </p:nvSpPr>
        <p:spPr>
          <a:xfrm>
            <a:off x="4404411" y="5654563"/>
            <a:ext cx="2044253" cy="1378403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51458" t="10702" r="5240" b="-85592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</p:spTree>
    <p:extLst>
      <p:ext uri="{BB962C8B-B14F-4D97-AF65-F5344CB8AC3E}">
        <p14:creationId xmlns:p14="http://schemas.microsoft.com/office/powerpoint/2010/main" val="3550849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56869" y="5812398"/>
            <a:ext cx="1234157" cy="107602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05" y="993870"/>
            <a:ext cx="4591208" cy="126764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11" y="601060"/>
            <a:ext cx="4882769" cy="1671205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435" y="862604"/>
            <a:ext cx="3958648" cy="108657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диаграммы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7641" y="2820846"/>
            <a:ext cx="2723493" cy="2321255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999" b="1">
                <a:solidFill>
                  <a:schemeClr val="bg1"/>
                </a:solidFill>
              </a:defRPr>
            </a:lvl1pPr>
            <a:lvl2pPr marL="456949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3897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0846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7794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4743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1691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19864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5588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3" name="Диаграмма 21">
            <a:extLst>
              <a:ext uri="{FF2B5EF4-FFF2-40B4-BE49-F238E27FC236}">
                <a16:creationId xmlns:a16="http://schemas.microsoft.com/office/drawing/2014/main" id="{DD959D31-8095-4F0E-8AA3-33ABE262D130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5156687" y="1379612"/>
            <a:ext cx="6118212" cy="4187579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399"/>
            </a:lvl1pPr>
          </a:lstStyle>
          <a:p>
            <a:pPr rtl="0"/>
            <a:r>
              <a:rPr lang="ru-RU" noProof="0"/>
              <a:t>Щелкните значок, чтобы добавить диаграмму</a:t>
            </a:r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0131" y="-13000"/>
            <a:ext cx="1091739" cy="1040091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69687" y="-12999"/>
            <a:ext cx="1485273" cy="1365119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</p:spTree>
    <p:extLst>
      <p:ext uri="{BB962C8B-B14F-4D97-AF65-F5344CB8AC3E}">
        <p14:creationId xmlns:p14="http://schemas.microsoft.com/office/powerpoint/2010/main" val="13721396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таблиц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56869" y="5812398"/>
            <a:ext cx="1234157" cy="107602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05" y="993870"/>
            <a:ext cx="4591208" cy="126764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11" y="601060"/>
            <a:ext cx="4882769" cy="1671205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435" y="862604"/>
            <a:ext cx="3958648" cy="108657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таблицы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7641" y="3392837"/>
            <a:ext cx="3198733" cy="1740941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999" b="1">
                <a:solidFill>
                  <a:schemeClr val="bg1"/>
                </a:solidFill>
              </a:defRPr>
            </a:lvl1pPr>
            <a:lvl2pPr marL="456949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3897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0846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7794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4743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1691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19864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5588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5" name="Таблица 14">
            <a:extLst>
              <a:ext uri="{FF2B5EF4-FFF2-40B4-BE49-F238E27FC236}">
                <a16:creationId xmlns:a16="http://schemas.microsoft.com/office/drawing/2014/main" id="{7658F6E5-229A-4857-8140-782AA94211B5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5156687" y="1379612"/>
            <a:ext cx="6118212" cy="4187579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399"/>
            </a:lvl1pPr>
          </a:lstStyle>
          <a:p>
            <a:pPr rtl="0"/>
            <a:r>
              <a:rPr lang="ru-RU" noProof="0"/>
              <a:t>Щелкните значок, чтобы добавить таблицу</a:t>
            </a:r>
          </a:p>
        </p:txBody>
      </p:sp>
      <p:sp>
        <p:nvSpPr>
          <p:cNvPr id="17" name="Полилиния: Фигура 16">
            <a:extLst>
              <a:ext uri="{FF2B5EF4-FFF2-40B4-BE49-F238E27FC236}">
                <a16:creationId xmlns:a16="http://schemas.microsoft.com/office/drawing/2014/main" id="{9FB4E85B-0FE6-4367-8B3F-4F3B5621BF3B}"/>
              </a:ext>
            </a:extLst>
          </p:cNvPr>
          <p:cNvSpPr/>
          <p:nvPr/>
        </p:nvSpPr>
        <p:spPr>
          <a:xfrm>
            <a:off x="2640553" y="5792404"/>
            <a:ext cx="1841099" cy="1235361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6AC08F80-E4EE-498F-927C-7F97FBA89C96}"/>
              </a:ext>
            </a:extLst>
          </p:cNvPr>
          <p:cNvSpPr/>
          <p:nvPr/>
        </p:nvSpPr>
        <p:spPr>
          <a:xfrm>
            <a:off x="2846251" y="5654563"/>
            <a:ext cx="2044253" cy="1378403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76814" t="10702" r="6336" b="-114608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</p:spTree>
    <p:extLst>
      <p:ext uri="{BB962C8B-B14F-4D97-AF65-F5344CB8AC3E}">
        <p14:creationId xmlns:p14="http://schemas.microsoft.com/office/powerpoint/2010/main" val="20943343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афический объект 16">
            <a:extLst>
              <a:ext uri="{FF2B5EF4-FFF2-40B4-BE49-F238E27FC236}">
                <a16:creationId xmlns:a16="http://schemas.microsoft.com/office/drawing/2014/main" id="{A6C11E25-2AF0-4EBF-905C-81BDCFB5E4C8}"/>
              </a:ext>
            </a:extLst>
          </p:cNvPr>
          <p:cNvGrpSpPr/>
          <p:nvPr userDrawn="1"/>
        </p:nvGrpSpPr>
        <p:grpSpPr>
          <a:xfrm>
            <a:off x="10956869" y="5812398"/>
            <a:ext cx="1234157" cy="1076020"/>
            <a:chOff x="5626893" y="3026568"/>
            <a:chExt cx="937260" cy="800760"/>
          </a:xfrm>
        </p:grpSpPr>
        <p:sp>
          <p:nvSpPr>
            <p:cNvPr id="7" name="Полилиния: Фигура 6">
              <a:extLst>
                <a:ext uri="{FF2B5EF4-FFF2-40B4-BE49-F238E27FC236}">
                  <a16:creationId xmlns:a16="http://schemas.microsoft.com/office/drawing/2014/main" id="{9D892266-5EB4-4DE9-BB23-F21047C71611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8" name="Полилиния: Фигура 7">
              <a:extLst>
                <a:ext uri="{FF2B5EF4-FFF2-40B4-BE49-F238E27FC236}">
                  <a16:creationId xmlns:a16="http://schemas.microsoft.com/office/drawing/2014/main" id="{ADD8BBD5-9B7C-4CF3-9606-41DC9C0151B9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C97017C-1C1C-4B7D-A1F6-792FC58C8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247CDBA-2DF6-4122-86A8-F7C1A6444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9" name="Графический объект 4">
            <a:extLst>
              <a:ext uri="{FF2B5EF4-FFF2-40B4-BE49-F238E27FC236}">
                <a16:creationId xmlns:a16="http://schemas.microsoft.com/office/drawing/2014/main" id="{EA075FD4-B92A-4706-AF9F-516E4D97661A}"/>
              </a:ext>
            </a:extLst>
          </p:cNvPr>
          <p:cNvGrpSpPr/>
          <p:nvPr/>
        </p:nvGrpSpPr>
        <p:grpSpPr>
          <a:xfrm>
            <a:off x="3099394" y="-12993"/>
            <a:ext cx="9090071" cy="5824246"/>
            <a:chOff x="227974" y="-12694"/>
            <a:chExt cx="11967843" cy="5689901"/>
          </a:xfrm>
        </p:grpSpPr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CC47232B-AA36-4054-91B9-8A58B1EB5A7C}"/>
                </a:ext>
              </a:extLst>
            </p:cNvPr>
            <p:cNvSpPr/>
            <p:nvPr/>
          </p:nvSpPr>
          <p:spPr>
            <a:xfrm>
              <a:off x="227974" y="-12694"/>
              <a:ext cx="2146414" cy="5677200"/>
            </a:xfrm>
            <a:custGeom>
              <a:avLst/>
              <a:gdLst>
                <a:gd name="connsiteX0" fmla="*/ 1684102 w 2146413"/>
                <a:gd name="connsiteY0" fmla="*/ 12694 h 5677200"/>
                <a:gd name="connsiteX1" fmla="*/ 12694 w 2146413"/>
                <a:gd name="connsiteY1" fmla="*/ 508020 h 5677200"/>
                <a:gd name="connsiteX2" fmla="*/ 1184966 w 2146413"/>
                <a:gd name="connsiteY2" fmla="*/ 5677194 h 5677200"/>
                <a:gd name="connsiteX3" fmla="*/ 2136246 w 2146413"/>
                <a:gd name="connsiteY3" fmla="*/ 5494304 h 5677200"/>
                <a:gd name="connsiteX4" fmla="*/ 1945736 w 2146413"/>
                <a:gd name="connsiteY4" fmla="*/ 12694 h 5677200"/>
                <a:gd name="connsiteX5" fmla="*/ 1684102 w 2146413"/>
                <a:gd name="connsiteY5" fmla="*/ 12694 h 567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46413" h="5677200">
                  <a:moveTo>
                    <a:pt x="1684102" y="12694"/>
                  </a:moveTo>
                  <a:cubicBezTo>
                    <a:pt x="1158295" y="151131"/>
                    <a:pt x="12694" y="508020"/>
                    <a:pt x="12694" y="508020"/>
                  </a:cubicBezTo>
                  <a:cubicBezTo>
                    <a:pt x="12694" y="508020"/>
                    <a:pt x="764574" y="1905094"/>
                    <a:pt x="1184966" y="5677194"/>
                  </a:cubicBezTo>
                  <a:cubicBezTo>
                    <a:pt x="1404688" y="5606070"/>
                    <a:pt x="2136246" y="5494304"/>
                    <a:pt x="2136246" y="5494304"/>
                  </a:cubicBezTo>
                  <a:cubicBezTo>
                    <a:pt x="2136246" y="5494304"/>
                    <a:pt x="1963517" y="568983"/>
                    <a:pt x="1945736" y="12694"/>
                  </a:cubicBezTo>
                  <a:lnTo>
                    <a:pt x="1684102" y="12694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accent5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11" name="Полилиния: Фигура 10">
              <a:extLst>
                <a:ext uri="{FF2B5EF4-FFF2-40B4-BE49-F238E27FC236}">
                  <a16:creationId xmlns:a16="http://schemas.microsoft.com/office/drawing/2014/main" id="{A10FD2C3-F226-42E6-A01E-50BAFB037D89}"/>
                </a:ext>
              </a:extLst>
            </p:cNvPr>
            <p:cNvSpPr/>
            <p:nvPr/>
          </p:nvSpPr>
          <p:spPr>
            <a:xfrm>
              <a:off x="866818" y="-12694"/>
              <a:ext cx="11328999" cy="5689901"/>
            </a:xfrm>
            <a:custGeom>
              <a:avLst/>
              <a:gdLst>
                <a:gd name="connsiteX0" fmla="*/ 11322642 w 11328999"/>
                <a:gd name="connsiteY0" fmla="*/ 4653519 h 5689900"/>
                <a:gd name="connsiteX1" fmla="*/ 11322642 w 11328999"/>
                <a:gd name="connsiteY1" fmla="*/ 12694 h 5689900"/>
                <a:gd name="connsiteX2" fmla="*/ 12694 w 11328999"/>
                <a:gd name="connsiteY2" fmla="*/ 12694 h 5689900"/>
                <a:gd name="connsiteX3" fmla="*/ 560093 w 11328999"/>
                <a:gd name="connsiteY3" fmla="*/ 5689894 h 5689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28999" h="5689900">
                  <a:moveTo>
                    <a:pt x="11322642" y="4653519"/>
                  </a:moveTo>
                  <a:lnTo>
                    <a:pt x="11322642" y="12694"/>
                  </a:lnTo>
                  <a:lnTo>
                    <a:pt x="12694" y="12694"/>
                  </a:lnTo>
                  <a:lnTo>
                    <a:pt x="560093" y="5689894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D326E1C1-191D-4CBC-9151-C6FB8AFCA679}"/>
                </a:ext>
              </a:extLst>
            </p:cNvPr>
            <p:cNvSpPr/>
            <p:nvPr/>
          </p:nvSpPr>
          <p:spPr>
            <a:xfrm>
              <a:off x="1152583" y="-12694"/>
              <a:ext cx="11036884" cy="5410486"/>
            </a:xfrm>
            <a:custGeom>
              <a:avLst/>
              <a:gdLst>
                <a:gd name="connsiteX0" fmla="*/ 11036877 w 11036883"/>
                <a:gd name="connsiteY0" fmla="*/ 4372834 h 5410485"/>
                <a:gd name="connsiteX1" fmla="*/ 555013 w 11036883"/>
                <a:gd name="connsiteY1" fmla="*/ 5382538 h 5410485"/>
                <a:gd name="connsiteX2" fmla="*/ 38095 w 11036883"/>
                <a:gd name="connsiteY2" fmla="*/ 12694 h 5410485"/>
                <a:gd name="connsiteX3" fmla="*/ 12694 w 11036883"/>
                <a:gd name="connsiteY3" fmla="*/ 12694 h 5410485"/>
                <a:gd name="connsiteX4" fmla="*/ 530881 w 11036883"/>
                <a:gd name="connsiteY4" fmla="*/ 5396509 h 5410485"/>
                <a:gd name="connsiteX5" fmla="*/ 532151 w 11036883"/>
                <a:gd name="connsiteY5" fmla="*/ 5409209 h 5410485"/>
                <a:gd name="connsiteX6" fmla="*/ 11036877 w 11036883"/>
                <a:gd name="connsiteY6" fmla="*/ 4398236 h 541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36883" h="5410485">
                  <a:moveTo>
                    <a:pt x="11036877" y="4372834"/>
                  </a:moveTo>
                  <a:lnTo>
                    <a:pt x="555013" y="5382538"/>
                  </a:lnTo>
                  <a:lnTo>
                    <a:pt x="38095" y="12694"/>
                  </a:lnTo>
                  <a:lnTo>
                    <a:pt x="12694" y="12694"/>
                  </a:lnTo>
                  <a:lnTo>
                    <a:pt x="530881" y="5396509"/>
                  </a:lnTo>
                  <a:lnTo>
                    <a:pt x="532151" y="5409209"/>
                  </a:lnTo>
                  <a:lnTo>
                    <a:pt x="11036877" y="4398236"/>
                  </a:lnTo>
                  <a:close/>
                </a:path>
              </a:pathLst>
            </a:custGeom>
            <a:solidFill>
              <a:schemeClr val="bg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16" name="Текст 3">
            <a:extLst>
              <a:ext uri="{FF2B5EF4-FFF2-40B4-BE49-F238E27FC236}">
                <a16:creationId xmlns:a16="http://schemas.microsoft.com/office/drawing/2014/main" id="{768D53E4-BBD0-4F2E-B5E9-1CDB627A84B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94712" y="2336853"/>
            <a:ext cx="3053987" cy="3483057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vert="horz" lIns="144000" tIns="108000" rIns="108000" bIns="108000" rtlCol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lang="en-US" sz="1999" b="1">
                <a:solidFill>
                  <a:schemeClr val="bg1"/>
                </a:solidFill>
              </a:defRPr>
            </a:lvl1pPr>
          </a:lstStyle>
          <a:p>
            <a:pPr marL="228474" lvl="0" indent="-228474" rtl="0"/>
            <a:r>
              <a:rPr lang="ru-RU" noProof="0"/>
              <a:t>ОБРАЗЕЦ ТЕКСТА</a:t>
            </a:r>
          </a:p>
        </p:txBody>
      </p:sp>
      <p:sp>
        <p:nvSpPr>
          <p:cNvPr id="20" name="Рисунок 19">
            <a:extLst>
              <a:ext uri="{FF2B5EF4-FFF2-40B4-BE49-F238E27FC236}">
                <a16:creationId xmlns:a16="http://schemas.microsoft.com/office/drawing/2014/main" id="{C9B40841-64AD-4F36-A387-121624847296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3702049" y="1"/>
            <a:ext cx="8490590" cy="5819909"/>
          </a:xfrm>
          <a:custGeom>
            <a:avLst/>
            <a:gdLst>
              <a:gd name="connsiteX0" fmla="*/ 0 w 10973163"/>
              <a:gd name="connsiteY0" fmla="*/ 0 h 5778507"/>
              <a:gd name="connsiteX1" fmla="*/ 10973163 w 10973163"/>
              <a:gd name="connsiteY1" fmla="*/ 0 h 5778507"/>
              <a:gd name="connsiteX2" fmla="*/ 10973163 w 10973163"/>
              <a:gd name="connsiteY2" fmla="*/ 4708234 h 5778507"/>
              <a:gd name="connsiteX3" fmla="*/ 637629 w 10973163"/>
              <a:gd name="connsiteY3" fmla="*/ 5778507 h 5778507"/>
              <a:gd name="connsiteX4" fmla="*/ 513924 w 10973163"/>
              <a:gd name="connsiteY4" fmla="*/ 5778507 h 5778507"/>
              <a:gd name="connsiteX5" fmla="*/ 0 w 10973163"/>
              <a:gd name="connsiteY5" fmla="*/ 11 h 5778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73163" h="5778507">
                <a:moveTo>
                  <a:pt x="0" y="0"/>
                </a:moveTo>
                <a:lnTo>
                  <a:pt x="10973163" y="0"/>
                </a:lnTo>
                <a:lnTo>
                  <a:pt x="10973163" y="4708234"/>
                </a:lnTo>
                <a:lnTo>
                  <a:pt x="637629" y="5778507"/>
                </a:lnTo>
                <a:lnTo>
                  <a:pt x="513924" y="5778507"/>
                </a:lnTo>
                <a:lnTo>
                  <a:pt x="0" y="11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3198"/>
            </a:lvl1pPr>
            <a:lvl2pPr marL="456949" indent="0">
              <a:buNone/>
              <a:defRPr sz="2798"/>
            </a:lvl2pPr>
            <a:lvl3pPr marL="913897" indent="0">
              <a:buNone/>
              <a:defRPr sz="2399"/>
            </a:lvl3pPr>
            <a:lvl4pPr marL="1370846" indent="0">
              <a:buNone/>
              <a:defRPr sz="1999"/>
            </a:lvl4pPr>
            <a:lvl5pPr marL="1827794" indent="0">
              <a:buNone/>
              <a:defRPr sz="1999"/>
            </a:lvl5pPr>
            <a:lvl6pPr marL="2284743" indent="0">
              <a:buNone/>
              <a:defRPr sz="1999"/>
            </a:lvl6pPr>
            <a:lvl7pPr marL="2741691" indent="0">
              <a:buNone/>
              <a:defRPr sz="1999"/>
            </a:lvl7pPr>
            <a:lvl8pPr marL="3198640" indent="0">
              <a:buNone/>
              <a:defRPr sz="1999"/>
            </a:lvl8pPr>
            <a:lvl9pPr marL="3655588" indent="0">
              <a:buNone/>
              <a:defRPr sz="1999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5" name="Заголовок 22">
            <a:extLst>
              <a:ext uri="{FF2B5EF4-FFF2-40B4-BE49-F238E27FC236}">
                <a16:creationId xmlns:a16="http://schemas.microsoft.com/office/drawing/2014/main" id="{A7AAB7EE-08F8-4859-95A3-BAB2909A0A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-61133" y="940827"/>
            <a:ext cx="3888528" cy="1117731"/>
          </a:xfrm>
          <a:custGeom>
            <a:avLst/>
            <a:gdLst>
              <a:gd name="connsiteX0" fmla="*/ 0 w 4011780"/>
              <a:gd name="connsiteY0" fmla="*/ 916770 h 916770"/>
              <a:gd name="connsiteX1" fmla="*/ 229193 w 4011780"/>
              <a:gd name="connsiteY1" fmla="*/ 0 h 916770"/>
              <a:gd name="connsiteX2" fmla="*/ 3782588 w 4011780"/>
              <a:gd name="connsiteY2" fmla="*/ 0 h 916770"/>
              <a:gd name="connsiteX3" fmla="*/ 4011780 w 4011780"/>
              <a:gd name="connsiteY3" fmla="*/ 916770 h 916770"/>
              <a:gd name="connsiteX4" fmla="*/ 0 w 4011780"/>
              <a:gd name="connsiteY4" fmla="*/ 916770 h 916770"/>
              <a:gd name="connsiteX0" fmla="*/ 0 w 4187844"/>
              <a:gd name="connsiteY0" fmla="*/ 916770 h 1051526"/>
              <a:gd name="connsiteX1" fmla="*/ 229193 w 4187844"/>
              <a:gd name="connsiteY1" fmla="*/ 0 h 1051526"/>
              <a:gd name="connsiteX2" fmla="*/ 3782588 w 4187844"/>
              <a:gd name="connsiteY2" fmla="*/ 0 h 1051526"/>
              <a:gd name="connsiteX3" fmla="*/ 4187844 w 4187844"/>
              <a:gd name="connsiteY3" fmla="*/ 1051526 h 1051526"/>
              <a:gd name="connsiteX4" fmla="*/ 0 w 4187844"/>
              <a:gd name="connsiteY4" fmla="*/ 916770 h 1051526"/>
              <a:gd name="connsiteX0" fmla="*/ 0 w 4187844"/>
              <a:gd name="connsiteY0" fmla="*/ 939936 h 1074692"/>
              <a:gd name="connsiteX1" fmla="*/ 229193 w 4187844"/>
              <a:gd name="connsiteY1" fmla="*/ 23166 h 1074692"/>
              <a:gd name="connsiteX2" fmla="*/ 4165479 w 4187844"/>
              <a:gd name="connsiteY2" fmla="*/ 0 h 1074692"/>
              <a:gd name="connsiteX3" fmla="*/ 4187844 w 4187844"/>
              <a:gd name="connsiteY3" fmla="*/ 1074692 h 1074692"/>
              <a:gd name="connsiteX4" fmla="*/ 0 w 4187844"/>
              <a:gd name="connsiteY4" fmla="*/ 939936 h 1074692"/>
              <a:gd name="connsiteX0" fmla="*/ 0 w 4860085"/>
              <a:gd name="connsiteY0" fmla="*/ 1101781 h 1101781"/>
              <a:gd name="connsiteX1" fmla="*/ 901434 w 4860085"/>
              <a:gd name="connsiteY1" fmla="*/ 23166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60085"/>
              <a:gd name="connsiteY0" fmla="*/ 1101781 h 1101781"/>
              <a:gd name="connsiteX1" fmla="*/ 84487 w 4860085"/>
              <a:gd name="connsiteY1" fmla="*/ 53552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86832"/>
              <a:gd name="connsiteY0" fmla="*/ 1098969 h 1098969"/>
              <a:gd name="connsiteX1" fmla="*/ 111234 w 4886832"/>
              <a:gd name="connsiteY1" fmla="*/ 53552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86832"/>
              <a:gd name="connsiteY0" fmla="*/ 1098969 h 1098969"/>
              <a:gd name="connsiteX1" fmla="*/ 95749 w 4886832"/>
              <a:gd name="connsiteY1" fmla="*/ 46516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92182"/>
              <a:gd name="connsiteY0" fmla="*/ 1098407 h 1098407"/>
              <a:gd name="connsiteX1" fmla="*/ 101099 w 4892182"/>
              <a:gd name="connsiteY1" fmla="*/ 46516 h 1098407"/>
              <a:gd name="connsiteX2" fmla="*/ 4869817 w 4892182"/>
              <a:gd name="connsiteY2" fmla="*/ 0 h 1098407"/>
              <a:gd name="connsiteX3" fmla="*/ 4892182 w 4892182"/>
              <a:gd name="connsiteY3" fmla="*/ 1074692 h 1098407"/>
              <a:gd name="connsiteX4" fmla="*/ 0 w 4892182"/>
              <a:gd name="connsiteY4" fmla="*/ 1098407 h 1098407"/>
              <a:gd name="connsiteX0" fmla="*/ 5888 w 4898070"/>
              <a:gd name="connsiteY0" fmla="*/ 1098407 h 1098407"/>
              <a:gd name="connsiteX1" fmla="*/ 0 w 4898070"/>
              <a:gd name="connsiteY1" fmla="*/ 35271 h 1098407"/>
              <a:gd name="connsiteX2" fmla="*/ 4875705 w 4898070"/>
              <a:gd name="connsiteY2" fmla="*/ 0 h 1098407"/>
              <a:gd name="connsiteX3" fmla="*/ 4898070 w 4898070"/>
              <a:gd name="connsiteY3" fmla="*/ 1074692 h 1098407"/>
              <a:gd name="connsiteX4" fmla="*/ 5888 w 4898070"/>
              <a:gd name="connsiteY4" fmla="*/ 1098407 h 1098407"/>
              <a:gd name="connsiteX0" fmla="*/ 25 w 5005106"/>
              <a:gd name="connsiteY0" fmla="*/ 1091949 h 1091949"/>
              <a:gd name="connsiteX1" fmla="*/ 107036 w 5005106"/>
              <a:gd name="connsiteY1" fmla="*/ 35271 h 1091949"/>
              <a:gd name="connsiteX2" fmla="*/ 4982741 w 5005106"/>
              <a:gd name="connsiteY2" fmla="*/ 0 h 1091949"/>
              <a:gd name="connsiteX3" fmla="*/ 5005106 w 5005106"/>
              <a:gd name="connsiteY3" fmla="*/ 1074692 h 1091949"/>
              <a:gd name="connsiteX4" fmla="*/ 25 w 5005106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5081" h="1091949">
                <a:moveTo>
                  <a:pt x="0" y="1091949"/>
                </a:moveTo>
                <a:lnTo>
                  <a:pt x="107011" y="35271"/>
                </a:lnTo>
                <a:lnTo>
                  <a:pt x="4982716" y="0"/>
                </a:lnTo>
                <a:lnTo>
                  <a:pt x="5005081" y="1074692"/>
                </a:lnTo>
                <a:lnTo>
                  <a:pt x="0" y="1091949"/>
                </a:lnTo>
                <a:close/>
              </a:path>
            </a:pathLst>
          </a:custGeom>
          <a:gradFill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</a:gradFill>
          <a:ln>
            <a:solidFill>
              <a:srgbClr val="99B898"/>
            </a:solidFill>
          </a:ln>
        </p:spPr>
        <p:txBody>
          <a:bodyPr lIns="95400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Большое изображение</a:t>
            </a:r>
          </a:p>
        </p:txBody>
      </p:sp>
    </p:spTree>
    <p:extLst>
      <p:ext uri="{BB962C8B-B14F-4D97-AF65-F5344CB8AC3E}">
        <p14:creationId xmlns:p14="http://schemas.microsoft.com/office/powerpoint/2010/main" val="7980449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идео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афический объект 16">
            <a:extLst>
              <a:ext uri="{FF2B5EF4-FFF2-40B4-BE49-F238E27FC236}">
                <a16:creationId xmlns:a16="http://schemas.microsoft.com/office/drawing/2014/main" id="{10E52898-F619-494E-9A8E-D3CD0AF8B0E9}"/>
              </a:ext>
            </a:extLst>
          </p:cNvPr>
          <p:cNvGrpSpPr/>
          <p:nvPr userDrawn="1"/>
        </p:nvGrpSpPr>
        <p:grpSpPr>
          <a:xfrm>
            <a:off x="10956869" y="5812398"/>
            <a:ext cx="1234157" cy="1076020"/>
            <a:chOff x="5626893" y="3026568"/>
            <a:chExt cx="937260" cy="800760"/>
          </a:xfrm>
        </p:grpSpPr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B07EB11E-BCCF-4D3D-94A5-C5461CC106A2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11" name="Полилиния: Фигура 10">
              <a:extLst>
                <a:ext uri="{FF2B5EF4-FFF2-40B4-BE49-F238E27FC236}">
                  <a16:creationId xmlns:a16="http://schemas.microsoft.com/office/drawing/2014/main" id="{760EF36E-DD5E-492D-AD65-5711A7E6D3CD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F02D3A-D463-46FA-BA54-F231414BB7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09611" y="5509254"/>
            <a:ext cx="3966429" cy="851751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rtlCol="0" anchor="ctr" anchorCtr="0">
            <a:normAutofit/>
          </a:bodyPr>
          <a:lstStyle>
            <a:lvl1pPr algn="l">
              <a:defRPr sz="1999" b="1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B13FE47-714B-440C-B0F1-CF020E287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FC9E707-512B-4E7C-A2EE-18CCAB032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3" name="Замещающее медиа 12">
            <a:extLst>
              <a:ext uri="{FF2B5EF4-FFF2-40B4-BE49-F238E27FC236}">
                <a16:creationId xmlns:a16="http://schemas.microsoft.com/office/drawing/2014/main" id="{60B14607-605B-4FF3-A0F5-BB2FCD9460CC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1742548" y="1139324"/>
            <a:ext cx="8700554" cy="4146436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399"/>
            </a:lvl1pPr>
          </a:lstStyle>
          <a:p>
            <a:pPr rtl="0"/>
            <a:r>
              <a:rPr lang="ru-RU" noProof="0"/>
              <a:t>Щелкните значок, чтобы добавить медиа</a:t>
            </a:r>
          </a:p>
        </p:txBody>
      </p:sp>
      <p:sp>
        <p:nvSpPr>
          <p:cNvPr id="17" name="Полилиния: Фигура 16">
            <a:extLst>
              <a:ext uri="{FF2B5EF4-FFF2-40B4-BE49-F238E27FC236}">
                <a16:creationId xmlns:a16="http://schemas.microsoft.com/office/drawing/2014/main" id="{C014D0AB-6E42-4C38-96B3-E4512EF81B12}"/>
              </a:ext>
            </a:extLst>
          </p:cNvPr>
          <p:cNvSpPr/>
          <p:nvPr/>
        </p:nvSpPr>
        <p:spPr>
          <a:xfrm>
            <a:off x="-12722" y="3128720"/>
            <a:ext cx="1308911" cy="481544"/>
          </a:xfrm>
          <a:custGeom>
            <a:avLst/>
            <a:gdLst>
              <a:gd name="connsiteX0" fmla="*/ 1296892 w 1309592"/>
              <a:gd name="connsiteY0" fmla="*/ 12728 h 470436"/>
              <a:gd name="connsiteX1" fmla="*/ 544194 w 1309592"/>
              <a:gd name="connsiteY1" fmla="*/ 13999 h 470436"/>
              <a:gd name="connsiteX2" fmla="*/ 12728 w 1309592"/>
              <a:gd name="connsiteY2" fmla="*/ 128430 h 470436"/>
              <a:gd name="connsiteX3" fmla="*/ 12728 w 1309592"/>
              <a:gd name="connsiteY3" fmla="*/ 469178 h 470436"/>
              <a:gd name="connsiteX4" fmla="*/ 652267 w 1309592"/>
              <a:gd name="connsiteY4" fmla="*/ 335676 h 470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9592" h="470436">
                <a:moveTo>
                  <a:pt x="1296892" y="12728"/>
                </a:moveTo>
                <a:lnTo>
                  <a:pt x="544194" y="13999"/>
                </a:lnTo>
                <a:lnTo>
                  <a:pt x="12728" y="128430"/>
                </a:lnTo>
                <a:lnTo>
                  <a:pt x="12728" y="469178"/>
                </a:lnTo>
                <a:lnTo>
                  <a:pt x="652267" y="335676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16" name="Полилиния: фигура 15">
            <a:extLst>
              <a:ext uri="{FF2B5EF4-FFF2-40B4-BE49-F238E27FC236}">
                <a16:creationId xmlns:a16="http://schemas.microsoft.com/office/drawing/2014/main" id="{D0C0C476-0F93-4FFD-8D6A-6F1E2859E1FF}"/>
              </a:ext>
            </a:extLst>
          </p:cNvPr>
          <p:cNvSpPr/>
          <p:nvPr/>
        </p:nvSpPr>
        <p:spPr>
          <a:xfrm>
            <a:off x="-12721" y="3066250"/>
            <a:ext cx="1524944" cy="754853"/>
          </a:xfrm>
          <a:custGeom>
            <a:avLst/>
            <a:gdLst>
              <a:gd name="connsiteX0" fmla="*/ 12728 w 1525739"/>
              <a:gd name="connsiteY0" fmla="*/ 736182 h 737440"/>
              <a:gd name="connsiteX1" fmla="*/ 1520667 w 1525739"/>
              <a:gd name="connsiteY1" fmla="*/ 415777 h 737440"/>
              <a:gd name="connsiteX2" fmla="*/ 1435480 w 1525739"/>
              <a:gd name="connsiteY2" fmla="*/ 12728 h 737440"/>
              <a:gd name="connsiteX3" fmla="*/ 12728 w 1525739"/>
              <a:gd name="connsiteY3" fmla="*/ 315333 h 73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739" h="737440">
                <a:moveTo>
                  <a:pt x="12728" y="736182"/>
                </a:moveTo>
                <a:lnTo>
                  <a:pt x="1520667" y="415777"/>
                </a:lnTo>
                <a:lnTo>
                  <a:pt x="1435480" y="12728"/>
                </a:lnTo>
                <a:lnTo>
                  <a:pt x="12728" y="315333"/>
                </a:lnTo>
                <a:close/>
              </a:path>
            </a:pathLst>
          </a:custGeom>
          <a:blipFill>
            <a:blip r:embed="rId2"/>
            <a:srcRect/>
            <a:stretch>
              <a:fillRect l="-173104" t="23847" r="3068" b="-7479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r>
              <a:rPr lang="ru-RU" sz="1350" noProof="0"/>
              <a:t> </a:t>
            </a:r>
          </a:p>
        </p:txBody>
      </p:sp>
      <p:sp>
        <p:nvSpPr>
          <p:cNvPr id="19" name="Полилиния: Фигура 18">
            <a:extLst>
              <a:ext uri="{FF2B5EF4-FFF2-40B4-BE49-F238E27FC236}">
                <a16:creationId xmlns:a16="http://schemas.microsoft.com/office/drawing/2014/main" id="{37DED860-B2F3-4B02-B7C4-F0FC61CFA7AC}"/>
              </a:ext>
            </a:extLst>
          </p:cNvPr>
          <p:cNvSpPr/>
          <p:nvPr/>
        </p:nvSpPr>
        <p:spPr>
          <a:xfrm>
            <a:off x="10786427" y="-13028"/>
            <a:ext cx="1397866" cy="1704925"/>
          </a:xfrm>
          <a:custGeom>
            <a:avLst/>
            <a:gdLst>
              <a:gd name="connsiteX0" fmla="*/ 1206619 w 1398594"/>
              <a:gd name="connsiteY0" fmla="*/ 12728 h 1665598"/>
              <a:gd name="connsiteX1" fmla="*/ 333133 w 1398594"/>
              <a:gd name="connsiteY1" fmla="*/ 1010815 h 1665598"/>
              <a:gd name="connsiteX2" fmla="*/ 12728 w 1398594"/>
              <a:gd name="connsiteY2" fmla="*/ 1656712 h 1665598"/>
              <a:gd name="connsiteX3" fmla="*/ 612852 w 1398594"/>
              <a:gd name="connsiteY3" fmla="*/ 1202804 h 1665598"/>
              <a:gd name="connsiteX4" fmla="*/ 1394793 w 1398594"/>
              <a:gd name="connsiteY4" fmla="*/ 297532 h 1665598"/>
              <a:gd name="connsiteX5" fmla="*/ 1394793 w 1398594"/>
              <a:gd name="connsiteY5" fmla="*/ 12728 h 1665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8594" h="1665598">
                <a:moveTo>
                  <a:pt x="1206619" y="12728"/>
                </a:moveTo>
                <a:lnTo>
                  <a:pt x="333133" y="1010815"/>
                </a:lnTo>
                <a:lnTo>
                  <a:pt x="12728" y="1656712"/>
                </a:lnTo>
                <a:lnTo>
                  <a:pt x="612852" y="1202804"/>
                </a:lnTo>
                <a:lnTo>
                  <a:pt x="1394793" y="297532"/>
                </a:lnTo>
                <a:lnTo>
                  <a:pt x="1394793" y="12728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A8325BE9-BD79-4F37-99D7-6CE4487E9256}"/>
              </a:ext>
            </a:extLst>
          </p:cNvPr>
          <p:cNvSpPr/>
          <p:nvPr/>
        </p:nvSpPr>
        <p:spPr>
          <a:xfrm>
            <a:off x="10680891" y="-13028"/>
            <a:ext cx="1512237" cy="2030293"/>
          </a:xfrm>
          <a:custGeom>
            <a:avLst/>
            <a:gdLst>
              <a:gd name="connsiteX0" fmla="*/ 1505410 w 1513024"/>
              <a:gd name="connsiteY0" fmla="*/ 12728 h 1983460"/>
              <a:gd name="connsiteX1" fmla="*/ 1504139 w 1513024"/>
              <a:gd name="connsiteY1" fmla="*/ 12728 h 1983460"/>
              <a:gd name="connsiteX2" fmla="*/ 12728 w 1513024"/>
              <a:gd name="connsiteY2" fmla="*/ 1699941 h 1983460"/>
              <a:gd name="connsiteX3" fmla="*/ 321691 w 1513024"/>
              <a:gd name="connsiteY3" fmla="*/ 1972031 h 1983460"/>
              <a:gd name="connsiteX4" fmla="*/ 1505410 w 1513024"/>
              <a:gd name="connsiteY4" fmla="*/ 633195 h 1983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3024" h="1983460">
                <a:moveTo>
                  <a:pt x="1505410" y="12728"/>
                </a:moveTo>
                <a:lnTo>
                  <a:pt x="1504139" y="12728"/>
                </a:lnTo>
                <a:lnTo>
                  <a:pt x="12728" y="1699941"/>
                </a:lnTo>
                <a:lnTo>
                  <a:pt x="321691" y="1972031"/>
                </a:lnTo>
                <a:lnTo>
                  <a:pt x="1505410" y="633195"/>
                </a:lnTo>
                <a:close/>
              </a:path>
            </a:pathLst>
          </a:custGeom>
          <a:blipFill>
            <a:blip r:embed="rId3"/>
            <a:srcRect/>
            <a:stretch>
              <a:fillRect l="10185" t="-69719" r="-101663" b="637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</p:spTree>
    <p:extLst>
      <p:ext uri="{BB962C8B-B14F-4D97-AF65-F5344CB8AC3E}">
        <p14:creationId xmlns:p14="http://schemas.microsoft.com/office/powerpoint/2010/main" val="36310790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благодарност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Графический объект 35">
            <a:extLst>
              <a:ext uri="{FF2B5EF4-FFF2-40B4-BE49-F238E27FC236}">
                <a16:creationId xmlns:a16="http://schemas.microsoft.com/office/drawing/2014/main" id="{B00A1772-2B8D-4677-8511-3E067F67A72F}"/>
              </a:ext>
            </a:extLst>
          </p:cNvPr>
          <p:cNvGrpSpPr/>
          <p:nvPr userDrawn="1"/>
        </p:nvGrpSpPr>
        <p:grpSpPr>
          <a:xfrm>
            <a:off x="6675024" y="1463955"/>
            <a:ext cx="5523330" cy="2675564"/>
            <a:chOff x="6678503" y="665690"/>
            <a:chExt cx="5526208" cy="2613848"/>
          </a:xfrm>
        </p:grpSpPr>
        <p:sp>
          <p:nvSpPr>
            <p:cNvPr id="42" name="Полилиния: Фигура 41">
              <a:extLst>
                <a:ext uri="{FF2B5EF4-FFF2-40B4-BE49-F238E27FC236}">
                  <a16:creationId xmlns:a16="http://schemas.microsoft.com/office/drawing/2014/main" id="{FB0F16C2-C8ED-4461-B34C-5CEB29F1C450}"/>
                </a:ext>
              </a:extLst>
            </p:cNvPr>
            <p:cNvSpPr/>
            <p:nvPr/>
          </p:nvSpPr>
          <p:spPr>
            <a:xfrm>
              <a:off x="6678503" y="1272318"/>
              <a:ext cx="5526208" cy="2007220"/>
            </a:xfrm>
            <a:custGeom>
              <a:avLst/>
              <a:gdLst>
                <a:gd name="connsiteX0" fmla="*/ 5514767 w 5526207"/>
                <a:gd name="connsiteY0" fmla="*/ 573560 h 2007220"/>
                <a:gd name="connsiteX1" fmla="*/ 355703 w 5526207"/>
                <a:gd name="connsiteY1" fmla="*/ 33643 h 2007220"/>
                <a:gd name="connsiteX2" fmla="*/ 12697 w 5526207"/>
                <a:gd name="connsiteY2" fmla="*/ 1284980 h 2007220"/>
                <a:gd name="connsiteX3" fmla="*/ 5514767 w 5526207"/>
                <a:gd name="connsiteY3" fmla="*/ 1998940 h 2007220"/>
                <a:gd name="connsiteX4" fmla="*/ 5514767 w 5526207"/>
                <a:gd name="connsiteY4" fmla="*/ 573560 h 2007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6207" h="2007220">
                  <a:moveTo>
                    <a:pt x="5514767" y="573560"/>
                  </a:moveTo>
                  <a:cubicBezTo>
                    <a:pt x="2157119" y="-150564"/>
                    <a:pt x="355703" y="33643"/>
                    <a:pt x="355703" y="33643"/>
                  </a:cubicBezTo>
                  <a:lnTo>
                    <a:pt x="12697" y="1284980"/>
                  </a:lnTo>
                  <a:cubicBezTo>
                    <a:pt x="12697" y="1284980"/>
                    <a:pt x="1368206" y="967381"/>
                    <a:pt x="5514767" y="1998940"/>
                  </a:cubicBezTo>
                  <a:lnTo>
                    <a:pt x="5514767" y="573560"/>
                  </a:lnTo>
                  <a:close/>
                </a:path>
              </a:pathLst>
            </a:custGeom>
            <a:gradFill>
              <a:gsLst>
                <a:gs pos="22000">
                  <a:schemeClr val="accent2">
                    <a:alpha val="10000"/>
                  </a:schemeClr>
                </a:gs>
                <a:gs pos="100000">
                  <a:schemeClr val="accent2">
                    <a:alpha val="40000"/>
                  </a:schemeClr>
                </a:gs>
              </a:gsLst>
              <a:lin ang="102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963814A1-9202-49D2-B985-1785CC4860DE}"/>
                </a:ext>
              </a:extLst>
            </p:cNvPr>
            <p:cNvSpPr/>
            <p:nvPr/>
          </p:nvSpPr>
          <p:spPr>
            <a:xfrm>
              <a:off x="7262884" y="665690"/>
              <a:ext cx="4941827" cy="2591601"/>
            </a:xfrm>
            <a:custGeom>
              <a:avLst/>
              <a:gdLst>
                <a:gd name="connsiteX0" fmla="*/ 4930387 w 4941827"/>
                <a:gd name="connsiteY0" fmla="*/ 1138265 h 2591601"/>
                <a:gd name="connsiteX1" fmla="*/ 383651 w 4941827"/>
                <a:gd name="connsiteY1" fmla="*/ 12697 h 2591601"/>
                <a:gd name="connsiteX2" fmla="*/ 12697 w 4941827"/>
                <a:gd name="connsiteY2" fmla="*/ 1366935 h 2591601"/>
                <a:gd name="connsiteX3" fmla="*/ 4930387 w 4941827"/>
                <a:gd name="connsiteY3" fmla="*/ 2583971 h 2591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41827" h="2591601">
                  <a:moveTo>
                    <a:pt x="4930387" y="1138265"/>
                  </a:moveTo>
                  <a:lnTo>
                    <a:pt x="383651" y="12697"/>
                  </a:lnTo>
                  <a:lnTo>
                    <a:pt x="12697" y="1366935"/>
                  </a:lnTo>
                  <a:lnTo>
                    <a:pt x="4930387" y="258397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44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14" name="Полилиния: Фигура 13">
            <a:extLst>
              <a:ext uri="{FF2B5EF4-FFF2-40B4-BE49-F238E27FC236}">
                <a16:creationId xmlns:a16="http://schemas.microsoft.com/office/drawing/2014/main" id="{D2973908-D73D-4ECB-A29B-831C44983FB3}"/>
              </a:ext>
            </a:extLst>
          </p:cNvPr>
          <p:cNvSpPr/>
          <p:nvPr/>
        </p:nvSpPr>
        <p:spPr>
          <a:xfrm>
            <a:off x="5883364" y="5364271"/>
            <a:ext cx="1485273" cy="1664146"/>
          </a:xfrm>
          <a:custGeom>
            <a:avLst/>
            <a:gdLst>
              <a:gd name="connsiteX0" fmla="*/ 1482236 w 1486046"/>
              <a:gd name="connsiteY0" fmla="*/ 12701 h 1625760"/>
              <a:gd name="connsiteX1" fmla="*/ 901789 w 1486046"/>
              <a:gd name="connsiteY1" fmla="*/ 491538 h 1625760"/>
              <a:gd name="connsiteX2" fmla="*/ 12701 w 1486046"/>
              <a:gd name="connsiteY2" fmla="*/ 1618139 h 1625760"/>
              <a:gd name="connsiteX3" fmla="*/ 431843 w 1486046"/>
              <a:gd name="connsiteY3" fmla="*/ 1618139 h 1625760"/>
              <a:gd name="connsiteX4" fmla="*/ 1188837 w 1486046"/>
              <a:gd name="connsiteY4" fmla="*/ 670626 h 1625760"/>
              <a:gd name="connsiteX5" fmla="*/ 1482236 w 1486046"/>
              <a:gd name="connsiteY5" fmla="*/ 12701 h 162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6046" h="1625760">
                <a:moveTo>
                  <a:pt x="1482236" y="12701"/>
                </a:moveTo>
                <a:lnTo>
                  <a:pt x="901789" y="491538"/>
                </a:lnTo>
                <a:lnTo>
                  <a:pt x="12701" y="1618139"/>
                </a:lnTo>
                <a:lnTo>
                  <a:pt x="431843" y="1618139"/>
                </a:lnTo>
                <a:lnTo>
                  <a:pt x="1188837" y="670626"/>
                </a:lnTo>
                <a:lnTo>
                  <a:pt x="1482236" y="12701"/>
                </a:lnTo>
                <a:close/>
              </a:path>
            </a:pathLst>
          </a:custGeom>
          <a:gradFill>
            <a:gsLst>
              <a:gs pos="0">
                <a:schemeClr val="accent3">
                  <a:alpha val="5000"/>
                </a:schemeClr>
              </a:gs>
              <a:gs pos="100000">
                <a:schemeClr val="accent6">
                  <a:alpha val="20000"/>
                </a:schemeClr>
              </a:gs>
            </a:gsLst>
            <a:lin ang="74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id="{334FC528-8248-470A-AD71-53711E01005E}"/>
              </a:ext>
            </a:extLst>
          </p:cNvPr>
          <p:cNvSpPr/>
          <p:nvPr/>
        </p:nvSpPr>
        <p:spPr>
          <a:xfrm>
            <a:off x="-13294" y="305527"/>
            <a:ext cx="2678568" cy="780068"/>
          </a:xfrm>
          <a:custGeom>
            <a:avLst/>
            <a:gdLst>
              <a:gd name="connsiteX0" fmla="*/ 12701 w 2679963"/>
              <a:gd name="connsiteY0" fmla="*/ 425492 h 762075"/>
              <a:gd name="connsiteX1" fmla="*/ 12701 w 2679963"/>
              <a:gd name="connsiteY1" fmla="*/ 755724 h 762075"/>
              <a:gd name="connsiteX2" fmla="*/ 2023309 w 2679963"/>
              <a:gd name="connsiteY2" fmla="*/ 334043 h 762075"/>
              <a:gd name="connsiteX3" fmla="*/ 2667263 w 2679963"/>
              <a:gd name="connsiteY3" fmla="*/ 12701 h 762075"/>
              <a:gd name="connsiteX4" fmla="*/ 2667263 w 2679963"/>
              <a:gd name="connsiteY4" fmla="*/ 12701 h 762075"/>
              <a:gd name="connsiteX5" fmla="*/ 1915349 w 2679963"/>
              <a:gd name="connsiteY5" fmla="*/ 12701 h 76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79963" h="762075">
                <a:moveTo>
                  <a:pt x="12701" y="425492"/>
                </a:moveTo>
                <a:lnTo>
                  <a:pt x="12701" y="755724"/>
                </a:lnTo>
                <a:lnTo>
                  <a:pt x="2023309" y="334043"/>
                </a:lnTo>
                <a:lnTo>
                  <a:pt x="2667263" y="12701"/>
                </a:lnTo>
                <a:lnTo>
                  <a:pt x="2667263" y="12701"/>
                </a:lnTo>
                <a:lnTo>
                  <a:pt x="1915349" y="12701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12" name="Полилиния: фигура 11">
            <a:extLst>
              <a:ext uri="{FF2B5EF4-FFF2-40B4-BE49-F238E27FC236}">
                <a16:creationId xmlns:a16="http://schemas.microsoft.com/office/drawing/2014/main" id="{AC925586-1EA9-4B0D-9E80-91777899FF7C}"/>
              </a:ext>
            </a:extLst>
          </p:cNvPr>
          <p:cNvSpPr/>
          <p:nvPr/>
        </p:nvSpPr>
        <p:spPr>
          <a:xfrm>
            <a:off x="6080131" y="-13000"/>
            <a:ext cx="1091739" cy="1040091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16" name="Полилиния: фигура 15">
            <a:extLst>
              <a:ext uri="{FF2B5EF4-FFF2-40B4-BE49-F238E27FC236}">
                <a16:creationId xmlns:a16="http://schemas.microsoft.com/office/drawing/2014/main" id="{082ADE93-C591-447F-A2DD-56E8D22B23F6}"/>
              </a:ext>
            </a:extLst>
          </p:cNvPr>
          <p:cNvSpPr/>
          <p:nvPr/>
        </p:nvSpPr>
        <p:spPr>
          <a:xfrm>
            <a:off x="7748206" y="4196309"/>
            <a:ext cx="4443123" cy="1131100"/>
          </a:xfrm>
          <a:custGeom>
            <a:avLst/>
            <a:gdLst>
              <a:gd name="connsiteX0" fmla="*/ 4441627 w 4445437"/>
              <a:gd name="connsiteY0" fmla="*/ 297539 h 1105008"/>
              <a:gd name="connsiteX1" fmla="*/ 204490 w 4445437"/>
              <a:gd name="connsiteY1" fmla="*/ 13031 h 1105008"/>
              <a:gd name="connsiteX2" fmla="*/ 12701 w 4445437"/>
              <a:gd name="connsiteY2" fmla="*/ 786537 h 1105008"/>
              <a:gd name="connsiteX3" fmla="*/ 4441627 w 4445437"/>
              <a:gd name="connsiteY3" fmla="*/ 1092638 h 1105008"/>
              <a:gd name="connsiteX4" fmla="*/ 4441627 w 4445437"/>
              <a:gd name="connsiteY4" fmla="*/ 297539 h 11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5437" h="1105008">
                <a:moveTo>
                  <a:pt x="4441627" y="297539"/>
                </a:moveTo>
                <a:cubicBezTo>
                  <a:pt x="2135080" y="-8561"/>
                  <a:pt x="204490" y="13031"/>
                  <a:pt x="204490" y="13031"/>
                </a:cubicBezTo>
                <a:lnTo>
                  <a:pt x="12701" y="786537"/>
                </a:lnTo>
                <a:cubicBezTo>
                  <a:pt x="12701" y="786537"/>
                  <a:pt x="2273524" y="725572"/>
                  <a:pt x="4441627" y="1092638"/>
                </a:cubicBezTo>
                <a:lnTo>
                  <a:pt x="4441627" y="297539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0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9" name="Полилиния: Фигура 8">
            <a:extLst>
              <a:ext uri="{FF2B5EF4-FFF2-40B4-BE49-F238E27FC236}">
                <a16:creationId xmlns:a16="http://schemas.microsoft.com/office/drawing/2014/main" id="{4F539762-F7DA-4468-979C-780676B34A92}"/>
              </a:ext>
            </a:extLst>
          </p:cNvPr>
          <p:cNvSpPr/>
          <p:nvPr/>
        </p:nvSpPr>
        <p:spPr>
          <a:xfrm>
            <a:off x="-13294" y="243122"/>
            <a:ext cx="2894377" cy="1053092"/>
          </a:xfrm>
          <a:custGeom>
            <a:avLst/>
            <a:gdLst>
              <a:gd name="connsiteX0" fmla="*/ 12701 w 2895885"/>
              <a:gd name="connsiteY0" fmla="*/ 1026261 h 1028801"/>
              <a:gd name="connsiteX1" fmla="*/ 2890805 w 2895885"/>
              <a:gd name="connsiteY1" fmla="*/ 414061 h 1028801"/>
              <a:gd name="connsiteX2" fmla="*/ 2805706 w 2895885"/>
              <a:gd name="connsiteY2" fmla="*/ 12701 h 1028801"/>
              <a:gd name="connsiteX3" fmla="*/ 12701 w 2895885"/>
              <a:gd name="connsiteY3" fmla="*/ 605850 h 102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5885" h="1028801">
                <a:moveTo>
                  <a:pt x="12701" y="1026261"/>
                </a:moveTo>
                <a:lnTo>
                  <a:pt x="2890805" y="414061"/>
                </a:lnTo>
                <a:lnTo>
                  <a:pt x="2805706" y="12701"/>
                </a:lnTo>
                <a:lnTo>
                  <a:pt x="12701" y="605850"/>
                </a:lnTo>
                <a:close/>
              </a:path>
            </a:pathLst>
          </a:custGeom>
          <a:blipFill>
            <a:blip r:embed="rId2"/>
            <a:srcRect/>
            <a:stretch>
              <a:fillRect l="-39712" t="16306" r="1769" b="-21354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11" name="Полилиния: Фигура 10">
            <a:extLst>
              <a:ext uri="{FF2B5EF4-FFF2-40B4-BE49-F238E27FC236}">
                <a16:creationId xmlns:a16="http://schemas.microsoft.com/office/drawing/2014/main" id="{7BBC2EFA-0E51-48DC-AF99-0FEF25085843}"/>
              </a:ext>
            </a:extLst>
          </p:cNvPr>
          <p:cNvSpPr/>
          <p:nvPr/>
        </p:nvSpPr>
        <p:spPr>
          <a:xfrm>
            <a:off x="5969687" y="-12999"/>
            <a:ext cx="1485273" cy="1365119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3"/>
            <a:srcRect/>
            <a:stretch>
              <a:fillRect l="10612" t="-169914" r="-117944" b="10062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13" name="Полилиния: Фигура 12">
            <a:extLst>
              <a:ext uri="{FF2B5EF4-FFF2-40B4-BE49-F238E27FC236}">
                <a16:creationId xmlns:a16="http://schemas.microsoft.com/office/drawing/2014/main" id="{7893AAC6-8427-4BAA-B44F-7B6300936A25}"/>
              </a:ext>
            </a:extLst>
          </p:cNvPr>
          <p:cNvSpPr/>
          <p:nvPr/>
        </p:nvSpPr>
        <p:spPr>
          <a:xfrm>
            <a:off x="6030622" y="5242062"/>
            <a:ext cx="1713776" cy="1781156"/>
          </a:xfrm>
          <a:custGeom>
            <a:avLst/>
            <a:gdLst>
              <a:gd name="connsiteX0" fmla="*/ 12701 w 1714668"/>
              <a:gd name="connsiteY0" fmla="*/ 1737531 h 1740071"/>
              <a:gd name="connsiteX1" fmla="*/ 538533 w 1714668"/>
              <a:gd name="connsiteY1" fmla="*/ 1737531 h 1740071"/>
              <a:gd name="connsiteX2" fmla="*/ 1707048 w 1714668"/>
              <a:gd name="connsiteY2" fmla="*/ 269266 h 1740071"/>
              <a:gd name="connsiteX3" fmla="*/ 1385707 w 1714668"/>
              <a:gd name="connsiteY3" fmla="*/ 12701 h 1740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4668" h="1740071">
                <a:moveTo>
                  <a:pt x="12701" y="1737531"/>
                </a:moveTo>
                <a:lnTo>
                  <a:pt x="538533" y="1737531"/>
                </a:lnTo>
                <a:lnTo>
                  <a:pt x="1707048" y="269266"/>
                </a:lnTo>
                <a:lnTo>
                  <a:pt x="1385707" y="12701"/>
                </a:lnTo>
                <a:close/>
              </a:path>
            </a:pathLst>
          </a:custGeom>
          <a:blipFill>
            <a:blip r:embed="rId4"/>
            <a:srcRect/>
            <a:stretch>
              <a:fillRect l="-67195" t="6186" r="8111" b="-10045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15" name="Полилиния: Фигура 14">
            <a:extLst>
              <a:ext uri="{FF2B5EF4-FFF2-40B4-BE49-F238E27FC236}">
                <a16:creationId xmlns:a16="http://schemas.microsoft.com/office/drawing/2014/main" id="{92C0F1FD-7849-4263-82D0-842B579C6E4E}"/>
              </a:ext>
            </a:extLst>
          </p:cNvPr>
          <p:cNvSpPr/>
          <p:nvPr/>
        </p:nvSpPr>
        <p:spPr>
          <a:xfrm>
            <a:off x="8224256" y="3599894"/>
            <a:ext cx="3973420" cy="1703150"/>
          </a:xfrm>
          <a:custGeom>
            <a:avLst/>
            <a:gdLst>
              <a:gd name="connsiteX0" fmla="*/ 187978 w 3975491"/>
              <a:gd name="connsiteY0" fmla="*/ 12701 h 1663863"/>
              <a:gd name="connsiteX1" fmla="*/ 12701 w 3975491"/>
              <a:gd name="connsiteY1" fmla="*/ 859875 h 1663863"/>
              <a:gd name="connsiteX2" fmla="*/ 3965330 w 3975491"/>
              <a:gd name="connsiteY2" fmla="*/ 1657513 h 1663863"/>
              <a:gd name="connsiteX3" fmla="*/ 3965330 w 3975491"/>
              <a:gd name="connsiteY3" fmla="*/ 773506 h 1663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75491" h="1663863">
                <a:moveTo>
                  <a:pt x="187978" y="12701"/>
                </a:moveTo>
                <a:lnTo>
                  <a:pt x="12701" y="859875"/>
                </a:lnTo>
                <a:lnTo>
                  <a:pt x="3965330" y="1657513"/>
                </a:lnTo>
                <a:lnTo>
                  <a:pt x="3965330" y="773506"/>
                </a:ln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380A7FB8-9381-48A6-9B35-958A6319C8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840000">
            <a:off x="7384746" y="2093373"/>
            <a:ext cx="4818708" cy="1356861"/>
          </a:xfrm>
        </p:spPr>
        <p:txBody>
          <a:bodyPr rtlCol="0">
            <a:normAutofit/>
          </a:bodyPr>
          <a:lstStyle>
            <a:lvl1pPr algn="ctr">
              <a:defRPr sz="5497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Спасибо за внимание!</a:t>
            </a:r>
          </a:p>
        </p:txBody>
      </p:sp>
      <p:grpSp>
        <p:nvGrpSpPr>
          <p:cNvPr id="23" name="Графический объект 21">
            <a:extLst>
              <a:ext uri="{FF2B5EF4-FFF2-40B4-BE49-F238E27FC236}">
                <a16:creationId xmlns:a16="http://schemas.microsoft.com/office/drawing/2014/main" id="{D5BA1DFF-80CB-48BB-B37F-4E2BCFC360C5}"/>
              </a:ext>
            </a:extLst>
          </p:cNvPr>
          <p:cNvGrpSpPr/>
          <p:nvPr/>
        </p:nvGrpSpPr>
        <p:grpSpPr>
          <a:xfrm>
            <a:off x="-12659" y="735090"/>
            <a:ext cx="6440986" cy="6291347"/>
            <a:chOff x="-12667" y="718133"/>
            <a:chExt cx="6444343" cy="6146228"/>
          </a:xfrm>
        </p:grpSpPr>
        <p:sp>
          <p:nvSpPr>
            <p:cNvPr id="24" name="Полилиния: Фигура 23">
              <a:extLst>
                <a:ext uri="{FF2B5EF4-FFF2-40B4-BE49-F238E27FC236}">
                  <a16:creationId xmlns:a16="http://schemas.microsoft.com/office/drawing/2014/main" id="{F56FD6C1-6CCE-49C3-AC4A-61DC82552BCB}"/>
                </a:ext>
              </a:extLst>
            </p:cNvPr>
            <p:cNvSpPr/>
            <p:nvPr/>
          </p:nvSpPr>
          <p:spPr>
            <a:xfrm>
              <a:off x="-12667" y="4352590"/>
              <a:ext cx="6431657" cy="2511771"/>
            </a:xfrm>
            <a:custGeom>
              <a:avLst/>
              <a:gdLst>
                <a:gd name="connsiteX0" fmla="*/ 6224862 w 6431657"/>
                <a:gd name="connsiteY0" fmla="*/ 12667 h 2511771"/>
                <a:gd name="connsiteX1" fmla="*/ 12667 w 6431657"/>
                <a:gd name="connsiteY1" fmla="*/ 1593307 h 2511771"/>
                <a:gd name="connsiteX2" fmla="*/ 12667 w 6431657"/>
                <a:gd name="connsiteY2" fmla="*/ 2500336 h 2511771"/>
                <a:gd name="connsiteX3" fmla="*/ 1746804 w 6431657"/>
                <a:gd name="connsiteY3" fmla="*/ 2500336 h 2511771"/>
                <a:gd name="connsiteX4" fmla="*/ 6431638 w 6431657"/>
                <a:gd name="connsiteY4" fmla="*/ 1191170 h 2511771"/>
                <a:gd name="connsiteX5" fmla="*/ 6224862 w 6431657"/>
                <a:gd name="connsiteY5" fmla="*/ 12667 h 251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31657" h="2511771">
                  <a:moveTo>
                    <a:pt x="6224862" y="12667"/>
                  </a:moveTo>
                  <a:cubicBezTo>
                    <a:pt x="3088953" y="398313"/>
                    <a:pt x="777616" y="1274896"/>
                    <a:pt x="12667" y="1593307"/>
                  </a:cubicBezTo>
                  <a:lnTo>
                    <a:pt x="12667" y="2500336"/>
                  </a:lnTo>
                  <a:lnTo>
                    <a:pt x="1746804" y="2500336"/>
                  </a:lnTo>
                  <a:cubicBezTo>
                    <a:pt x="2964633" y="2034770"/>
                    <a:pt x="4634073" y="1490553"/>
                    <a:pt x="6431638" y="1191170"/>
                  </a:cubicBezTo>
                  <a:cubicBezTo>
                    <a:pt x="6351719" y="725604"/>
                    <a:pt x="6316198" y="469353"/>
                    <a:pt x="6224862" y="12667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54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5" name="Полилиния: Фигура 24">
              <a:extLst>
                <a:ext uri="{FF2B5EF4-FFF2-40B4-BE49-F238E27FC236}">
                  <a16:creationId xmlns:a16="http://schemas.microsoft.com/office/drawing/2014/main" id="{84BDD5BB-895B-42CC-BF18-F102D9F03740}"/>
                </a:ext>
              </a:extLst>
            </p:cNvPr>
            <p:cNvSpPr/>
            <p:nvPr/>
          </p:nvSpPr>
          <p:spPr>
            <a:xfrm>
              <a:off x="-12667" y="718133"/>
              <a:ext cx="6444343" cy="5936914"/>
            </a:xfrm>
            <a:custGeom>
              <a:avLst/>
              <a:gdLst>
                <a:gd name="connsiteX0" fmla="*/ 12667 w 6444342"/>
                <a:gd name="connsiteY0" fmla="*/ 5930553 h 5936914"/>
                <a:gd name="connsiteX1" fmla="*/ 6443056 w 6444342"/>
                <a:gd name="connsiteY1" fmla="*/ 4796450 h 5936914"/>
                <a:gd name="connsiteX2" fmla="*/ 6443056 w 6444342"/>
                <a:gd name="connsiteY2" fmla="*/ 4785033 h 5936914"/>
                <a:gd name="connsiteX3" fmla="*/ 5605798 w 6444342"/>
                <a:gd name="connsiteY3" fmla="*/ 12667 h 5936914"/>
                <a:gd name="connsiteX4" fmla="*/ 12667 w 6444342"/>
                <a:gd name="connsiteY4" fmla="*/ 994541 h 593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44342" h="5936914">
                  <a:moveTo>
                    <a:pt x="12667" y="5930553"/>
                  </a:moveTo>
                  <a:lnTo>
                    <a:pt x="6443056" y="4796450"/>
                  </a:lnTo>
                  <a:lnTo>
                    <a:pt x="6443056" y="4785033"/>
                  </a:lnTo>
                  <a:lnTo>
                    <a:pt x="5605798" y="12667"/>
                  </a:lnTo>
                  <a:lnTo>
                    <a:pt x="12667" y="99454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10800000" scaled="1"/>
              <a:tileRect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B9D3DF9C-F94C-4251-879E-05A0C17C1AC4}"/>
                </a:ext>
              </a:extLst>
            </p:cNvPr>
            <p:cNvSpPr/>
            <p:nvPr/>
          </p:nvSpPr>
          <p:spPr>
            <a:xfrm>
              <a:off x="-12667" y="1036544"/>
              <a:ext cx="6114514" cy="5366057"/>
            </a:xfrm>
            <a:custGeom>
              <a:avLst/>
              <a:gdLst>
                <a:gd name="connsiteX0" fmla="*/ 5366039 w 6114514"/>
                <a:gd name="connsiteY0" fmla="*/ 12667 h 5366057"/>
                <a:gd name="connsiteX1" fmla="*/ 12667 w 6114514"/>
                <a:gd name="connsiteY1" fmla="*/ 976781 h 5366057"/>
                <a:gd name="connsiteX2" fmla="*/ 12667 w 6114514"/>
                <a:gd name="connsiteY2" fmla="*/ 1014838 h 5366057"/>
                <a:gd name="connsiteX3" fmla="*/ 5335593 w 6114514"/>
                <a:gd name="connsiteY3" fmla="*/ 57067 h 5366057"/>
                <a:gd name="connsiteX4" fmla="*/ 6062484 w 6114514"/>
                <a:gd name="connsiteY4" fmla="*/ 4231936 h 5366057"/>
                <a:gd name="connsiteX5" fmla="*/ 12667 w 6114514"/>
                <a:gd name="connsiteY5" fmla="*/ 5320370 h 5366057"/>
                <a:gd name="connsiteX6" fmla="*/ 12667 w 6114514"/>
                <a:gd name="connsiteY6" fmla="*/ 5358427 h 5366057"/>
                <a:gd name="connsiteX7" fmla="*/ 6087856 w 6114514"/>
                <a:gd name="connsiteY7" fmla="*/ 4266187 h 5366057"/>
                <a:gd name="connsiteX8" fmla="*/ 6106884 w 6114514"/>
                <a:gd name="connsiteY8" fmla="*/ 4262382 h 5366057"/>
                <a:gd name="connsiteX9" fmla="*/ 5369844 w 6114514"/>
                <a:gd name="connsiteY9" fmla="*/ 31696 h 536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14514" h="5366057">
                  <a:moveTo>
                    <a:pt x="5366039" y="12667"/>
                  </a:moveTo>
                  <a:lnTo>
                    <a:pt x="12667" y="976781"/>
                  </a:lnTo>
                  <a:lnTo>
                    <a:pt x="12667" y="1014838"/>
                  </a:lnTo>
                  <a:lnTo>
                    <a:pt x="5335593" y="57067"/>
                  </a:lnTo>
                  <a:lnTo>
                    <a:pt x="6062484" y="4231936"/>
                  </a:lnTo>
                  <a:lnTo>
                    <a:pt x="12667" y="5320370"/>
                  </a:lnTo>
                  <a:lnTo>
                    <a:pt x="12667" y="5358427"/>
                  </a:lnTo>
                  <a:lnTo>
                    <a:pt x="6087856" y="4266187"/>
                  </a:lnTo>
                  <a:lnTo>
                    <a:pt x="6106884" y="4262382"/>
                  </a:lnTo>
                  <a:lnTo>
                    <a:pt x="5369844" y="31696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30" name="Рисунок 28">
            <a:extLst>
              <a:ext uri="{FF2B5EF4-FFF2-40B4-BE49-F238E27FC236}">
                <a16:creationId xmlns:a16="http://schemas.microsoft.com/office/drawing/2014/main" id="{F9A3D860-4FE0-494E-B1EC-0DC1F2574D4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599" y="1122181"/>
            <a:ext cx="6049400" cy="5384033"/>
          </a:xfrm>
          <a:custGeom>
            <a:avLst/>
            <a:gdLst>
              <a:gd name="connsiteX0" fmla="*/ 0 w 914400"/>
              <a:gd name="connsiteY0" fmla="*/ 914400 h 914400"/>
              <a:gd name="connsiteX1" fmla="*/ 228600 w 914400"/>
              <a:gd name="connsiteY1" fmla="*/ 0 h 914400"/>
              <a:gd name="connsiteX2" fmla="*/ 685800 w 914400"/>
              <a:gd name="connsiteY2" fmla="*/ 0 h 914400"/>
              <a:gd name="connsiteX3" fmla="*/ 914400 w 914400"/>
              <a:gd name="connsiteY3" fmla="*/ 914400 h 914400"/>
              <a:gd name="connsiteX4" fmla="*/ 0 w 914400"/>
              <a:gd name="connsiteY4" fmla="*/ 914400 h 914400"/>
              <a:gd name="connsiteX0" fmla="*/ 0 w 914400"/>
              <a:gd name="connsiteY0" fmla="*/ 939114 h 939114"/>
              <a:gd name="connsiteX1" fmla="*/ 228600 w 914400"/>
              <a:gd name="connsiteY1" fmla="*/ 24714 h 939114"/>
              <a:gd name="connsiteX2" fmla="*/ 681681 w 914400"/>
              <a:gd name="connsiteY2" fmla="*/ 0 h 939114"/>
              <a:gd name="connsiteX3" fmla="*/ 914400 w 914400"/>
              <a:gd name="connsiteY3" fmla="*/ 939114 h 939114"/>
              <a:gd name="connsiteX4" fmla="*/ 0 w 914400"/>
              <a:gd name="connsiteY4" fmla="*/ 939114 h 939114"/>
              <a:gd name="connsiteX0" fmla="*/ 891746 w 1806146"/>
              <a:gd name="connsiteY0" fmla="*/ 939114 h 939114"/>
              <a:gd name="connsiteX1" fmla="*/ 0 w 1806146"/>
              <a:gd name="connsiteY1" fmla="*/ 284206 h 939114"/>
              <a:gd name="connsiteX2" fmla="*/ 1573427 w 1806146"/>
              <a:gd name="connsiteY2" fmla="*/ 0 h 939114"/>
              <a:gd name="connsiteX3" fmla="*/ 1806146 w 1806146"/>
              <a:gd name="connsiteY3" fmla="*/ 939114 h 939114"/>
              <a:gd name="connsiteX4" fmla="*/ 891746 w 1806146"/>
              <a:gd name="connsiteY4" fmla="*/ 939114 h 939114"/>
              <a:gd name="connsiteX0" fmla="*/ 891746 w 1806146"/>
              <a:gd name="connsiteY0" fmla="*/ 943233 h 943233"/>
              <a:gd name="connsiteX1" fmla="*/ 0 w 1806146"/>
              <a:gd name="connsiteY1" fmla="*/ 288325 h 943233"/>
              <a:gd name="connsiteX2" fmla="*/ 1577546 w 1806146"/>
              <a:gd name="connsiteY2" fmla="*/ 0 h 943233"/>
              <a:gd name="connsiteX3" fmla="*/ 1806146 w 1806146"/>
              <a:gd name="connsiteY3" fmla="*/ 943233 h 943233"/>
              <a:gd name="connsiteX4" fmla="*/ 891746 w 1806146"/>
              <a:gd name="connsiteY4" fmla="*/ 943233 h 943233"/>
              <a:gd name="connsiteX0" fmla="*/ 891746 w 2286594"/>
              <a:gd name="connsiteY0" fmla="*/ 943233 h 4182379"/>
              <a:gd name="connsiteX1" fmla="*/ 0 w 2286594"/>
              <a:gd name="connsiteY1" fmla="*/ 288325 h 4182379"/>
              <a:gd name="connsiteX2" fmla="*/ 1577546 w 2286594"/>
              <a:gd name="connsiteY2" fmla="*/ 0 h 4182379"/>
              <a:gd name="connsiteX3" fmla="*/ 2286594 w 2286594"/>
              <a:gd name="connsiteY3" fmla="*/ 4182379 h 4182379"/>
              <a:gd name="connsiteX4" fmla="*/ 891746 w 2286594"/>
              <a:gd name="connsiteY4" fmla="*/ 943233 h 4182379"/>
              <a:gd name="connsiteX0" fmla="*/ 0 w 5997845"/>
              <a:gd name="connsiteY0" fmla="*/ 5220765 h 5220765"/>
              <a:gd name="connsiteX1" fmla="*/ 3711251 w 5997845"/>
              <a:gd name="connsiteY1" fmla="*/ 288325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0 w 5997845"/>
              <a:gd name="connsiteY0" fmla="*/ 5220765 h 5220765"/>
              <a:gd name="connsiteX1" fmla="*/ 7156 w 5997845"/>
              <a:gd name="connsiteY1" fmla="*/ 970251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20358 w 6018203"/>
              <a:gd name="connsiteY0" fmla="*/ 5220765 h 5220765"/>
              <a:gd name="connsiteX1" fmla="*/ 160 w 6018203"/>
              <a:gd name="connsiteY1" fmla="*/ 950713 h 5220765"/>
              <a:gd name="connsiteX2" fmla="*/ 5309155 w 6018203"/>
              <a:gd name="connsiteY2" fmla="*/ 0 h 5220765"/>
              <a:gd name="connsiteX3" fmla="*/ 6018203 w 6018203"/>
              <a:gd name="connsiteY3" fmla="*/ 4182379 h 5220765"/>
              <a:gd name="connsiteX4" fmla="*/ 20358 w 6018203"/>
              <a:gd name="connsiteY4" fmla="*/ 5220765 h 5220765"/>
              <a:gd name="connsiteX0" fmla="*/ 0 w 6025199"/>
              <a:gd name="connsiteY0" fmla="*/ 5252027 h 5252027"/>
              <a:gd name="connsiteX1" fmla="*/ 7156 w 6025199"/>
              <a:gd name="connsiteY1" fmla="*/ 950713 h 5252027"/>
              <a:gd name="connsiteX2" fmla="*/ 5316151 w 6025199"/>
              <a:gd name="connsiteY2" fmla="*/ 0 h 5252027"/>
              <a:gd name="connsiteX3" fmla="*/ 6025199 w 6025199"/>
              <a:gd name="connsiteY3" fmla="*/ 4182379 h 5252027"/>
              <a:gd name="connsiteX4" fmla="*/ 0 w 6025199"/>
              <a:gd name="connsiteY4" fmla="*/ 5252027 h 5252027"/>
              <a:gd name="connsiteX0" fmla="*/ 0 w 6048645"/>
              <a:gd name="connsiteY0" fmla="*/ 5252027 h 5252027"/>
              <a:gd name="connsiteX1" fmla="*/ 7156 w 6048645"/>
              <a:gd name="connsiteY1" fmla="*/ 950713 h 5252027"/>
              <a:gd name="connsiteX2" fmla="*/ 5316151 w 6048645"/>
              <a:gd name="connsiteY2" fmla="*/ 0 h 5252027"/>
              <a:gd name="connsiteX3" fmla="*/ 6048645 w 6048645"/>
              <a:gd name="connsiteY3" fmla="*/ 4162841 h 5252027"/>
              <a:gd name="connsiteX4" fmla="*/ 0 w 6048645"/>
              <a:gd name="connsiteY4" fmla="*/ 5252027 h 5252027"/>
              <a:gd name="connsiteX0" fmla="*/ 0 w 6052552"/>
              <a:gd name="connsiteY0" fmla="*/ 5252027 h 5252027"/>
              <a:gd name="connsiteX1" fmla="*/ 7156 w 6052552"/>
              <a:gd name="connsiteY1" fmla="*/ 950713 h 5252027"/>
              <a:gd name="connsiteX2" fmla="*/ 5316151 w 6052552"/>
              <a:gd name="connsiteY2" fmla="*/ 0 h 5252027"/>
              <a:gd name="connsiteX3" fmla="*/ 6052552 w 6052552"/>
              <a:gd name="connsiteY3" fmla="*/ 4158933 h 5252027"/>
              <a:gd name="connsiteX4" fmla="*/ 0 w 6052552"/>
              <a:gd name="connsiteY4" fmla="*/ 5252027 h 5252027"/>
              <a:gd name="connsiteX0" fmla="*/ 0 w 6052552"/>
              <a:gd name="connsiteY0" fmla="*/ 5259842 h 5259842"/>
              <a:gd name="connsiteX1" fmla="*/ 7156 w 6052552"/>
              <a:gd name="connsiteY1" fmla="*/ 958528 h 5259842"/>
              <a:gd name="connsiteX2" fmla="*/ 5320059 w 6052552"/>
              <a:gd name="connsiteY2" fmla="*/ 0 h 5259842"/>
              <a:gd name="connsiteX3" fmla="*/ 6052552 w 6052552"/>
              <a:gd name="connsiteY3" fmla="*/ 4166748 h 5259842"/>
              <a:gd name="connsiteX4" fmla="*/ 0 w 6052552"/>
              <a:gd name="connsiteY4" fmla="*/ 5259842 h 5259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2552" h="5259842">
                <a:moveTo>
                  <a:pt x="0" y="5259842"/>
                </a:moveTo>
                <a:cubicBezTo>
                  <a:pt x="2385" y="3843004"/>
                  <a:pt x="4771" y="2375366"/>
                  <a:pt x="7156" y="958528"/>
                </a:cubicBezTo>
                <a:lnTo>
                  <a:pt x="5320059" y="0"/>
                </a:lnTo>
                <a:lnTo>
                  <a:pt x="6052552" y="4166748"/>
                </a:lnTo>
                <a:lnTo>
                  <a:pt x="0" y="5259842"/>
                </a:lnTo>
                <a:close/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399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35" name="Текст 34">
            <a:extLst>
              <a:ext uri="{FF2B5EF4-FFF2-40B4-BE49-F238E27FC236}">
                <a16:creationId xmlns:a16="http://schemas.microsoft.com/office/drawing/2014/main" id="{D53A16E5-EEB1-409A-9BF4-71F08DF7BF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720000">
            <a:off x="8522058" y="4148570"/>
            <a:ext cx="3687705" cy="658119"/>
          </a:xfrm>
        </p:spPr>
        <p:txBody>
          <a:bodyPr rtlCol="0" anchor="ctr" anchorCtr="0">
            <a:noAutofit/>
          </a:bodyPr>
          <a:lstStyle>
            <a:lvl1pPr marL="0" indent="0">
              <a:buNone/>
              <a:defRPr sz="2599" b="1">
                <a:solidFill>
                  <a:schemeClr val="bg1"/>
                </a:solidFill>
              </a:defRPr>
            </a:lvl1pPr>
            <a:lvl2pPr marL="456949" indent="0">
              <a:buNone/>
              <a:defRPr sz="2599">
                <a:solidFill>
                  <a:schemeClr val="bg1"/>
                </a:solidFill>
              </a:defRPr>
            </a:lvl2pPr>
            <a:lvl3pPr marL="913897" indent="0">
              <a:buNone/>
              <a:defRPr sz="2599">
                <a:solidFill>
                  <a:schemeClr val="bg1"/>
                </a:solidFill>
              </a:defRPr>
            </a:lvl3pPr>
            <a:lvl4pPr marL="1370846" indent="0">
              <a:buNone/>
              <a:defRPr sz="2599">
                <a:solidFill>
                  <a:schemeClr val="bg1"/>
                </a:solidFill>
              </a:defRPr>
            </a:lvl4pPr>
            <a:lvl5pPr marL="1827794" indent="0">
              <a:buNone/>
              <a:defRPr sz="2599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686370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афический объект 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12693" y="-13000"/>
            <a:ext cx="12205959" cy="7044625"/>
            <a:chOff x="-12700" y="-12700"/>
            <a:chExt cx="12212320" cy="6882130"/>
          </a:xfrm>
        </p:grpSpPr>
        <p:sp>
          <p:nvSpPr>
            <p:cNvPr id="38" name="Полилиния: Фигура 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40" name="Полилиния: Фигура 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6" name="Полилиния: Фигура 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7" name="Полилиния: фигура 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9" name="Полилиния: Фигура 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6" name="Полилиния: Фигура 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1" name="Полилиния: Фигура 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5" name="Полилиния: Фигура 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21020577">
            <a:off x="630114" y="2885556"/>
            <a:ext cx="4848825" cy="1870208"/>
          </a:xfrm>
        </p:spPr>
        <p:txBody>
          <a:bodyPr rtlCol="0" anchor="ctr" anchorCtr="0">
            <a:normAutofit/>
          </a:bodyPr>
          <a:lstStyle>
            <a:lvl1pPr algn="l">
              <a:defRPr sz="5497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Название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23" name="Подзаголовок 2">
            <a:extLst>
              <a:ext uri="{FF2B5EF4-FFF2-40B4-BE49-F238E27FC236}">
                <a16:creationId xmlns:a16="http://schemas.microsoft.com/office/drawing/2014/main" id="{EEDE58A0-A534-4BA6-A842-9291BD21B3B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853085">
            <a:off x="7072194" y="2893246"/>
            <a:ext cx="4973050" cy="1694857"/>
          </a:xfrm>
        </p:spPr>
        <p:txBody>
          <a:bodyPr rtlCol="0" anchor="ctr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3198">
                <a:solidFill>
                  <a:schemeClr val="bg1"/>
                </a:solidFill>
              </a:defRPr>
            </a:lvl1pPr>
            <a:lvl2pPr marL="456949" indent="0" algn="ctr">
              <a:buNone/>
              <a:defRPr sz="1999"/>
            </a:lvl2pPr>
            <a:lvl3pPr marL="913897" indent="0" algn="ctr">
              <a:buNone/>
              <a:defRPr sz="1799"/>
            </a:lvl3pPr>
            <a:lvl4pPr marL="1370846" indent="0" algn="ctr">
              <a:buNone/>
              <a:defRPr sz="1599"/>
            </a:lvl4pPr>
            <a:lvl5pPr marL="1827794" indent="0" algn="ctr">
              <a:buNone/>
              <a:defRPr sz="1599"/>
            </a:lvl5pPr>
            <a:lvl6pPr marL="2284743" indent="0" algn="ctr">
              <a:buNone/>
              <a:defRPr sz="1599"/>
            </a:lvl6pPr>
            <a:lvl7pPr marL="2741691" indent="0" algn="ctr">
              <a:buNone/>
              <a:defRPr sz="1599"/>
            </a:lvl7pPr>
            <a:lvl8pPr marL="3198640" indent="0" algn="ctr">
              <a:buNone/>
              <a:defRPr sz="1599"/>
            </a:lvl8pPr>
            <a:lvl9pPr marL="3655588" indent="0" algn="ctr">
              <a:buNone/>
              <a:defRPr sz="1599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6362263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 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979208" y="532387"/>
            <a:ext cx="10214067" cy="6500547"/>
            <a:chOff x="1980240" y="520107"/>
            <a:chExt cx="10219389" cy="6350602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350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350" noProof="0"/>
            </a:p>
          </p:txBody>
        </p:sp>
        <p:sp>
          <p:nvSpPr>
            <p:cNvPr id="14" name="Полилиния: Фигура 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350" noProof="0"/>
            </a:p>
          </p:txBody>
        </p:sp>
      </p:grpSp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56869" y="5812398"/>
            <a:ext cx="1234157" cy="107602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350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350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05" y="993870"/>
            <a:ext cx="4591208" cy="126764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 sz="1350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11" y="601060"/>
            <a:ext cx="4882769" cy="1671205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 sz="1350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073" y="1025137"/>
            <a:ext cx="4062967" cy="717390"/>
          </a:xfrm>
        </p:spPr>
        <p:txBody>
          <a:bodyPr rtlCol="0">
            <a:normAutofit/>
          </a:bodyPr>
          <a:lstStyle>
            <a:lvl1pPr>
              <a:defRPr sz="3998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" noProof="0"/>
              <a:t>Слайд-разделитель</a:t>
            </a:r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08" y="-13014"/>
            <a:ext cx="7431096" cy="5590152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350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350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350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350" noProof="0"/>
            </a:p>
          </p:txBody>
        </p:sp>
      </p:grpSp>
      <p:sp>
        <p:nvSpPr>
          <p:cNvPr id="21" name="Текст 2">
            <a:extLst>
              <a:ext uri="{FF2B5EF4-FFF2-40B4-BE49-F238E27FC236}">
                <a16:creationId xmlns:a16="http://schemas.microsoft.com/office/drawing/2014/main" id="{E88D0B4A-E9EE-4F17-AF07-687763131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59012" y="3425003"/>
            <a:ext cx="7315888" cy="1535608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798">
                <a:solidFill>
                  <a:schemeClr val="bg1"/>
                </a:solidFill>
              </a:defRPr>
            </a:lvl1pPr>
            <a:lvl2pPr marL="456949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3897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0846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7794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4743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1691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19864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5588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82121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56869" y="5812398"/>
            <a:ext cx="1234157" cy="107602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05" y="531257"/>
            <a:ext cx="4591208" cy="126764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11" y="138447"/>
            <a:ext cx="4882769" cy="1671205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08" y="-13014"/>
            <a:ext cx="7431096" cy="5590152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314" y="362862"/>
            <a:ext cx="4388904" cy="1356861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6C9B7F00-EB71-4AB0-9B4E-A64B7BB58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0751" y="1868730"/>
            <a:ext cx="10437136" cy="4454079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372496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56869" y="5812398"/>
            <a:ext cx="1234157" cy="107602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05" y="531257"/>
            <a:ext cx="4591208" cy="126764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11" y="138447"/>
            <a:ext cx="4882769" cy="1671205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08" y="-13014"/>
            <a:ext cx="7431096" cy="5590152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314" y="362862"/>
            <a:ext cx="4388904" cy="1356861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F2DC463F-D8D9-4961-B44E-0CCDE38BA2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069965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8" name="Объект 3">
            <a:extLst>
              <a:ext uri="{FF2B5EF4-FFF2-40B4-BE49-F238E27FC236}">
                <a16:creationId xmlns:a16="http://schemas.microsoft.com/office/drawing/2014/main" id="{5DB1D622-84A6-489A-91BE-DF1D23C03B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069965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9116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246093"/>
          </a:xfrm>
        </p:spPr>
        <p:txBody>
          <a:bodyPr lIns="0" tIns="0" rIns="0" bIns="0"/>
          <a:lstStyle>
            <a:lvl1pPr>
              <a:defRPr sz="159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56869" y="5812398"/>
            <a:ext cx="1234157" cy="107602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05" y="531257"/>
            <a:ext cx="4591208" cy="126764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11" y="138447"/>
            <a:ext cx="4882769" cy="1671205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08" y="-13014"/>
            <a:ext cx="7431096" cy="5590152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5722" y="319461"/>
            <a:ext cx="4388904" cy="1400426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5A6B27D7-F5EE-4688-B64B-CDC996CB3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352" y="1988559"/>
            <a:ext cx="5155100" cy="575664"/>
          </a:xfrm>
        </p:spPr>
        <p:txBody>
          <a:bodyPr rtlCol="0" anchor="b"/>
          <a:lstStyle>
            <a:lvl1pPr marL="0" indent="0">
              <a:buNone/>
              <a:defRPr sz="2399" b="1">
                <a:solidFill>
                  <a:schemeClr val="tx2"/>
                </a:solidFill>
                <a:latin typeface="+mj-lt"/>
              </a:defRPr>
            </a:lvl1pPr>
            <a:lvl2pPr marL="456949" indent="0">
              <a:buNone/>
              <a:defRPr sz="1999" b="1"/>
            </a:lvl2pPr>
            <a:lvl3pPr marL="913897" indent="0">
              <a:buNone/>
              <a:defRPr sz="1799" b="1"/>
            </a:lvl3pPr>
            <a:lvl4pPr marL="1370846" indent="0">
              <a:buNone/>
              <a:defRPr sz="1599" b="1"/>
            </a:lvl4pPr>
            <a:lvl5pPr marL="1827794" indent="0">
              <a:buNone/>
              <a:defRPr sz="1599" b="1"/>
            </a:lvl5pPr>
            <a:lvl6pPr marL="2284743" indent="0">
              <a:buNone/>
              <a:defRPr sz="1599" b="1"/>
            </a:lvl6pPr>
            <a:lvl7pPr marL="2741691" indent="0">
              <a:buNone/>
              <a:defRPr sz="1599" b="1"/>
            </a:lvl7pPr>
            <a:lvl8pPr marL="3198640" indent="0">
              <a:buNone/>
              <a:defRPr sz="1599" b="1"/>
            </a:lvl8pPr>
            <a:lvl9pPr marL="3655588" indent="0">
              <a:buNone/>
              <a:defRPr sz="1599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Объект 3">
            <a:extLst>
              <a:ext uri="{FF2B5EF4-FFF2-40B4-BE49-F238E27FC236}">
                <a16:creationId xmlns:a16="http://schemas.microsoft.com/office/drawing/2014/main" id="{9D3AFCF0-98C5-4ECC-A2A6-BA8BA0A64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352" y="2700386"/>
            <a:ext cx="5155100" cy="3259827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9" name="Текст 4">
            <a:extLst>
              <a:ext uri="{FF2B5EF4-FFF2-40B4-BE49-F238E27FC236}">
                <a16:creationId xmlns:a16="http://schemas.microsoft.com/office/drawing/2014/main" id="{3F44E47F-9EE9-414B-B2D8-DD6737905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8986" y="1988559"/>
            <a:ext cx="5180488" cy="575664"/>
          </a:xfrm>
        </p:spPr>
        <p:txBody>
          <a:bodyPr rtlCol="0" anchor="b"/>
          <a:lstStyle>
            <a:lvl1pPr marL="0" indent="0">
              <a:buNone/>
              <a:defRPr sz="2399" b="1">
                <a:solidFill>
                  <a:schemeClr val="tx2"/>
                </a:solidFill>
                <a:latin typeface="+mj-lt"/>
              </a:defRPr>
            </a:lvl1pPr>
            <a:lvl2pPr marL="456949" indent="0">
              <a:buNone/>
              <a:defRPr sz="1999" b="1"/>
            </a:lvl2pPr>
            <a:lvl3pPr marL="913897" indent="0">
              <a:buNone/>
              <a:defRPr sz="1799" b="1"/>
            </a:lvl3pPr>
            <a:lvl4pPr marL="1370846" indent="0">
              <a:buNone/>
              <a:defRPr sz="1599" b="1"/>
            </a:lvl4pPr>
            <a:lvl5pPr marL="1827794" indent="0">
              <a:buNone/>
              <a:defRPr sz="1599" b="1"/>
            </a:lvl5pPr>
            <a:lvl6pPr marL="2284743" indent="0">
              <a:buNone/>
              <a:defRPr sz="1599" b="1"/>
            </a:lvl6pPr>
            <a:lvl7pPr marL="2741691" indent="0">
              <a:buNone/>
              <a:defRPr sz="1599" b="1"/>
            </a:lvl7pPr>
            <a:lvl8pPr marL="3198640" indent="0">
              <a:buNone/>
              <a:defRPr sz="1599" b="1"/>
            </a:lvl8pPr>
            <a:lvl9pPr marL="3655588" indent="0">
              <a:buNone/>
              <a:defRPr sz="1599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0" name="Объект 5">
            <a:extLst>
              <a:ext uri="{FF2B5EF4-FFF2-40B4-BE49-F238E27FC236}">
                <a16:creationId xmlns:a16="http://schemas.microsoft.com/office/drawing/2014/main" id="{D8D8261D-A3B4-4909-8FCD-D7C160F42D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8986" y="2700386"/>
            <a:ext cx="5180488" cy="3259827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721697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56869" y="5812398"/>
            <a:ext cx="1234157" cy="107602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05" y="993870"/>
            <a:ext cx="4591208" cy="126764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11" y="601060"/>
            <a:ext cx="4882769" cy="1671205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0131" y="-13000"/>
            <a:ext cx="1091739" cy="1040091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69687" y="-12999"/>
            <a:ext cx="1485273" cy="1365119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9E80D7DF-92B2-4A46-AA79-DDC69AC8A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7314" y="1379612"/>
            <a:ext cx="6168985" cy="4432787"/>
          </a:xfrm>
        </p:spPr>
        <p:txBody>
          <a:bodyPr rtlCol="0"/>
          <a:lstStyle>
            <a:lvl1pPr>
              <a:defRPr sz="3198"/>
            </a:lvl1pPr>
            <a:lvl2pPr>
              <a:defRPr sz="2798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9" name="Текст 3">
            <a:extLst>
              <a:ext uri="{FF2B5EF4-FFF2-40B4-BE49-F238E27FC236}">
                <a16:creationId xmlns:a16="http://schemas.microsoft.com/office/drawing/2014/main" id="{F0A242F9-0019-4B57-A03D-285B738367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351" y="2872522"/>
            <a:ext cx="3930189" cy="2939878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rtlCol="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1799">
                <a:solidFill>
                  <a:schemeClr val="bg1"/>
                </a:solidFill>
              </a:defRPr>
            </a:lvl1pPr>
            <a:lvl2pPr marL="456949" indent="0">
              <a:buNone/>
              <a:defRPr sz="1399"/>
            </a:lvl2pPr>
            <a:lvl3pPr marL="913897" indent="0">
              <a:buNone/>
              <a:defRPr sz="1199"/>
            </a:lvl3pPr>
            <a:lvl4pPr marL="1370846" indent="0">
              <a:buNone/>
              <a:defRPr sz="999"/>
            </a:lvl4pPr>
            <a:lvl5pPr marL="1827794" indent="0">
              <a:buNone/>
              <a:defRPr sz="999"/>
            </a:lvl5pPr>
            <a:lvl6pPr marL="2284743" indent="0">
              <a:buNone/>
              <a:defRPr sz="999"/>
            </a:lvl6pPr>
            <a:lvl7pPr marL="2741691" indent="0">
              <a:buNone/>
              <a:defRPr sz="999"/>
            </a:lvl7pPr>
            <a:lvl8pPr marL="3198640" indent="0">
              <a:buNone/>
              <a:defRPr sz="999"/>
            </a:lvl8pPr>
            <a:lvl9pPr marL="3655588" indent="0">
              <a:buNone/>
              <a:defRPr sz="999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A01F06-84A3-407F-8D89-167A9D402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7985">
            <a:off x="857049" y="738406"/>
            <a:ext cx="3916598" cy="1356861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2561201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Слайд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56869" y="5812398"/>
            <a:ext cx="1234157" cy="107602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05" y="993870"/>
            <a:ext cx="4591208" cy="126764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11" y="601060"/>
            <a:ext cx="4882769" cy="1671205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0131" y="-13000"/>
            <a:ext cx="1091739" cy="1040091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69687" y="-12999"/>
            <a:ext cx="1485273" cy="1365119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17" name="Рисунок 2">
            <a:extLst>
              <a:ext uri="{FF2B5EF4-FFF2-40B4-BE49-F238E27FC236}">
                <a16:creationId xmlns:a16="http://schemas.microsoft.com/office/drawing/2014/main" id="{1C9B27A5-4499-4F2B-843D-B4AC979D300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180489" y="1379612"/>
            <a:ext cx="6168985" cy="4432787"/>
          </a:xfrm>
        </p:spPr>
        <p:txBody>
          <a:bodyPr rtlCol="0"/>
          <a:lstStyle>
            <a:lvl1pPr marL="0" indent="0">
              <a:buNone/>
              <a:defRPr sz="3198"/>
            </a:lvl1pPr>
            <a:lvl2pPr marL="456949" indent="0">
              <a:buNone/>
              <a:defRPr sz="2798"/>
            </a:lvl2pPr>
            <a:lvl3pPr marL="913897" indent="0">
              <a:buNone/>
              <a:defRPr sz="2399"/>
            </a:lvl3pPr>
            <a:lvl4pPr marL="1370846" indent="0">
              <a:buNone/>
              <a:defRPr sz="1999"/>
            </a:lvl4pPr>
            <a:lvl5pPr marL="1827794" indent="0">
              <a:buNone/>
              <a:defRPr sz="1999"/>
            </a:lvl5pPr>
            <a:lvl6pPr marL="2284743" indent="0">
              <a:buNone/>
              <a:defRPr sz="1999"/>
            </a:lvl6pPr>
            <a:lvl7pPr marL="2741691" indent="0">
              <a:buNone/>
              <a:defRPr sz="1999"/>
            </a:lvl7pPr>
            <a:lvl8pPr marL="3198640" indent="0">
              <a:buNone/>
              <a:defRPr sz="1999"/>
            </a:lvl8pPr>
            <a:lvl9pPr marL="3655588" indent="0">
              <a:buNone/>
              <a:defRPr sz="1999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8" name="Текст 3">
            <a:extLst>
              <a:ext uri="{FF2B5EF4-FFF2-40B4-BE49-F238E27FC236}">
                <a16:creationId xmlns:a16="http://schemas.microsoft.com/office/drawing/2014/main" id="{4C8F7DBB-2923-48F9-AE53-06CE214A3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351" y="2665076"/>
            <a:ext cx="3930189" cy="314732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rtlCol="0" anchor="ctr">
            <a:normAutofit/>
          </a:bodyPr>
          <a:lstStyle>
            <a:lvl1pPr marL="0" indent="0">
              <a:buNone/>
              <a:defRPr sz="1799">
                <a:solidFill>
                  <a:schemeClr val="bg1"/>
                </a:solidFill>
              </a:defRPr>
            </a:lvl1pPr>
            <a:lvl2pPr marL="456949" indent="0">
              <a:buNone/>
              <a:defRPr sz="1399"/>
            </a:lvl2pPr>
            <a:lvl3pPr marL="913897" indent="0">
              <a:buNone/>
              <a:defRPr sz="1199"/>
            </a:lvl3pPr>
            <a:lvl4pPr marL="1370846" indent="0">
              <a:buNone/>
              <a:defRPr sz="999"/>
            </a:lvl4pPr>
            <a:lvl5pPr marL="1827794" indent="0">
              <a:buNone/>
              <a:defRPr sz="999"/>
            </a:lvl5pPr>
            <a:lvl6pPr marL="2284743" indent="0">
              <a:buNone/>
              <a:defRPr sz="999"/>
            </a:lvl6pPr>
            <a:lvl7pPr marL="2741691" indent="0">
              <a:buNone/>
              <a:defRPr sz="999"/>
            </a:lvl7pPr>
            <a:lvl8pPr marL="3198640" indent="0">
              <a:buNone/>
              <a:defRPr sz="999"/>
            </a:lvl8pPr>
            <a:lvl9pPr marL="3655588" indent="0">
              <a:buNone/>
              <a:defRPr sz="999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AB5B22-678B-4BFD-ABBC-49961466D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8869">
            <a:off x="857206" y="742250"/>
            <a:ext cx="3831282" cy="1356861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0125116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56869" y="5812398"/>
            <a:ext cx="1234157" cy="107602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05" y="531257"/>
            <a:ext cx="4591208" cy="126764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11" y="138447"/>
            <a:ext cx="4882769" cy="1671205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08" y="-13014"/>
            <a:ext cx="7431096" cy="5590152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314" y="362862"/>
            <a:ext cx="4388904" cy="1356861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819310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56869" y="5812398"/>
            <a:ext cx="1234157" cy="107602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08" y="-13014"/>
            <a:ext cx="7431096" cy="5590152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</p:spTree>
    <p:extLst>
      <p:ext uri="{BB962C8B-B14F-4D97-AF65-F5344CB8AC3E}">
        <p14:creationId xmlns:p14="http://schemas.microsoft.com/office/powerpoint/2010/main" val="33430220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Вручну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рафический объект 2">
            <a:extLst>
              <a:ext uri="{FF2B5EF4-FFF2-40B4-BE49-F238E27FC236}">
                <a16:creationId xmlns:a16="http://schemas.microsoft.com/office/drawing/2014/main" id="{5D6F87F4-A9FD-42C2-B2B3-2EBAE9413A33}"/>
              </a:ext>
            </a:extLst>
          </p:cNvPr>
          <p:cNvSpPr/>
          <p:nvPr/>
        </p:nvSpPr>
        <p:spPr>
          <a:xfrm>
            <a:off x="-12771" y="439932"/>
            <a:ext cx="7602337" cy="1525879"/>
          </a:xfrm>
          <a:custGeom>
            <a:avLst/>
            <a:gdLst>
              <a:gd name="connsiteX0" fmla="*/ 7602514 w 7606298"/>
              <a:gd name="connsiteY0" fmla="*/ 407745 h 1490681"/>
              <a:gd name="connsiteX1" fmla="*/ 12778 w 7606298"/>
              <a:gd name="connsiteY1" fmla="*/ 12778 h 1490681"/>
              <a:gd name="connsiteX2" fmla="*/ 12778 w 7606298"/>
              <a:gd name="connsiteY2" fmla="*/ 1056256 h 1490681"/>
              <a:gd name="connsiteX3" fmla="*/ 7593596 w 7606298"/>
              <a:gd name="connsiteY3" fmla="*/ 1481801 h 1490681"/>
              <a:gd name="connsiteX4" fmla="*/ 7602514 w 7606298"/>
              <a:gd name="connsiteY4" fmla="*/ 407745 h 1490681"/>
              <a:gd name="connsiteX5" fmla="*/ 7602514 w 7606298"/>
              <a:gd name="connsiteY5" fmla="*/ 407745 h 1490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06298" h="1490681">
                <a:moveTo>
                  <a:pt x="7602514" y="407745"/>
                </a:moveTo>
                <a:cubicBezTo>
                  <a:pt x="7602514" y="407745"/>
                  <a:pt x="3107535" y="56097"/>
                  <a:pt x="12778" y="12778"/>
                </a:cubicBezTo>
                <a:lnTo>
                  <a:pt x="12778" y="1056256"/>
                </a:lnTo>
                <a:cubicBezTo>
                  <a:pt x="6306768" y="1024403"/>
                  <a:pt x="7593596" y="1481801"/>
                  <a:pt x="7593596" y="1481801"/>
                </a:cubicBezTo>
                <a:lnTo>
                  <a:pt x="7602514" y="407745"/>
                </a:lnTo>
                <a:lnTo>
                  <a:pt x="7602514" y="407745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10000"/>
                </a:schemeClr>
              </a:gs>
              <a:gs pos="100000">
                <a:schemeClr val="accent2">
                  <a:alpha val="20000"/>
                </a:schemeClr>
              </a:gs>
            </a:gsLst>
            <a:lin ang="60000" scaled="0"/>
          </a:gradFill>
          <a:ln w="12737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23" name="Текст 21">
            <a:extLst>
              <a:ext uri="{FF2B5EF4-FFF2-40B4-BE49-F238E27FC236}">
                <a16:creationId xmlns:a16="http://schemas.microsoft.com/office/drawing/2014/main" id="{F27BBFB4-84C4-42C9-9CB3-DFD801CEBF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0830" y="1940769"/>
            <a:ext cx="528363" cy="1117988"/>
          </a:xfrm>
        </p:spPr>
        <p:txBody>
          <a:bodyPr rtlCol="0">
            <a:normAutofit/>
          </a:bodyPr>
          <a:lstStyle>
            <a:lvl1pPr marL="0" indent="0">
              <a:buNone/>
              <a:defRPr sz="6996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1</a:t>
            </a:r>
          </a:p>
        </p:txBody>
      </p:sp>
      <p:sp>
        <p:nvSpPr>
          <p:cNvPr id="26" name="Текст 24">
            <a:extLst>
              <a:ext uri="{FF2B5EF4-FFF2-40B4-BE49-F238E27FC236}">
                <a16:creationId xmlns:a16="http://schemas.microsoft.com/office/drawing/2014/main" id="{C8BBE7AC-17E7-4828-A40C-39EED5284E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85246" y="2137394"/>
            <a:ext cx="3101494" cy="818991"/>
          </a:xfrm>
        </p:spPr>
        <p:txBody>
          <a:bodyPr rtlCol="0">
            <a:normAutofit/>
          </a:bodyPr>
          <a:lstStyle>
            <a:lvl1pPr marL="0" indent="0">
              <a:buNone/>
              <a:defRPr sz="2499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3" name="Текст 21">
            <a:extLst>
              <a:ext uri="{FF2B5EF4-FFF2-40B4-BE49-F238E27FC236}">
                <a16:creationId xmlns:a16="http://schemas.microsoft.com/office/drawing/2014/main" id="{FC1057E8-2611-45B5-913B-82D301FE8A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2098" y="1940769"/>
            <a:ext cx="528363" cy="1117988"/>
          </a:xfrm>
        </p:spPr>
        <p:txBody>
          <a:bodyPr rtlCol="0">
            <a:normAutofit/>
          </a:bodyPr>
          <a:lstStyle>
            <a:lvl1pPr marL="0" indent="0">
              <a:buNone/>
              <a:defRPr sz="6996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2</a:t>
            </a:r>
          </a:p>
        </p:txBody>
      </p:sp>
      <p:sp>
        <p:nvSpPr>
          <p:cNvPr id="34" name="Текст 24">
            <a:extLst>
              <a:ext uri="{FF2B5EF4-FFF2-40B4-BE49-F238E27FC236}">
                <a16:creationId xmlns:a16="http://schemas.microsoft.com/office/drawing/2014/main" id="{A65257E6-B10F-49C0-862A-53648E3F2D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46817" y="2137394"/>
            <a:ext cx="2242750" cy="818991"/>
          </a:xfrm>
        </p:spPr>
        <p:txBody>
          <a:bodyPr rtlCol="0">
            <a:normAutofit/>
          </a:bodyPr>
          <a:lstStyle>
            <a:lvl1pPr marL="0" indent="0">
              <a:buNone/>
              <a:defRPr sz="2499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7" name="Текст 21">
            <a:extLst>
              <a:ext uri="{FF2B5EF4-FFF2-40B4-BE49-F238E27FC236}">
                <a16:creationId xmlns:a16="http://schemas.microsoft.com/office/drawing/2014/main" id="{83A147CC-1513-463A-8B07-CC14AEC845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86604" y="1958969"/>
            <a:ext cx="528363" cy="1117988"/>
          </a:xfrm>
        </p:spPr>
        <p:txBody>
          <a:bodyPr rtlCol="0">
            <a:normAutofit/>
          </a:bodyPr>
          <a:lstStyle>
            <a:lvl1pPr marL="0" indent="0">
              <a:buNone/>
              <a:defRPr sz="6996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3</a:t>
            </a:r>
          </a:p>
        </p:txBody>
      </p:sp>
      <p:sp>
        <p:nvSpPr>
          <p:cNvPr id="38" name="Текст 24">
            <a:extLst>
              <a:ext uri="{FF2B5EF4-FFF2-40B4-BE49-F238E27FC236}">
                <a16:creationId xmlns:a16="http://schemas.microsoft.com/office/drawing/2014/main" id="{BCE98261-6A42-49F1-B208-2E6C24DFCF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31323" y="2155592"/>
            <a:ext cx="2957575" cy="818991"/>
          </a:xfrm>
        </p:spPr>
        <p:txBody>
          <a:bodyPr rtlCol="0">
            <a:normAutofit/>
          </a:bodyPr>
          <a:lstStyle>
            <a:lvl1pPr marL="0" indent="0">
              <a:buNone/>
              <a:defRPr sz="2499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0" name="Текст 24">
            <a:extLst>
              <a:ext uri="{FF2B5EF4-FFF2-40B4-BE49-F238E27FC236}">
                <a16:creationId xmlns:a16="http://schemas.microsoft.com/office/drawing/2014/main" id="{937F4311-EBEC-44E3-8542-07503B54D77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91260" y="3013075"/>
            <a:ext cx="1697741" cy="818991"/>
          </a:xfrm>
        </p:spPr>
        <p:txBody>
          <a:bodyPr rtlCol="0">
            <a:normAutofit/>
          </a:bodyPr>
          <a:lstStyle>
            <a:lvl1pPr marL="0" indent="0">
              <a:buNone/>
              <a:defRPr sz="1599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3" name="Текст 24">
            <a:extLst>
              <a:ext uri="{FF2B5EF4-FFF2-40B4-BE49-F238E27FC236}">
                <a16:creationId xmlns:a16="http://schemas.microsoft.com/office/drawing/2014/main" id="{FED4B056-A42A-4115-B98D-177B9AFDABF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88999" y="3013075"/>
            <a:ext cx="1697741" cy="818991"/>
          </a:xfrm>
        </p:spPr>
        <p:txBody>
          <a:bodyPr rtlCol="0">
            <a:normAutofit/>
          </a:bodyPr>
          <a:lstStyle>
            <a:lvl1pPr marL="0" indent="0">
              <a:buNone/>
              <a:defRPr sz="1599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5" name="Текст 24">
            <a:extLst>
              <a:ext uri="{FF2B5EF4-FFF2-40B4-BE49-F238E27FC236}">
                <a16:creationId xmlns:a16="http://schemas.microsoft.com/office/drawing/2014/main" id="{2D359611-5488-43D7-A2A6-E60DB2E1D87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92297" y="3013075"/>
            <a:ext cx="1697741" cy="818991"/>
          </a:xfrm>
        </p:spPr>
        <p:txBody>
          <a:bodyPr rtlCol="0">
            <a:normAutofit/>
          </a:bodyPr>
          <a:lstStyle>
            <a:lvl1pPr marL="0" indent="0">
              <a:buNone/>
              <a:defRPr sz="1599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6" name="Текст 24">
            <a:extLst>
              <a:ext uri="{FF2B5EF4-FFF2-40B4-BE49-F238E27FC236}">
                <a16:creationId xmlns:a16="http://schemas.microsoft.com/office/drawing/2014/main" id="{F2182E7C-B18B-4F73-B0D1-86196D992B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872853" y="3011496"/>
            <a:ext cx="3516045" cy="818991"/>
          </a:xfrm>
        </p:spPr>
        <p:txBody>
          <a:bodyPr rtlCol="0">
            <a:normAutofit/>
          </a:bodyPr>
          <a:lstStyle>
            <a:lvl1pPr marL="0" indent="0">
              <a:buNone/>
              <a:defRPr sz="1599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8" name="Текст 24">
            <a:extLst>
              <a:ext uri="{FF2B5EF4-FFF2-40B4-BE49-F238E27FC236}">
                <a16:creationId xmlns:a16="http://schemas.microsoft.com/office/drawing/2014/main" id="{3D51A445-889E-44A8-AF12-58BC161D148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91258" y="5739949"/>
            <a:ext cx="3395481" cy="818991"/>
          </a:xfrm>
        </p:spPr>
        <p:txBody>
          <a:bodyPr rtlCol="0">
            <a:normAutofit/>
          </a:bodyPr>
          <a:lstStyle>
            <a:lvl1pPr marL="0" indent="0">
              <a:buNone/>
              <a:defRPr sz="1599" b="0">
                <a:solidFill>
                  <a:schemeClr val="accent3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9" name="Текст 24">
            <a:extLst>
              <a:ext uri="{FF2B5EF4-FFF2-40B4-BE49-F238E27FC236}">
                <a16:creationId xmlns:a16="http://schemas.microsoft.com/office/drawing/2014/main" id="{358BC44E-644D-4E21-A055-1178CD0D269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92295" y="5025762"/>
            <a:ext cx="1697741" cy="818991"/>
          </a:xfrm>
        </p:spPr>
        <p:txBody>
          <a:bodyPr rtlCol="0">
            <a:normAutofit/>
          </a:bodyPr>
          <a:lstStyle>
            <a:lvl1pPr marL="0" indent="0">
              <a:buNone/>
              <a:defRPr sz="1599" b="0">
                <a:solidFill>
                  <a:schemeClr val="accent2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0" name="Текст 24">
            <a:extLst>
              <a:ext uri="{FF2B5EF4-FFF2-40B4-BE49-F238E27FC236}">
                <a16:creationId xmlns:a16="http://schemas.microsoft.com/office/drawing/2014/main" id="{32C60917-FE9C-4C02-976E-9F4DF95F161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886604" y="5025762"/>
            <a:ext cx="2691536" cy="818991"/>
          </a:xfrm>
        </p:spPr>
        <p:txBody>
          <a:bodyPr rtlCol="0">
            <a:normAutofit/>
          </a:bodyPr>
          <a:lstStyle>
            <a:lvl1pPr marL="0" indent="0">
              <a:buNone/>
              <a:defRPr sz="1599" b="0">
                <a:solidFill>
                  <a:schemeClr val="accent2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5" name="Рисунок 12">
            <a:extLst>
              <a:ext uri="{FF2B5EF4-FFF2-40B4-BE49-F238E27FC236}">
                <a16:creationId xmlns:a16="http://schemas.microsoft.com/office/drawing/2014/main" id="{2535BC4C-3D36-473A-B9EF-EC6F3BA67113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891258" y="3906557"/>
            <a:ext cx="1635924" cy="165670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399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6" name="Рисунок 12">
            <a:extLst>
              <a:ext uri="{FF2B5EF4-FFF2-40B4-BE49-F238E27FC236}">
                <a16:creationId xmlns:a16="http://schemas.microsoft.com/office/drawing/2014/main" id="{A1E61843-0C1E-4581-98C1-C9247F7043AC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2588999" y="3906557"/>
            <a:ext cx="1635924" cy="165670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399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7" name="Рисунок 12">
            <a:extLst>
              <a:ext uri="{FF2B5EF4-FFF2-40B4-BE49-F238E27FC236}">
                <a16:creationId xmlns:a16="http://schemas.microsoft.com/office/drawing/2014/main" id="{F3B39F0E-B245-4510-8C07-0EC29B83F1BA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792296" y="3906557"/>
            <a:ext cx="2047189" cy="917270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399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8" name="Рисунок 9">
            <a:extLst>
              <a:ext uri="{FF2B5EF4-FFF2-40B4-BE49-F238E27FC236}">
                <a16:creationId xmlns:a16="http://schemas.microsoft.com/office/drawing/2014/main" id="{A9E755CD-1A38-4F75-A18E-2D31E4934C8A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7872852" y="3955819"/>
            <a:ext cx="1480556" cy="776872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399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750AC0-7255-417F-919C-19DF42857E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73746"/>
            <a:ext cx="7905440" cy="1095108"/>
          </a:xfr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10800000" scaled="1"/>
          </a:gradFill>
        </p:spPr>
        <p:txBody>
          <a:bodyPr lIns="90000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Как использовать этот шаблон</a:t>
            </a:r>
          </a:p>
        </p:txBody>
      </p:sp>
    </p:spTree>
    <p:extLst>
      <p:ext uri="{BB962C8B-B14F-4D97-AF65-F5344CB8AC3E}">
        <p14:creationId xmlns:p14="http://schemas.microsoft.com/office/powerpoint/2010/main" val="10249142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Текст 77">
            <a:extLst>
              <a:ext uri="{FF2B5EF4-FFF2-40B4-BE49-F238E27FC236}">
                <a16:creationId xmlns:a16="http://schemas.microsoft.com/office/drawing/2014/main" id="{0B092376-293D-814E-8504-10AD3FC6C3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57232" y="942630"/>
            <a:ext cx="2081715" cy="1013989"/>
          </a:xfrm>
          <a:gradFill flip="none" rotWithShape="1">
            <a:gsLst>
              <a:gs pos="0">
                <a:srgbClr val="D3D3D3">
                  <a:alpha val="72549"/>
                </a:srgbClr>
              </a:gs>
              <a:gs pos="100000">
                <a:srgbClr val="FFFFFF">
                  <a:alpha val="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rtlCol="0"/>
          <a:lstStyle>
            <a:lvl1pPr marL="0" indent="0" algn="l">
              <a:buNone/>
              <a:defRPr lang="en-US" sz="1399" dirty="0" smtClean="0">
                <a:solidFill>
                  <a:srgbClr val="404040"/>
                </a:solidFill>
                <a:latin typeface="+mn-lt"/>
              </a:defRPr>
            </a:lvl1pPr>
          </a:lstStyle>
          <a:p>
            <a:pPr marL="0" lvl="0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1" name="Текст 77">
            <a:extLst>
              <a:ext uri="{FF2B5EF4-FFF2-40B4-BE49-F238E27FC236}">
                <a16:creationId xmlns:a16="http://schemas.microsoft.com/office/drawing/2014/main" id="{B0998207-3F3B-9940-9A4A-F5C7E11A0CE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80464" y="1248877"/>
            <a:ext cx="2081715" cy="1013989"/>
          </a:xfrm>
          <a:gradFill flip="none" rotWithShape="1">
            <a:gsLst>
              <a:gs pos="0">
                <a:srgbClr val="D3D3D3">
                  <a:alpha val="72549"/>
                </a:srgbClr>
              </a:gs>
              <a:gs pos="100000">
                <a:srgbClr val="FFFFFF">
                  <a:alpha val="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rtlCol="0"/>
          <a:lstStyle>
            <a:lvl1pPr marL="0" indent="0" algn="l">
              <a:buNone/>
              <a:defRPr lang="en-US" sz="1399" dirty="0" smtClean="0">
                <a:solidFill>
                  <a:srgbClr val="404040"/>
                </a:solidFill>
                <a:latin typeface="+mn-lt"/>
              </a:defRPr>
            </a:lvl1pPr>
          </a:lstStyle>
          <a:p>
            <a:pPr marL="0" lvl="0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2" name="Текст 77">
            <a:extLst>
              <a:ext uri="{FF2B5EF4-FFF2-40B4-BE49-F238E27FC236}">
                <a16:creationId xmlns:a16="http://schemas.microsoft.com/office/drawing/2014/main" id="{9A62C131-98B4-A846-AE6C-DF6B5A743E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701485" y="1646812"/>
            <a:ext cx="2081715" cy="1013989"/>
          </a:xfrm>
          <a:gradFill flip="none" rotWithShape="1">
            <a:gsLst>
              <a:gs pos="0">
                <a:srgbClr val="D3D3D3">
                  <a:alpha val="72549"/>
                </a:srgbClr>
              </a:gs>
              <a:gs pos="100000">
                <a:srgbClr val="FFFFFF">
                  <a:alpha val="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rtlCol="0"/>
          <a:lstStyle>
            <a:lvl1pPr marL="0" indent="0" algn="l">
              <a:buNone/>
              <a:defRPr lang="en-US" sz="1399" dirty="0" smtClean="0">
                <a:solidFill>
                  <a:srgbClr val="404040"/>
                </a:solidFill>
                <a:latin typeface="+mn-lt"/>
              </a:defRPr>
            </a:lvl1pPr>
          </a:lstStyle>
          <a:p>
            <a:pPr marL="0" lvl="0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4" name="Текст 83">
            <a:extLst>
              <a:ext uri="{FF2B5EF4-FFF2-40B4-BE49-F238E27FC236}">
                <a16:creationId xmlns:a16="http://schemas.microsoft.com/office/drawing/2014/main" id="{C87789DE-8F91-E44E-96BE-12C0559F6F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63818" y="2323390"/>
            <a:ext cx="1206928" cy="1033745"/>
          </a:xfr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1200000" lon="20399986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>
              <a:buNone/>
              <a:defRPr lang="en-US" sz="2399" dirty="0" smtClean="0">
                <a:solidFill>
                  <a:srgbClr val="FFFFFF"/>
                </a:solidFill>
                <a:latin typeface="+mj-lt"/>
                <a:cs typeface="Arial" pitchFamily="34" charset="0"/>
              </a:defRPr>
            </a:lvl1pPr>
          </a:lstStyle>
          <a:p>
            <a:pPr marL="0" lvl="0" algn="ctr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5" name="Текст 83">
            <a:extLst>
              <a:ext uri="{FF2B5EF4-FFF2-40B4-BE49-F238E27FC236}">
                <a16:creationId xmlns:a16="http://schemas.microsoft.com/office/drawing/2014/main" id="{D5C13B08-1AEA-0541-B928-190FE4F599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98076" y="2687614"/>
            <a:ext cx="1206928" cy="1033745"/>
          </a:xfr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1200000" lon="20399986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>
              <a:buNone/>
              <a:defRPr lang="en-US" sz="2399" dirty="0" smtClean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marL="0" lvl="0" algn="ctr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6" name="Текст 83">
            <a:extLst>
              <a:ext uri="{FF2B5EF4-FFF2-40B4-BE49-F238E27FC236}">
                <a16:creationId xmlns:a16="http://schemas.microsoft.com/office/drawing/2014/main" id="{9A0A668D-AC6C-0847-B1DA-2DF3A211D5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81588" y="3100417"/>
            <a:ext cx="1206928" cy="1033745"/>
          </a:xfr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1200000" lon="20399986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>
              <a:buNone/>
              <a:defRPr lang="en-US" sz="2399" dirty="0" smtClean="0">
                <a:solidFill>
                  <a:srgbClr val="FFFFFF"/>
                </a:solidFill>
                <a:latin typeface="+mj-lt"/>
                <a:cs typeface="Arial" pitchFamily="34" charset="0"/>
              </a:defRPr>
            </a:lvl1pPr>
          </a:lstStyle>
          <a:p>
            <a:pPr marL="0" lvl="0" algn="ctr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90" name="Текст 89">
            <a:extLst>
              <a:ext uri="{FF2B5EF4-FFF2-40B4-BE49-F238E27FC236}">
                <a16:creationId xmlns:a16="http://schemas.microsoft.com/office/drawing/2014/main" id="{91BB790C-6BC5-134B-A8A8-83ECB5114A6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093602" y="4608787"/>
            <a:ext cx="4801051" cy="424603"/>
          </a:xfrm>
          <a:noFill/>
          <a:scene3d>
            <a:camera prst="orthographicFront">
              <a:rot lat="1980000" lon="1800000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 algn="ctr">
              <a:buNone/>
              <a:defRPr lang="en-US" sz="2399" dirty="0" smtClean="0">
                <a:solidFill>
                  <a:srgbClr val="000000"/>
                </a:solidFill>
                <a:latin typeface="+mj-lt"/>
              </a:defRPr>
            </a:lvl1pPr>
          </a:lstStyle>
          <a:p>
            <a:pPr marL="0" lvl="0" rtl="0"/>
            <a:r>
              <a:rPr lang="ru-RU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776898-FCE7-274A-A10F-DC97B30F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84" y="5303945"/>
            <a:ext cx="3046413" cy="1051501"/>
          </a:xfrm>
        </p:spPr>
        <p:txBody>
          <a:bodyPr rtlCol="0">
            <a:normAutofit/>
          </a:bodyPr>
          <a:lstStyle>
            <a:lvl1pPr marL="342711" indent="-342711" algn="ctr">
              <a:buFont typeface="Arial" panose="020B0604020202020204" pitchFamily="34" charset="0"/>
              <a:buChar char="•"/>
              <a:defRPr sz="1999">
                <a:solidFill>
                  <a:schemeClr val="tx1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02549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9444" y="6551930"/>
            <a:ext cx="12182477" cy="46799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8" y="6483876"/>
            <a:ext cx="12182477" cy="655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32" name="Picture 8" descr="Пин от пользователя ♛💖♛AnGềLiQuE💖 La Mสั๋rĞuisề👼 на доске ...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25" b="-446"/>
          <a:stretch/>
        </p:blipFill>
        <p:spPr bwMode="auto">
          <a:xfrm rot="5400000">
            <a:off x="3068546" y="-4181549"/>
            <a:ext cx="445843" cy="83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19684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5" y="2176178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9" y="3931158"/>
            <a:ext cx="8529955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16213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4" y="221584"/>
            <a:ext cx="10914407" cy="420437"/>
          </a:xfrm>
        </p:spPr>
        <p:txBody>
          <a:bodyPr lIns="0" tIns="0" rIns="0" bIns="0"/>
          <a:lstStyle>
            <a:lvl1pPr>
              <a:defRPr sz="2668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7" y="2344059"/>
            <a:ext cx="10430321" cy="246092"/>
          </a:xfrm>
        </p:spPr>
        <p:txBody>
          <a:bodyPr lIns="0" tIns="0" rIns="0" bIns="0"/>
          <a:lstStyle>
            <a:lvl1pPr>
              <a:defRPr sz="156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03109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4" y="221584"/>
            <a:ext cx="10914407" cy="420437"/>
          </a:xfrm>
        </p:spPr>
        <p:txBody>
          <a:bodyPr lIns="0" tIns="0" rIns="0" bIns="0"/>
          <a:lstStyle>
            <a:lvl1pPr>
              <a:defRPr sz="2668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08978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4" y="221584"/>
            <a:ext cx="10914407" cy="420437"/>
          </a:xfrm>
        </p:spPr>
        <p:txBody>
          <a:bodyPr lIns="0" tIns="0" rIns="0" bIns="0"/>
          <a:lstStyle>
            <a:lvl1pPr>
              <a:defRPr sz="2668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35372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0712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афический объект 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12693" y="-13000"/>
            <a:ext cx="12205959" cy="7044625"/>
            <a:chOff x="-12700" y="-12700"/>
            <a:chExt cx="12212320" cy="6882130"/>
          </a:xfrm>
        </p:grpSpPr>
        <p:sp>
          <p:nvSpPr>
            <p:cNvPr id="38" name="Полилиния: Фигура 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40" name="Полилиния: Фигура 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6" name="Полилиния: Фигура 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7" name="Полилиния: фигура 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9" name="Полилиния: Фигура 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6" name="Полилиния: Фигура 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1" name="Полилиния: Фигура 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5" name="Полилиния: Фигура 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4E79CE3-6B36-4090-99A1-F1D0E79B42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720000">
            <a:off x="8122091" y="5248942"/>
            <a:ext cx="3961526" cy="879043"/>
          </a:xfrm>
        </p:spPr>
        <p:txBody>
          <a:bodyPr rtlCol="0" anchor="ctr" anchorCtr="0">
            <a:normAutofit/>
          </a:bodyPr>
          <a:lstStyle>
            <a:lvl1pPr marL="0" indent="0" algn="l">
              <a:buNone/>
              <a:defRPr sz="2599">
                <a:solidFill>
                  <a:schemeClr val="bg1"/>
                </a:solidFill>
              </a:defRPr>
            </a:lvl1pPr>
            <a:lvl2pPr marL="456949" indent="0" algn="ctr">
              <a:buNone/>
              <a:defRPr sz="1999"/>
            </a:lvl2pPr>
            <a:lvl3pPr marL="913897" indent="0" algn="ctr">
              <a:buNone/>
              <a:defRPr sz="1799"/>
            </a:lvl3pPr>
            <a:lvl4pPr marL="1370846" indent="0" algn="ctr">
              <a:buNone/>
              <a:defRPr sz="1599"/>
            </a:lvl4pPr>
            <a:lvl5pPr marL="1827794" indent="0" algn="ctr">
              <a:buNone/>
              <a:defRPr sz="1599"/>
            </a:lvl5pPr>
            <a:lvl6pPr marL="2284743" indent="0" algn="ctr">
              <a:buNone/>
              <a:defRPr sz="1599"/>
            </a:lvl6pPr>
            <a:lvl7pPr marL="2741691" indent="0" algn="ctr">
              <a:buNone/>
              <a:defRPr sz="1599"/>
            </a:lvl7pPr>
            <a:lvl8pPr marL="3198640" indent="0" algn="ctr">
              <a:buNone/>
              <a:defRPr sz="1599"/>
            </a:lvl8pPr>
            <a:lvl9pPr marL="3655588" indent="0" algn="ctr">
              <a:buNone/>
              <a:defRPr sz="1599"/>
            </a:lvl9pPr>
          </a:lstStyle>
          <a:p>
            <a:pPr rtl="0"/>
            <a:r>
              <a:rPr lang="ru-RU" noProof="0"/>
              <a:t>ЩЕЛКНИТЕ, ЧТОБЫ ИЗМЕНИТЬ ОБРАЗЕЦ</a:t>
            </a:r>
          </a:p>
        </p:txBody>
      </p:sp>
      <p:sp>
        <p:nvSpPr>
          <p:cNvPr id="42" name="Рисунок 26">
            <a:extLst>
              <a:ext uri="{FF2B5EF4-FFF2-40B4-BE49-F238E27FC236}">
                <a16:creationId xmlns:a16="http://schemas.microsoft.com/office/drawing/2014/main" id="{C109A47C-99A8-42F1-AF6B-F5CB08E6BC9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" y="1141410"/>
            <a:ext cx="6227412" cy="5440086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725098 w 6218366"/>
              <a:gd name="connsiteY2" fmla="*/ 841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496498 w 6218366"/>
              <a:gd name="connsiteY2" fmla="*/ 39317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369285 h 5369285"/>
              <a:gd name="connsiteX1" fmla="*/ 1170 w 6218366"/>
              <a:gd name="connsiteY1" fmla="*/ 1012345 h 5369285"/>
              <a:gd name="connsiteX2" fmla="*/ 5496498 w 6218366"/>
              <a:gd name="connsiteY2" fmla="*/ 0 h 5369285"/>
              <a:gd name="connsiteX3" fmla="*/ 6218366 w 6218366"/>
              <a:gd name="connsiteY3" fmla="*/ 4196211 h 5369285"/>
              <a:gd name="connsiteX4" fmla="*/ 693 w 6218366"/>
              <a:gd name="connsiteY4" fmla="*/ 5369285 h 5369285"/>
              <a:gd name="connsiteX0" fmla="*/ 693 w 6225320"/>
              <a:gd name="connsiteY0" fmla="*/ 5369285 h 5369285"/>
              <a:gd name="connsiteX1" fmla="*/ 1170 w 6225320"/>
              <a:gd name="connsiteY1" fmla="*/ 1012345 h 5369285"/>
              <a:gd name="connsiteX2" fmla="*/ 5496498 w 6225320"/>
              <a:gd name="connsiteY2" fmla="*/ 0 h 5369285"/>
              <a:gd name="connsiteX3" fmla="*/ 6225320 w 6225320"/>
              <a:gd name="connsiteY3" fmla="*/ 4224299 h 5369285"/>
              <a:gd name="connsiteX4" fmla="*/ 693 w 6225320"/>
              <a:gd name="connsiteY4" fmla="*/ 5369285 h 5369285"/>
              <a:gd name="connsiteX0" fmla="*/ 3850 w 6225001"/>
              <a:gd name="connsiteY0" fmla="*/ 5358752 h 5358752"/>
              <a:gd name="connsiteX1" fmla="*/ 851 w 6225001"/>
              <a:gd name="connsiteY1" fmla="*/ 1012345 h 5358752"/>
              <a:gd name="connsiteX2" fmla="*/ 5496179 w 6225001"/>
              <a:gd name="connsiteY2" fmla="*/ 0 h 5358752"/>
              <a:gd name="connsiteX3" fmla="*/ 6225001 w 6225001"/>
              <a:gd name="connsiteY3" fmla="*/ 4224299 h 5358752"/>
              <a:gd name="connsiteX4" fmla="*/ 3850 w 6225001"/>
              <a:gd name="connsiteY4" fmla="*/ 5358752 h 5358752"/>
              <a:gd name="connsiteX0" fmla="*/ 3850 w 6230428"/>
              <a:gd name="connsiteY0" fmla="*/ 5358752 h 5358752"/>
              <a:gd name="connsiteX1" fmla="*/ 851 w 6230428"/>
              <a:gd name="connsiteY1" fmla="*/ 1012345 h 5358752"/>
              <a:gd name="connsiteX2" fmla="*/ 5496179 w 6230428"/>
              <a:gd name="connsiteY2" fmla="*/ 0 h 5358752"/>
              <a:gd name="connsiteX3" fmla="*/ 6230428 w 6230428"/>
              <a:gd name="connsiteY3" fmla="*/ 4229780 h 5358752"/>
              <a:gd name="connsiteX4" fmla="*/ 3850 w 6230428"/>
              <a:gd name="connsiteY4" fmla="*/ 5358752 h 5358752"/>
              <a:gd name="connsiteX0" fmla="*/ 3850 w 6230428"/>
              <a:gd name="connsiteY0" fmla="*/ 5361493 h 5361493"/>
              <a:gd name="connsiteX1" fmla="*/ 851 w 6230428"/>
              <a:gd name="connsiteY1" fmla="*/ 1015086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1493 h 5361493"/>
              <a:gd name="connsiteX1" fmla="*/ 851 w 6230428"/>
              <a:gd name="connsiteY1" fmla="*/ 1009607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4233 h 5364233"/>
              <a:gd name="connsiteX1" fmla="*/ 851 w 6230428"/>
              <a:gd name="connsiteY1" fmla="*/ 1009607 h 5364233"/>
              <a:gd name="connsiteX2" fmla="*/ 5501605 w 6230428"/>
              <a:gd name="connsiteY2" fmla="*/ 0 h 5364233"/>
              <a:gd name="connsiteX3" fmla="*/ 6230428 w 6230428"/>
              <a:gd name="connsiteY3" fmla="*/ 4232521 h 5364233"/>
              <a:gd name="connsiteX4" fmla="*/ 3850 w 6230428"/>
              <a:gd name="connsiteY4" fmla="*/ 5364233 h 5364233"/>
              <a:gd name="connsiteX0" fmla="*/ 1366 w 6230657"/>
              <a:gd name="connsiteY0" fmla="*/ 5366973 h 5366973"/>
              <a:gd name="connsiteX1" fmla="*/ 1080 w 6230657"/>
              <a:gd name="connsiteY1" fmla="*/ 1009607 h 5366973"/>
              <a:gd name="connsiteX2" fmla="*/ 5501834 w 6230657"/>
              <a:gd name="connsiteY2" fmla="*/ 0 h 5366973"/>
              <a:gd name="connsiteX3" fmla="*/ 6230657 w 6230657"/>
              <a:gd name="connsiteY3" fmla="*/ 4232521 h 5366973"/>
              <a:gd name="connsiteX4" fmla="*/ 1366 w 6230657"/>
              <a:gd name="connsiteY4" fmla="*/ 5366973 h 5366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30657" h="5366973">
                <a:moveTo>
                  <a:pt x="1366" y="5366973"/>
                </a:moveTo>
                <a:cubicBezTo>
                  <a:pt x="5219" y="3567836"/>
                  <a:pt x="-2773" y="2808744"/>
                  <a:pt x="1080" y="1009607"/>
                </a:cubicBezTo>
                <a:lnTo>
                  <a:pt x="5501834" y="0"/>
                </a:lnTo>
                <a:lnTo>
                  <a:pt x="6230657" y="4232521"/>
                </a:lnTo>
                <a:lnTo>
                  <a:pt x="1366" y="5366973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399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840000">
            <a:off x="7258668" y="2790507"/>
            <a:ext cx="4848825" cy="1870208"/>
          </a:xfrm>
        </p:spPr>
        <p:txBody>
          <a:bodyPr rtlCol="0" anchor="ctr" anchorCtr="0">
            <a:normAutofit/>
          </a:bodyPr>
          <a:lstStyle>
            <a:lvl1pPr algn="l">
              <a:defRPr sz="5497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Название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45" name="Текст 44">
            <a:extLst>
              <a:ext uri="{FF2B5EF4-FFF2-40B4-BE49-F238E27FC236}">
                <a16:creationId xmlns:a16="http://schemas.microsoft.com/office/drawing/2014/main" id="{01A16A82-6F5C-4DAC-A624-CA3711A1B0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720000">
            <a:off x="9566737" y="594374"/>
            <a:ext cx="1391050" cy="879115"/>
          </a:xfrm>
        </p:spPr>
        <p:txBody>
          <a:bodyPr rtlCol="0">
            <a:normAutofit/>
          </a:bodyPr>
          <a:lstStyle>
            <a:lvl1pPr marL="0" indent="0" algn="ctr">
              <a:buNone/>
              <a:defRPr sz="2599" b="1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МЕСЯЦ</a:t>
            </a:r>
            <a:br>
              <a:rPr lang="ru-RU" noProof="0"/>
            </a:br>
            <a:r>
              <a:rPr lang="ru-RU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1395629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 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979208" y="532387"/>
            <a:ext cx="10214067" cy="6500547"/>
            <a:chOff x="1980240" y="520107"/>
            <a:chExt cx="10219389" cy="6350602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14" name="Полилиния: Фигура 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56869" y="5812398"/>
            <a:ext cx="1234157" cy="107602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05" y="993870"/>
            <a:ext cx="4591208" cy="126764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16" name="Рисунок 15">
            <a:extLst>
              <a:ext uri="{FF2B5EF4-FFF2-40B4-BE49-F238E27FC236}">
                <a16:creationId xmlns:a16="http://schemas.microsoft.com/office/drawing/2014/main" id="{18500C30-FF27-4A5C-AA4F-B1D5C57A0F7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12514" y="811947"/>
            <a:ext cx="8873136" cy="6207979"/>
          </a:xfrm>
          <a:custGeom>
            <a:avLst/>
            <a:gdLst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7023591 w 8534400"/>
              <a:gd name="connsiteY2" fmla="*/ 0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8518563 w 8534400"/>
              <a:gd name="connsiteY2" fmla="*/ 14514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317991 w 8852391"/>
              <a:gd name="connsiteY0" fmla="*/ 6028722 h 6028722"/>
              <a:gd name="connsiteX1" fmla="*/ 0 w 8852391"/>
              <a:gd name="connsiteY1" fmla="*/ 2162629 h 6028722"/>
              <a:gd name="connsiteX2" fmla="*/ 8836554 w 8852391"/>
              <a:gd name="connsiteY2" fmla="*/ 0 h 6028722"/>
              <a:gd name="connsiteX3" fmla="*/ 8852391 w 8852391"/>
              <a:gd name="connsiteY3" fmla="*/ 6028722 h 6028722"/>
              <a:gd name="connsiteX4" fmla="*/ 317991 w 8852391"/>
              <a:gd name="connsiteY4" fmla="*/ 6028722 h 6028722"/>
              <a:gd name="connsiteX0" fmla="*/ 913076 w 8852391"/>
              <a:gd name="connsiteY0" fmla="*/ 6043236 h 6043236"/>
              <a:gd name="connsiteX1" fmla="*/ 0 w 8852391"/>
              <a:gd name="connsiteY1" fmla="*/ 2162629 h 6043236"/>
              <a:gd name="connsiteX2" fmla="*/ 8836554 w 8852391"/>
              <a:gd name="connsiteY2" fmla="*/ 0 h 6043236"/>
              <a:gd name="connsiteX3" fmla="*/ 8852391 w 8852391"/>
              <a:gd name="connsiteY3" fmla="*/ 6028722 h 6043236"/>
              <a:gd name="connsiteX4" fmla="*/ 913076 w 8852391"/>
              <a:gd name="connsiteY4" fmla="*/ 6043236 h 6043236"/>
              <a:gd name="connsiteX0" fmla="*/ 933682 w 8872997"/>
              <a:gd name="connsiteY0" fmla="*/ 6043236 h 6043236"/>
              <a:gd name="connsiteX1" fmla="*/ 0 w 8872997"/>
              <a:gd name="connsiteY1" fmla="*/ 2167781 h 6043236"/>
              <a:gd name="connsiteX2" fmla="*/ 8857160 w 8872997"/>
              <a:gd name="connsiteY2" fmla="*/ 0 h 6043236"/>
              <a:gd name="connsiteX3" fmla="*/ 8872997 w 8872997"/>
              <a:gd name="connsiteY3" fmla="*/ 6028722 h 6043236"/>
              <a:gd name="connsiteX4" fmla="*/ 933682 w 8872997"/>
              <a:gd name="connsiteY4" fmla="*/ 6043236 h 6043236"/>
              <a:gd name="connsiteX0" fmla="*/ 933682 w 8872997"/>
              <a:gd name="connsiteY0" fmla="*/ 6050963 h 6050963"/>
              <a:gd name="connsiteX1" fmla="*/ 0 w 8872997"/>
              <a:gd name="connsiteY1" fmla="*/ 2167781 h 6050963"/>
              <a:gd name="connsiteX2" fmla="*/ 8857160 w 8872997"/>
              <a:gd name="connsiteY2" fmla="*/ 0 h 6050963"/>
              <a:gd name="connsiteX3" fmla="*/ 8872997 w 8872997"/>
              <a:gd name="connsiteY3" fmla="*/ 6028722 h 6050963"/>
              <a:gd name="connsiteX4" fmla="*/ 933682 w 8872997"/>
              <a:gd name="connsiteY4" fmla="*/ 6050963 h 6050963"/>
              <a:gd name="connsiteX0" fmla="*/ 933682 w 8872997"/>
              <a:gd name="connsiteY0" fmla="*/ 6050963 h 6054480"/>
              <a:gd name="connsiteX1" fmla="*/ 0 w 8872997"/>
              <a:gd name="connsiteY1" fmla="*/ 2167781 h 6054480"/>
              <a:gd name="connsiteX2" fmla="*/ 8857160 w 8872997"/>
              <a:gd name="connsiteY2" fmla="*/ 0 h 6054480"/>
              <a:gd name="connsiteX3" fmla="*/ 8872997 w 8872997"/>
              <a:gd name="connsiteY3" fmla="*/ 6054480 h 6054480"/>
              <a:gd name="connsiteX4" fmla="*/ 933682 w 8872997"/>
              <a:gd name="connsiteY4" fmla="*/ 6050963 h 6054480"/>
              <a:gd name="connsiteX0" fmla="*/ 933682 w 8875190"/>
              <a:gd name="connsiteY0" fmla="*/ 6063842 h 6067359"/>
              <a:gd name="connsiteX1" fmla="*/ 0 w 8875190"/>
              <a:gd name="connsiteY1" fmla="*/ 2180660 h 6067359"/>
              <a:gd name="connsiteX2" fmla="*/ 8875190 w 8875190"/>
              <a:gd name="connsiteY2" fmla="*/ 0 h 6067359"/>
              <a:gd name="connsiteX3" fmla="*/ 8872997 w 8875190"/>
              <a:gd name="connsiteY3" fmla="*/ 6067359 h 6067359"/>
              <a:gd name="connsiteX4" fmla="*/ 933682 w 8875190"/>
              <a:gd name="connsiteY4" fmla="*/ 6063842 h 6067359"/>
              <a:gd name="connsiteX0" fmla="*/ 933682 w 8872997"/>
              <a:gd name="connsiteY0" fmla="*/ 6061266 h 6064783"/>
              <a:gd name="connsiteX1" fmla="*/ 0 w 8872997"/>
              <a:gd name="connsiteY1" fmla="*/ 2178084 h 6064783"/>
              <a:gd name="connsiteX2" fmla="*/ 8872614 w 8872997"/>
              <a:gd name="connsiteY2" fmla="*/ 0 h 6064783"/>
              <a:gd name="connsiteX3" fmla="*/ 8872997 w 8872997"/>
              <a:gd name="connsiteY3" fmla="*/ 6064783 h 6064783"/>
              <a:gd name="connsiteX4" fmla="*/ 933682 w 8872997"/>
              <a:gd name="connsiteY4" fmla="*/ 6061266 h 6064783"/>
              <a:gd name="connsiteX0" fmla="*/ 938445 w 8877760"/>
              <a:gd name="connsiteY0" fmla="*/ 6061266 h 6064783"/>
              <a:gd name="connsiteX1" fmla="*/ 0 w 8877760"/>
              <a:gd name="connsiteY1" fmla="*/ 2175703 h 6064783"/>
              <a:gd name="connsiteX2" fmla="*/ 8877377 w 8877760"/>
              <a:gd name="connsiteY2" fmla="*/ 0 h 6064783"/>
              <a:gd name="connsiteX3" fmla="*/ 8877760 w 8877760"/>
              <a:gd name="connsiteY3" fmla="*/ 6064783 h 6064783"/>
              <a:gd name="connsiteX4" fmla="*/ 938445 w 8877760"/>
              <a:gd name="connsiteY4" fmla="*/ 6061266 h 606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760" h="6064783">
                <a:moveTo>
                  <a:pt x="938445" y="6061266"/>
                </a:moveTo>
                <a:lnTo>
                  <a:pt x="0" y="2175703"/>
                </a:lnTo>
                <a:lnTo>
                  <a:pt x="8877377" y="0"/>
                </a:lnTo>
                <a:cubicBezTo>
                  <a:pt x="8877505" y="2021594"/>
                  <a:pt x="8877632" y="4043189"/>
                  <a:pt x="8877760" y="6064783"/>
                </a:cubicBezTo>
                <a:lnTo>
                  <a:pt x="938445" y="6061266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399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11" y="601060"/>
            <a:ext cx="4882769" cy="1671205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073" y="1025137"/>
            <a:ext cx="4062967" cy="717390"/>
          </a:xfrm>
        </p:spPr>
        <p:txBody>
          <a:bodyPr rtlCol="0">
            <a:normAutofit/>
          </a:bodyPr>
          <a:lstStyle>
            <a:lvl1pPr>
              <a:defRPr sz="3998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Слайд-разделитель</a:t>
            </a:r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08" y="-13014"/>
            <a:ext cx="7431096" cy="5590152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</p:spTree>
    <p:extLst>
      <p:ext uri="{BB962C8B-B14F-4D97-AF65-F5344CB8AC3E}">
        <p14:creationId xmlns:p14="http://schemas.microsoft.com/office/powerpoint/2010/main" val="3053385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метка текста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афический объект 16">
            <a:extLst>
              <a:ext uri="{FF2B5EF4-FFF2-40B4-BE49-F238E27FC236}">
                <a16:creationId xmlns:a16="http://schemas.microsoft.com/office/drawing/2014/main" id="{AD638337-297E-49B3-AE0F-B36EC9D01661}"/>
              </a:ext>
            </a:extLst>
          </p:cNvPr>
          <p:cNvGrpSpPr/>
          <p:nvPr userDrawn="1"/>
        </p:nvGrpSpPr>
        <p:grpSpPr>
          <a:xfrm>
            <a:off x="10956869" y="5812398"/>
            <a:ext cx="1234157" cy="1076020"/>
            <a:chOff x="5626893" y="3026568"/>
            <a:chExt cx="937260" cy="800760"/>
          </a:xfrm>
        </p:grpSpPr>
        <p:sp>
          <p:nvSpPr>
            <p:cNvPr id="8" name="Полилиния: Фигура 7">
              <a:extLst>
                <a:ext uri="{FF2B5EF4-FFF2-40B4-BE49-F238E27FC236}">
                  <a16:creationId xmlns:a16="http://schemas.microsoft.com/office/drawing/2014/main" id="{2FA8DCE5-120B-4D39-B899-95EBEC388DEA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9" name="Полилиния: Фигура 8">
              <a:extLst>
                <a:ext uri="{FF2B5EF4-FFF2-40B4-BE49-F238E27FC236}">
                  <a16:creationId xmlns:a16="http://schemas.microsoft.com/office/drawing/2014/main" id="{53F4B5D3-A813-434A-B7AA-8FEE19B9CF16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3" name="Текст 2">
            <a:extLst>
              <a:ext uri="{FF2B5EF4-FFF2-40B4-BE49-F238E27FC236}">
                <a16:creationId xmlns:a16="http://schemas.microsoft.com/office/drawing/2014/main" id="{B6DFBA5C-859C-4C16-8ECF-9FCA37E77D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7641" y="2500047"/>
            <a:ext cx="3911594" cy="823671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72000" bIns="72000" rtlCol="0" anchor="ctr" anchorCtr="0">
            <a:normAutofit/>
          </a:bodyPr>
          <a:lstStyle>
            <a:lvl1pPr marL="0" indent="0">
              <a:buNone/>
              <a:defRPr sz="1999" b="1">
                <a:solidFill>
                  <a:schemeClr val="bg1"/>
                </a:solidFill>
              </a:defRPr>
            </a:lvl1pPr>
            <a:lvl2pPr marL="456949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3897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0846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7794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4743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1691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19864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5588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BF8466-F90A-4774-B172-0061F1A79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C76C28-113A-459C-BD12-125E112B1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51ADD0-1305-43DD-A03D-2FE3B5D0E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Графический объект 23">
            <a:extLst>
              <a:ext uri="{FF2B5EF4-FFF2-40B4-BE49-F238E27FC236}">
                <a16:creationId xmlns:a16="http://schemas.microsoft.com/office/drawing/2014/main" id="{74E08599-4D6A-4CDA-9228-3DBD31E1E64D}"/>
              </a:ext>
            </a:extLst>
          </p:cNvPr>
          <p:cNvSpPr/>
          <p:nvPr userDrawn="1"/>
        </p:nvSpPr>
        <p:spPr>
          <a:xfrm>
            <a:off x="-24505" y="993870"/>
            <a:ext cx="4591208" cy="126764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11" name="Графический объект 6">
            <a:extLst>
              <a:ext uri="{FF2B5EF4-FFF2-40B4-BE49-F238E27FC236}">
                <a16:creationId xmlns:a16="http://schemas.microsoft.com/office/drawing/2014/main" id="{548D0821-4E36-47CF-A7AC-8FB339F5F24A}"/>
              </a:ext>
            </a:extLst>
          </p:cNvPr>
          <p:cNvSpPr/>
          <p:nvPr userDrawn="1"/>
        </p:nvSpPr>
        <p:spPr>
          <a:xfrm>
            <a:off x="-26111" y="601060"/>
            <a:ext cx="4882769" cy="1671205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708432B-D626-47BC-8C1E-E5F2ADCDCE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45671" y="997900"/>
            <a:ext cx="3931571" cy="751755"/>
          </a:xfrm>
        </p:spPr>
        <p:txBody>
          <a:bodyPr rtlCol="0" anchor="b">
            <a:normAutofit/>
          </a:bodyPr>
          <a:lstStyle>
            <a:lvl1pPr>
              <a:defRPr sz="3998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Разметка текста 1</a:t>
            </a:r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B8041375-FFF3-48A5-8985-52AD4D496A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8570" y="3472726"/>
            <a:ext cx="3911150" cy="2302601"/>
          </a:xfrm>
        </p:spPr>
        <p:txBody>
          <a:bodyPr rtlCol="0">
            <a:normAutofit/>
          </a:bodyPr>
          <a:lstStyle>
            <a:lvl1pPr marL="179901" indent="-179901">
              <a:spcBef>
                <a:spcPts val="600"/>
              </a:spcBef>
              <a:buClr>
                <a:schemeClr val="accent2"/>
              </a:buClr>
              <a:defRPr sz="1599" b="0">
                <a:latin typeface="+mn-lt"/>
              </a:defRPr>
            </a:lvl1pPr>
            <a:lvl2pPr marL="456949" indent="0">
              <a:buNone/>
              <a:defRPr sz="1599">
                <a:latin typeface="Franklin Gothic Book" panose="020B0503020102020204" pitchFamily="34" charset="0"/>
              </a:defRPr>
            </a:lvl2pPr>
            <a:lvl3pPr>
              <a:defRPr sz="1599">
                <a:latin typeface="Franklin Gothic Book" panose="020B0503020102020204" pitchFamily="34" charset="0"/>
              </a:defRPr>
            </a:lvl3pPr>
            <a:lvl4pPr>
              <a:defRPr sz="1599">
                <a:latin typeface="Franklin Gothic Book" panose="020B0503020102020204" pitchFamily="34" charset="0"/>
              </a:defRPr>
            </a:lvl4pPr>
            <a:lvl5pPr>
              <a:defRPr sz="1599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grpSp>
        <p:nvGrpSpPr>
          <p:cNvPr id="19" name="Графический объект 17">
            <a:extLst>
              <a:ext uri="{FF2B5EF4-FFF2-40B4-BE49-F238E27FC236}">
                <a16:creationId xmlns:a16="http://schemas.microsoft.com/office/drawing/2014/main" id="{1CF7F5A7-666B-4C97-8F1C-0930361F612E}"/>
              </a:ext>
            </a:extLst>
          </p:cNvPr>
          <p:cNvGrpSpPr/>
          <p:nvPr/>
        </p:nvGrpSpPr>
        <p:grpSpPr>
          <a:xfrm>
            <a:off x="5527843" y="0"/>
            <a:ext cx="6337351" cy="6581410"/>
            <a:chOff x="5530724" y="0"/>
            <a:chExt cx="6340653" cy="6429600"/>
          </a:xfrm>
        </p:grpSpPr>
        <p:sp>
          <p:nvSpPr>
            <p:cNvPr id="20" name="Полилиния: Фигура 19">
              <a:extLst>
                <a:ext uri="{FF2B5EF4-FFF2-40B4-BE49-F238E27FC236}">
                  <a16:creationId xmlns:a16="http://schemas.microsoft.com/office/drawing/2014/main" id="{E7BC95EC-0C9A-48BD-BC1E-AF1C1DA9C02C}"/>
                </a:ext>
              </a:extLst>
            </p:cNvPr>
            <p:cNvSpPr/>
            <p:nvPr/>
          </p:nvSpPr>
          <p:spPr>
            <a:xfrm>
              <a:off x="5518024" y="-12700"/>
              <a:ext cx="2287209" cy="5565543"/>
            </a:xfrm>
            <a:custGeom>
              <a:avLst/>
              <a:gdLst>
                <a:gd name="connsiteX0" fmla="*/ 1132162 w 2287209"/>
                <a:gd name="connsiteY0" fmla="*/ 5560454 h 5565543"/>
                <a:gd name="connsiteX1" fmla="*/ 2283391 w 2287209"/>
                <a:gd name="connsiteY1" fmla="*/ 12700 h 5565543"/>
                <a:gd name="connsiteX2" fmla="*/ 552736 w 2287209"/>
                <a:gd name="connsiteY2" fmla="*/ 12700 h 5565543"/>
                <a:gd name="connsiteX3" fmla="*/ 12700 w 2287209"/>
                <a:gd name="connsiteY3" fmla="*/ 5359688 h 5565543"/>
                <a:gd name="connsiteX4" fmla="*/ 1132162 w 2287209"/>
                <a:gd name="connsiteY4" fmla="*/ 5560454 h 556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7209" h="5565543">
                  <a:moveTo>
                    <a:pt x="1132162" y="5560454"/>
                  </a:moveTo>
                  <a:lnTo>
                    <a:pt x="2283391" y="12700"/>
                  </a:lnTo>
                  <a:lnTo>
                    <a:pt x="552736" y="12700"/>
                  </a:lnTo>
                  <a:cubicBezTo>
                    <a:pt x="569255" y="560360"/>
                    <a:pt x="573067" y="2477804"/>
                    <a:pt x="12700" y="5359688"/>
                  </a:cubicBezTo>
                  <a:cubicBezTo>
                    <a:pt x="363406" y="5395267"/>
                    <a:pt x="1132162" y="5560454"/>
                    <a:pt x="1132162" y="5560454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chemeClr val="accent5">
                    <a:alpha val="6000"/>
                  </a:schemeClr>
                </a:gs>
                <a:gs pos="100000">
                  <a:schemeClr val="accent5">
                    <a:alpha val="50000"/>
                  </a:schemeClr>
                </a:gs>
              </a:gsLst>
              <a:lin ang="5880000" scaled="0"/>
              <a:tileRect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1" name="Полилиния: Фигура 20">
              <a:extLst>
                <a:ext uri="{FF2B5EF4-FFF2-40B4-BE49-F238E27FC236}">
                  <a16:creationId xmlns:a16="http://schemas.microsoft.com/office/drawing/2014/main" id="{DF5F80F8-FA23-4496-B401-E10D70AC21A8}"/>
                </a:ext>
              </a:extLst>
            </p:cNvPr>
            <p:cNvSpPr/>
            <p:nvPr/>
          </p:nvSpPr>
          <p:spPr>
            <a:xfrm>
              <a:off x="5537084" y="-12700"/>
              <a:ext cx="6340653" cy="6455013"/>
            </a:xfrm>
            <a:custGeom>
              <a:avLst/>
              <a:gdLst>
                <a:gd name="connsiteX0" fmla="*/ 5080140 w 6340653"/>
                <a:gd name="connsiteY0" fmla="*/ 6446112 h 6455013"/>
                <a:gd name="connsiteX1" fmla="*/ 6334294 w 6340653"/>
                <a:gd name="connsiteY1" fmla="*/ 545112 h 6455013"/>
                <a:gd name="connsiteX2" fmla="*/ 3831070 w 6340653"/>
                <a:gd name="connsiteY2" fmla="*/ 12700 h 6455013"/>
                <a:gd name="connsiteX3" fmla="*/ 1151222 w 6340653"/>
                <a:gd name="connsiteY3" fmla="*/ 12700 h 6455013"/>
                <a:gd name="connsiteX4" fmla="*/ 12700 w 6340653"/>
                <a:gd name="connsiteY4" fmla="*/ 5369854 h 645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40653" h="6455013">
                  <a:moveTo>
                    <a:pt x="5080140" y="6446112"/>
                  </a:moveTo>
                  <a:lnTo>
                    <a:pt x="6334294" y="545112"/>
                  </a:lnTo>
                  <a:lnTo>
                    <a:pt x="3831070" y="12700"/>
                  </a:lnTo>
                  <a:lnTo>
                    <a:pt x="1151222" y="12700"/>
                  </a:lnTo>
                  <a:lnTo>
                    <a:pt x="12700" y="536985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0" scaled="1"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2" name="Полилиния: фигура 21">
              <a:extLst>
                <a:ext uri="{FF2B5EF4-FFF2-40B4-BE49-F238E27FC236}">
                  <a16:creationId xmlns:a16="http://schemas.microsoft.com/office/drawing/2014/main" id="{65F2E539-DDA4-47DC-A929-17C7DB4D8C88}"/>
                </a:ext>
              </a:extLst>
            </p:cNvPr>
            <p:cNvSpPr/>
            <p:nvPr/>
          </p:nvSpPr>
          <p:spPr>
            <a:xfrm>
              <a:off x="5830609" y="-12700"/>
              <a:ext cx="5756144" cy="6150052"/>
            </a:xfrm>
            <a:custGeom>
              <a:avLst/>
              <a:gdLst>
                <a:gd name="connsiteX0" fmla="*/ 5715476 w 5756143"/>
                <a:gd name="connsiteY0" fmla="*/ 764938 h 6150052"/>
                <a:gd name="connsiteX1" fmla="*/ 4579496 w 5756143"/>
                <a:gd name="connsiteY1" fmla="*/ 6113197 h 6150052"/>
                <a:gd name="connsiteX2" fmla="*/ 43196 w 5756143"/>
                <a:gd name="connsiteY2" fmla="*/ 5150027 h 6150052"/>
                <a:gd name="connsiteX3" fmla="*/ 1134704 w 5756143"/>
                <a:gd name="connsiteY3" fmla="*/ 12700 h 6150052"/>
                <a:gd name="connsiteX4" fmla="*/ 1109290 w 5756143"/>
                <a:gd name="connsiteY4" fmla="*/ 12700 h 6150052"/>
                <a:gd name="connsiteX5" fmla="*/ 12700 w 5756143"/>
                <a:gd name="connsiteY5" fmla="*/ 5169087 h 6150052"/>
                <a:gd name="connsiteX6" fmla="*/ 4598556 w 5756143"/>
                <a:gd name="connsiteY6" fmla="*/ 6143693 h 6150052"/>
                <a:gd name="connsiteX7" fmla="*/ 5743431 w 5756143"/>
                <a:gd name="connsiteY7" fmla="*/ 757314 h 6150052"/>
                <a:gd name="connsiteX8" fmla="*/ 5745972 w 5756143"/>
                <a:gd name="connsiteY8" fmla="*/ 744607 h 6150052"/>
                <a:gd name="connsiteX9" fmla="*/ 2299910 w 5756143"/>
                <a:gd name="connsiteY9" fmla="*/ 12700 h 6150052"/>
                <a:gd name="connsiteX10" fmla="*/ 2177925 w 5756143"/>
                <a:gd name="connsiteY10" fmla="*/ 12700 h 6150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56143" h="6150052">
                  <a:moveTo>
                    <a:pt x="5715476" y="764938"/>
                  </a:moveTo>
                  <a:lnTo>
                    <a:pt x="4579496" y="6113197"/>
                  </a:lnTo>
                  <a:lnTo>
                    <a:pt x="43196" y="5150027"/>
                  </a:lnTo>
                  <a:lnTo>
                    <a:pt x="1134704" y="12700"/>
                  </a:lnTo>
                  <a:lnTo>
                    <a:pt x="1109290" y="12700"/>
                  </a:lnTo>
                  <a:lnTo>
                    <a:pt x="12700" y="5169087"/>
                  </a:lnTo>
                  <a:lnTo>
                    <a:pt x="4598556" y="6143693"/>
                  </a:lnTo>
                  <a:lnTo>
                    <a:pt x="5743431" y="757314"/>
                  </a:lnTo>
                  <a:lnTo>
                    <a:pt x="5745972" y="744607"/>
                  </a:lnTo>
                  <a:lnTo>
                    <a:pt x="2299910" y="12700"/>
                  </a:lnTo>
                  <a:lnTo>
                    <a:pt x="2177925" y="12700"/>
                  </a:lnTo>
                  <a:close/>
                </a:path>
              </a:pathLst>
            </a:custGeom>
            <a:solidFill>
              <a:schemeClr val="bg1"/>
            </a:soli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24" name="Рисунок 23">
            <a:extLst>
              <a:ext uri="{FF2B5EF4-FFF2-40B4-BE49-F238E27FC236}">
                <a16:creationId xmlns:a16="http://schemas.microsoft.com/office/drawing/2014/main" id="{76641E2E-882B-485E-AD7C-2BC054BEA52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720000">
            <a:off x="6380863" y="214471"/>
            <a:ext cx="4645278" cy="5601304"/>
          </a:xfrm>
          <a:custGeom>
            <a:avLst/>
            <a:gdLst>
              <a:gd name="connsiteX0" fmla="*/ 0 w 4643879"/>
              <a:gd name="connsiteY0" fmla="*/ 5462044 h 5462044"/>
              <a:gd name="connsiteX1" fmla="*/ 1160970 w 4643879"/>
              <a:gd name="connsiteY1" fmla="*/ 0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6146 w 4643879"/>
              <a:gd name="connsiteY2" fmla="*/ 8068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4634592 w 4643879"/>
              <a:gd name="connsiteY4" fmla="*/ 5460922 h 5462044"/>
              <a:gd name="connsiteX5" fmla="*/ 0 w 4643879"/>
              <a:gd name="connsiteY5" fmla="*/ 5462044 h 546204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72101 h 5472101"/>
              <a:gd name="connsiteX1" fmla="*/ 8345 w 4647218"/>
              <a:gd name="connsiteY1" fmla="*/ 21518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0 w 4647218"/>
              <a:gd name="connsiteY0" fmla="*/ 5472101 h 5472101"/>
              <a:gd name="connsiteX1" fmla="*/ 5908 w 4647218"/>
              <a:gd name="connsiteY1" fmla="*/ 22456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38412 w 4647699"/>
              <a:gd name="connsiteY4" fmla="*/ 5465839 h 5472101"/>
              <a:gd name="connsiteX5" fmla="*/ 481 w 4647699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43537 w 4647699"/>
              <a:gd name="connsiteY4" fmla="*/ 5464749 h 5472101"/>
              <a:gd name="connsiteX5" fmla="*/ 481 w 4647699"/>
              <a:gd name="connsiteY5" fmla="*/ 5472101 h 5472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7699" h="5472101">
                <a:moveTo>
                  <a:pt x="481" y="5472101"/>
                </a:moveTo>
                <a:cubicBezTo>
                  <a:pt x="4478" y="3656033"/>
                  <a:pt x="-2747" y="2037289"/>
                  <a:pt x="1250" y="221221"/>
                </a:cubicBezTo>
                <a:lnTo>
                  <a:pt x="1049359" y="0"/>
                </a:lnTo>
                <a:lnTo>
                  <a:pt x="4647699" y="4917"/>
                </a:lnTo>
                <a:cubicBezTo>
                  <a:pt x="4644603" y="1825224"/>
                  <a:pt x="4646633" y="3644442"/>
                  <a:pt x="4643537" y="5464749"/>
                </a:cubicBezTo>
                <a:lnTo>
                  <a:pt x="481" y="5472101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399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2042157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метка текст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афический объект 16">
            <a:extLst>
              <a:ext uri="{FF2B5EF4-FFF2-40B4-BE49-F238E27FC236}">
                <a16:creationId xmlns:a16="http://schemas.microsoft.com/office/drawing/2014/main" id="{AD4D64B1-E729-4A4C-8FF7-134EACCE9ED5}"/>
              </a:ext>
            </a:extLst>
          </p:cNvPr>
          <p:cNvGrpSpPr/>
          <p:nvPr userDrawn="1"/>
        </p:nvGrpSpPr>
        <p:grpSpPr>
          <a:xfrm>
            <a:off x="10956869" y="5812398"/>
            <a:ext cx="1234157" cy="1076020"/>
            <a:chOff x="5626893" y="3026568"/>
            <a:chExt cx="937260" cy="800760"/>
          </a:xfrm>
        </p:grpSpPr>
        <p:sp>
          <p:nvSpPr>
            <p:cNvPr id="9" name="Полилиния: Фигура 8">
              <a:extLst>
                <a:ext uri="{FF2B5EF4-FFF2-40B4-BE49-F238E27FC236}">
                  <a16:creationId xmlns:a16="http://schemas.microsoft.com/office/drawing/2014/main" id="{57668185-4891-4CEF-B849-B73B1AD90FD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2A3C1BE6-5446-49A0-9C65-D92077D0E911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5" name="Дата 4">
            <a:extLst>
              <a:ext uri="{FF2B5EF4-FFF2-40B4-BE49-F238E27FC236}">
                <a16:creationId xmlns:a16="http://schemas.microsoft.com/office/drawing/2014/main" id="{BC7C1B33-ECEC-4E34-B218-27830F70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D31CE7A-B999-4982-BCDD-EEC4E9A23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6317B1B-B559-4F47-A9AB-834EB93A8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23F3C396-D7E8-4134-99CB-83AC5015781D}"/>
              </a:ext>
            </a:extLst>
          </p:cNvPr>
          <p:cNvGrpSpPr/>
          <p:nvPr userDrawn="1"/>
        </p:nvGrpSpPr>
        <p:grpSpPr>
          <a:xfrm flipH="1">
            <a:off x="7317865" y="601060"/>
            <a:ext cx="4882769" cy="1671205"/>
            <a:chOff x="-26126" y="587196"/>
            <a:chExt cx="4885313" cy="1632656"/>
          </a:xfrm>
        </p:grpSpPr>
        <p:sp>
          <p:nvSpPr>
            <p:cNvPr id="11" name="Графический объект 23">
              <a:extLst>
                <a:ext uri="{FF2B5EF4-FFF2-40B4-BE49-F238E27FC236}">
                  <a16:creationId xmlns:a16="http://schemas.microsoft.com/office/drawing/2014/main" id="{545A4C09-DA17-4F53-9893-7152B53CD712}"/>
                </a:ext>
              </a:extLst>
            </p:cNvPr>
            <p:cNvSpPr/>
            <p:nvPr userDrawn="1"/>
          </p:nvSpPr>
          <p:spPr>
            <a:xfrm>
              <a:off x="-24517" y="970945"/>
              <a:ext cx="4593600" cy="1238400"/>
            </a:xfrm>
            <a:custGeom>
              <a:avLst/>
              <a:gdLst>
                <a:gd name="connsiteX0" fmla="*/ 3451384 w 3457575"/>
                <a:gd name="connsiteY0" fmla="*/ 842439 h 942975"/>
                <a:gd name="connsiteX1" fmla="*/ 3367564 w 3457575"/>
                <a:gd name="connsiteY1" fmla="*/ 44244 h 942975"/>
                <a:gd name="connsiteX2" fmla="*/ 7144 w 3457575"/>
                <a:gd name="connsiteY2" fmla="*/ 129969 h 942975"/>
                <a:gd name="connsiteX3" fmla="*/ 7144 w 3457575"/>
                <a:gd name="connsiteY3" fmla="*/ 936736 h 942975"/>
                <a:gd name="connsiteX4" fmla="*/ 3451384 w 3457575"/>
                <a:gd name="connsiteY4" fmla="*/ 842439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7575" h="942975">
                  <a:moveTo>
                    <a:pt x="3451384" y="842439"/>
                  </a:moveTo>
                  <a:lnTo>
                    <a:pt x="3367564" y="44244"/>
                  </a:lnTo>
                  <a:cubicBezTo>
                    <a:pt x="3367564" y="44244"/>
                    <a:pt x="2172176" y="-81486"/>
                    <a:pt x="7144" y="129969"/>
                  </a:cubicBezTo>
                  <a:lnTo>
                    <a:pt x="7144" y="936736"/>
                  </a:lnTo>
                  <a:cubicBezTo>
                    <a:pt x="1989296" y="739569"/>
                    <a:pt x="3451384" y="842439"/>
                    <a:pt x="3451384" y="84243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alpha val="10000"/>
                  </a:schemeClr>
                </a:gs>
                <a:gs pos="88000">
                  <a:schemeClr val="accent2">
                    <a:alpha val="50000"/>
                  </a:schemeClr>
                </a:gs>
              </a:gsLst>
              <a:lin ang="108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12" name="Графический объект 6">
              <a:extLst>
                <a:ext uri="{FF2B5EF4-FFF2-40B4-BE49-F238E27FC236}">
                  <a16:creationId xmlns:a16="http://schemas.microsoft.com/office/drawing/2014/main" id="{2D92C53E-EB06-4CBC-A335-BC3156E96896}"/>
                </a:ext>
              </a:extLst>
            </p:cNvPr>
            <p:cNvSpPr/>
            <p:nvPr userDrawn="1"/>
          </p:nvSpPr>
          <p:spPr>
            <a:xfrm>
              <a:off x="-26126" y="587196"/>
              <a:ext cx="4885313" cy="1632656"/>
            </a:xfrm>
            <a:custGeom>
              <a:avLst/>
              <a:gdLst>
                <a:gd name="connsiteX0" fmla="*/ 12607 w 4885312"/>
                <a:gd name="connsiteY0" fmla="*/ 1627544 h 1632656"/>
                <a:gd name="connsiteX1" fmla="*/ 4876404 w 4885312"/>
                <a:gd name="connsiteY1" fmla="*/ 1073201 h 1632656"/>
                <a:gd name="connsiteX2" fmla="*/ 4765029 w 4885312"/>
                <a:gd name="connsiteY2" fmla="*/ 12607 h 1632656"/>
                <a:gd name="connsiteX3" fmla="*/ 12607 w 4885312"/>
                <a:gd name="connsiteY3" fmla="*/ 554294 h 163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5312" h="1632656">
                  <a:moveTo>
                    <a:pt x="12607" y="1627544"/>
                  </a:moveTo>
                  <a:lnTo>
                    <a:pt x="4876404" y="1073201"/>
                  </a:lnTo>
                  <a:lnTo>
                    <a:pt x="4765029" y="12607"/>
                  </a:lnTo>
                  <a:lnTo>
                    <a:pt x="12607" y="554294"/>
                  </a:lnTo>
                  <a:close/>
                </a:path>
              </a:pathLst>
            </a:custGeom>
            <a:gradFill flip="none" rotWithShape="1">
              <a:gsLst>
                <a:gs pos="9000">
                  <a:schemeClr val="accent1"/>
                </a:gs>
                <a:gs pos="100000">
                  <a:schemeClr val="accent2"/>
                </a:gs>
              </a:gsLst>
              <a:lin ang="360000" scaled="0"/>
              <a:tileRect/>
            </a:gradFill>
            <a:ln w="1265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D3A443B5-C60C-4149-99AA-5309F8B41C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360000">
            <a:off x="7351015" y="916399"/>
            <a:ext cx="4732992" cy="1036491"/>
          </a:xfrm>
        </p:spPr>
        <p:txBody>
          <a:bodyPr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Разметка текста 2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D901BA76-252C-47D8-A48A-ECBA799BFCC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75470" y="2500047"/>
            <a:ext cx="3911594" cy="823671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999" b="1">
                <a:solidFill>
                  <a:schemeClr val="bg1"/>
                </a:solidFill>
              </a:defRPr>
            </a:lvl1pPr>
            <a:lvl2pPr marL="456949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3897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0846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7794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4743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1691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19864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5588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16">
            <a:extLst>
              <a:ext uri="{FF2B5EF4-FFF2-40B4-BE49-F238E27FC236}">
                <a16:creationId xmlns:a16="http://schemas.microsoft.com/office/drawing/2014/main" id="{9D30E37C-4282-4FD1-9238-5F541F189E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29230" y="3481600"/>
            <a:ext cx="4345669" cy="709664"/>
          </a:xfrm>
        </p:spPr>
        <p:txBody>
          <a:bodyPr rtlCol="0">
            <a:normAutofit/>
          </a:bodyPr>
          <a:lstStyle>
            <a:lvl1pPr marL="0" indent="0">
              <a:spcBef>
                <a:spcPts val="600"/>
              </a:spcBef>
              <a:buClr>
                <a:schemeClr val="accent2"/>
              </a:buClr>
              <a:buNone/>
              <a:defRPr sz="1599">
                <a:solidFill>
                  <a:schemeClr val="accent4"/>
                </a:solidFill>
                <a:latin typeface="+mn-lt"/>
              </a:defRPr>
            </a:lvl1pPr>
            <a:lvl2pPr marL="456949" indent="0">
              <a:buNone/>
              <a:defRPr sz="1599">
                <a:latin typeface="Franklin Gothic Book" panose="020B0503020102020204" pitchFamily="34" charset="0"/>
              </a:defRPr>
            </a:lvl2pPr>
            <a:lvl3pPr>
              <a:defRPr sz="1599">
                <a:latin typeface="Franklin Gothic Book" panose="020B0503020102020204" pitchFamily="34" charset="0"/>
              </a:defRPr>
            </a:lvl3pPr>
            <a:lvl4pPr>
              <a:defRPr sz="1599">
                <a:latin typeface="Franklin Gothic Book" panose="020B0503020102020204" pitchFamily="34" charset="0"/>
              </a:defRPr>
            </a:lvl4pPr>
            <a:lvl5pPr>
              <a:defRPr sz="1599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0" name="Текст 16">
            <a:extLst>
              <a:ext uri="{FF2B5EF4-FFF2-40B4-BE49-F238E27FC236}">
                <a16:creationId xmlns:a16="http://schemas.microsoft.com/office/drawing/2014/main" id="{2B21A588-9CF1-4122-959A-D1A3DA672B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29230" y="4299484"/>
            <a:ext cx="4345669" cy="1442005"/>
          </a:xfrm>
        </p:spPr>
        <p:txBody>
          <a:bodyPr rtlCol="0">
            <a:normAutofit/>
          </a:bodyPr>
          <a:lstStyle>
            <a:lvl1pPr marL="179901" indent="-179901">
              <a:spcBef>
                <a:spcPts val="600"/>
              </a:spcBef>
              <a:buClr>
                <a:schemeClr val="accent2"/>
              </a:buClr>
              <a:defRPr sz="1599">
                <a:solidFill>
                  <a:schemeClr val="accent4"/>
                </a:solidFill>
                <a:latin typeface="+mn-lt"/>
              </a:defRPr>
            </a:lvl1pPr>
            <a:lvl2pPr marL="456949" indent="0">
              <a:buNone/>
              <a:defRPr sz="1599">
                <a:latin typeface="Franklin Gothic Book" panose="020B0503020102020204" pitchFamily="34" charset="0"/>
              </a:defRPr>
            </a:lvl2pPr>
            <a:lvl3pPr>
              <a:defRPr sz="1599">
                <a:latin typeface="Franklin Gothic Book" panose="020B0503020102020204" pitchFamily="34" charset="0"/>
              </a:defRPr>
            </a:lvl3pPr>
            <a:lvl4pPr>
              <a:defRPr sz="1599">
                <a:latin typeface="Franklin Gothic Book" panose="020B0503020102020204" pitchFamily="34" charset="0"/>
              </a:defRPr>
            </a:lvl4pPr>
            <a:lvl5pPr>
              <a:defRPr sz="1599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grpSp>
        <p:nvGrpSpPr>
          <p:cNvPr id="22" name="Графический объект 20">
            <a:extLst>
              <a:ext uri="{FF2B5EF4-FFF2-40B4-BE49-F238E27FC236}">
                <a16:creationId xmlns:a16="http://schemas.microsoft.com/office/drawing/2014/main" id="{15D5C0A2-3C70-442D-AAF6-E16ADACDBF4F}"/>
              </a:ext>
            </a:extLst>
          </p:cNvPr>
          <p:cNvGrpSpPr/>
          <p:nvPr/>
        </p:nvGrpSpPr>
        <p:grpSpPr>
          <a:xfrm>
            <a:off x="-12660" y="-12965"/>
            <a:ext cx="6415627" cy="6306385"/>
            <a:chOff x="-12667" y="-12667"/>
            <a:chExt cx="6418971" cy="6160919"/>
          </a:xfrm>
        </p:grpSpPr>
        <p:sp>
          <p:nvSpPr>
            <p:cNvPr id="23" name="Полилиния: Фигура 22">
              <a:extLst>
                <a:ext uri="{FF2B5EF4-FFF2-40B4-BE49-F238E27FC236}">
                  <a16:creationId xmlns:a16="http://schemas.microsoft.com/office/drawing/2014/main" id="{DBA690C0-CF33-41CB-B76C-FC462F39BB66}"/>
                </a:ext>
              </a:extLst>
            </p:cNvPr>
            <p:cNvSpPr/>
            <p:nvPr/>
          </p:nvSpPr>
          <p:spPr>
            <a:xfrm>
              <a:off x="0" y="4388743"/>
              <a:ext cx="6396137" cy="1759509"/>
            </a:xfrm>
            <a:custGeom>
              <a:avLst/>
              <a:gdLst>
                <a:gd name="connsiteX0" fmla="*/ 6346644 w 6418971"/>
                <a:gd name="connsiteY0" fmla="*/ 12667 h 1776000"/>
                <a:gd name="connsiteX1" fmla="*/ 12667 w 6418971"/>
                <a:gd name="connsiteY1" fmla="*/ 456667 h 1776000"/>
                <a:gd name="connsiteX2" fmla="*/ 12667 w 6418971"/>
                <a:gd name="connsiteY2" fmla="*/ 1772176 h 1776000"/>
                <a:gd name="connsiteX3" fmla="*/ 6408804 w 6418971"/>
                <a:gd name="connsiteY3" fmla="*/ 909547 h 1776000"/>
                <a:gd name="connsiteX4" fmla="*/ 6346644 w 6418971"/>
                <a:gd name="connsiteY4" fmla="*/ 12667 h 1776000"/>
                <a:gd name="connsiteX0" fmla="*/ 6333977 w 6396137"/>
                <a:gd name="connsiteY0" fmla="*/ 0 h 1759509"/>
                <a:gd name="connsiteX1" fmla="*/ 0 w 6396137"/>
                <a:gd name="connsiteY1" fmla="*/ 444000 h 1759509"/>
                <a:gd name="connsiteX2" fmla="*/ 0 w 6396137"/>
                <a:gd name="connsiteY2" fmla="*/ 1759509 h 1759509"/>
                <a:gd name="connsiteX3" fmla="*/ 6396137 w 6396137"/>
                <a:gd name="connsiteY3" fmla="*/ 834832 h 1759509"/>
                <a:gd name="connsiteX4" fmla="*/ 6333977 w 6396137"/>
                <a:gd name="connsiteY4" fmla="*/ 0 h 1759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6137" h="1759509">
                  <a:moveTo>
                    <a:pt x="6333977" y="0"/>
                  </a:moveTo>
                  <a:lnTo>
                    <a:pt x="0" y="444000"/>
                  </a:lnTo>
                  <a:lnTo>
                    <a:pt x="0" y="1759509"/>
                  </a:lnTo>
                  <a:cubicBezTo>
                    <a:pt x="1074480" y="1438560"/>
                    <a:pt x="3085166" y="949003"/>
                    <a:pt x="6396137" y="834832"/>
                  </a:cubicBezTo>
                  <a:cubicBezTo>
                    <a:pt x="6369497" y="303301"/>
                    <a:pt x="6333977" y="0"/>
                    <a:pt x="6333977" y="0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0"/>
                  </a:schemeClr>
                </a:gs>
                <a:gs pos="100000">
                  <a:schemeClr val="accent5">
                    <a:alpha val="6000"/>
                  </a:schemeClr>
                </a:gs>
              </a:gsLst>
              <a:lin ang="10800000" scaled="1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4" name="Полилиния: Фигура 23">
              <a:extLst>
                <a:ext uri="{FF2B5EF4-FFF2-40B4-BE49-F238E27FC236}">
                  <a16:creationId xmlns:a16="http://schemas.microsoft.com/office/drawing/2014/main" id="{36D855DB-2DC5-479D-94A0-542899B6911B}"/>
                </a:ext>
              </a:extLst>
            </p:cNvPr>
            <p:cNvSpPr/>
            <p:nvPr/>
          </p:nvSpPr>
          <p:spPr>
            <a:xfrm>
              <a:off x="-12667" y="-12667"/>
              <a:ext cx="6418971" cy="5683200"/>
            </a:xfrm>
            <a:custGeom>
              <a:avLst/>
              <a:gdLst>
                <a:gd name="connsiteX0" fmla="*/ 12667 w 6418971"/>
                <a:gd name="connsiteY0" fmla="*/ 5681913 h 5683200"/>
                <a:gd name="connsiteX1" fmla="*/ 6408804 w 6418971"/>
                <a:gd name="connsiteY1" fmla="*/ 5234107 h 5683200"/>
                <a:gd name="connsiteX2" fmla="*/ 6043456 w 6418971"/>
                <a:gd name="connsiteY2" fmla="*/ 12667 h 5683200"/>
                <a:gd name="connsiteX3" fmla="*/ 12667 w 6418971"/>
                <a:gd name="connsiteY3" fmla="*/ 12667 h 568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8971" h="5683200">
                  <a:moveTo>
                    <a:pt x="12667" y="5681913"/>
                  </a:moveTo>
                  <a:lnTo>
                    <a:pt x="6408804" y="5234107"/>
                  </a:lnTo>
                  <a:lnTo>
                    <a:pt x="6043456" y="12667"/>
                  </a:lnTo>
                  <a:lnTo>
                    <a:pt x="12667" y="12667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840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5" name="Полилиния: Фигура 24">
              <a:extLst>
                <a:ext uri="{FF2B5EF4-FFF2-40B4-BE49-F238E27FC236}">
                  <a16:creationId xmlns:a16="http://schemas.microsoft.com/office/drawing/2014/main" id="{C2DADFD8-5DEE-449A-A576-39F98BB2A88B}"/>
                </a:ext>
              </a:extLst>
            </p:cNvPr>
            <p:cNvSpPr/>
            <p:nvPr/>
          </p:nvSpPr>
          <p:spPr>
            <a:xfrm>
              <a:off x="-12667" y="-12667"/>
              <a:ext cx="6114514" cy="5404114"/>
            </a:xfrm>
            <a:custGeom>
              <a:avLst/>
              <a:gdLst>
                <a:gd name="connsiteX0" fmla="*/ 6080244 w 6114514"/>
                <a:gd name="connsiteY0" fmla="*/ 4942336 h 5404114"/>
                <a:gd name="connsiteX1" fmla="*/ 12667 w 6114514"/>
                <a:gd name="connsiteY1" fmla="*/ 5367307 h 5404114"/>
                <a:gd name="connsiteX2" fmla="*/ 12667 w 6114514"/>
                <a:gd name="connsiteY2" fmla="*/ 5392679 h 5404114"/>
                <a:gd name="connsiteX3" fmla="*/ 6095467 w 6114514"/>
                <a:gd name="connsiteY3" fmla="*/ 4966439 h 5404114"/>
                <a:gd name="connsiteX4" fmla="*/ 6108153 w 6114514"/>
                <a:gd name="connsiteY4" fmla="*/ 4966439 h 5404114"/>
                <a:gd name="connsiteX5" fmla="*/ 5761833 w 6114514"/>
                <a:gd name="connsiteY5" fmla="*/ 12667 h 5404114"/>
                <a:gd name="connsiteX6" fmla="*/ 5736462 w 6114514"/>
                <a:gd name="connsiteY6" fmla="*/ 12667 h 5404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14514" h="5404114">
                  <a:moveTo>
                    <a:pt x="6080244" y="4942336"/>
                  </a:moveTo>
                  <a:lnTo>
                    <a:pt x="12667" y="5367307"/>
                  </a:lnTo>
                  <a:lnTo>
                    <a:pt x="12667" y="5392679"/>
                  </a:lnTo>
                  <a:lnTo>
                    <a:pt x="6095467" y="4966439"/>
                  </a:lnTo>
                  <a:lnTo>
                    <a:pt x="6108153" y="4966439"/>
                  </a:lnTo>
                  <a:lnTo>
                    <a:pt x="5761833" y="12667"/>
                  </a:lnTo>
                  <a:lnTo>
                    <a:pt x="5736462" y="12667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27" name="Рисунок 26">
            <a:extLst>
              <a:ext uri="{FF2B5EF4-FFF2-40B4-BE49-F238E27FC236}">
                <a16:creationId xmlns:a16="http://schemas.microsoft.com/office/drawing/2014/main" id="{BBA8375B-3CE5-468D-91DF-8151963A953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693" y="1"/>
            <a:ext cx="6062807" cy="5482282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5966" h="5408602">
                <a:moveTo>
                  <a:pt x="693" y="5408602"/>
                </a:moveTo>
                <a:cubicBezTo>
                  <a:pt x="4546" y="3609465"/>
                  <a:pt x="-2683" y="1799137"/>
                  <a:pt x="1170" y="0"/>
                </a:cubicBezTo>
                <a:lnTo>
                  <a:pt x="5725098" y="841"/>
                </a:lnTo>
                <a:lnTo>
                  <a:pt x="6065966" y="4979386"/>
                </a:lnTo>
                <a:lnTo>
                  <a:pt x="693" y="5408602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399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256352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8.xml"/><Relationship Id="rId21" Type="http://schemas.openxmlformats.org/officeDocument/2006/relationships/slideLayout" Target="../slideLayouts/slideLayout26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5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4" y="1159949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17" name="bg object 17"/>
          <p:cNvSpPr/>
          <p:nvPr/>
        </p:nvSpPr>
        <p:spPr>
          <a:xfrm>
            <a:off x="141280" y="153955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30"/>
            <a:ext cx="389940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A1845D3B-A7CA-4751-B979-90553EDEB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764" y="373746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>
            <a:extLst>
              <a:ext uri="{FF2B5EF4-FFF2-40B4-BE49-F238E27FC236}">
                <a16:creationId xmlns:a16="http://schemas.microsoft.com/office/drawing/2014/main" id="{46A43512-71B9-49DF-A1D4-8CE3742E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83A523-550D-4EF7-B5BF-4E5BA6655B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19570" y="608621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99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8A98FF-2C58-4968-A1DC-0EBD6961C6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0751" y="6086212"/>
            <a:ext cx="2637948" cy="373746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599" b="1">
                <a:solidFill>
                  <a:schemeClr val="bg2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E93C2C-842E-4579-ABBB-7ED2CC0BA1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57930" y="6086212"/>
            <a:ext cx="641923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99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fld id="{98C0CDE5-970C-4CC4-BF43-0DA127E73E8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68385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687" r:id="rId21"/>
    <p:sldLayoutId id="2147483688" r:id="rId22"/>
  </p:sldLayoutIdLst>
  <p:hf hdr="0" dt="0"/>
  <p:txStyles>
    <p:titleStyle>
      <a:lvl1pPr algn="l" defTabSz="913897" rtl="0" eaLnBrk="1" latinLnBrk="0" hangingPunct="1">
        <a:lnSpc>
          <a:spcPct val="90000"/>
        </a:lnSpc>
        <a:spcBef>
          <a:spcPct val="0"/>
        </a:spcBef>
        <a:buNone/>
        <a:defRPr sz="3998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74" indent="-228474" algn="l" defTabSz="913897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798" kern="1200">
          <a:solidFill>
            <a:schemeClr val="accent4"/>
          </a:solidFill>
          <a:latin typeface="+mn-lt"/>
          <a:ea typeface="+mn-ea"/>
          <a:cs typeface="+mn-cs"/>
        </a:defRPr>
      </a:lvl1pPr>
      <a:lvl2pPr marL="685423" indent="-228474" algn="l" defTabSz="91389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accent4"/>
          </a:solidFill>
          <a:latin typeface="+mn-lt"/>
          <a:ea typeface="+mn-ea"/>
          <a:cs typeface="+mn-cs"/>
        </a:defRPr>
      </a:lvl2pPr>
      <a:lvl3pPr marL="1142371" indent="-228474" algn="l" defTabSz="91389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accent4"/>
          </a:solidFill>
          <a:latin typeface="+mn-lt"/>
          <a:ea typeface="+mn-ea"/>
          <a:cs typeface="+mn-cs"/>
        </a:defRPr>
      </a:lvl3pPr>
      <a:lvl4pPr marL="1599320" indent="-228474" algn="l" defTabSz="91389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accent4"/>
          </a:solidFill>
          <a:latin typeface="+mn-lt"/>
          <a:ea typeface="+mn-ea"/>
          <a:cs typeface="+mn-cs"/>
        </a:defRPr>
      </a:lvl4pPr>
      <a:lvl5pPr marL="2056268" indent="-228474" algn="l" defTabSz="91389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accent4"/>
          </a:solidFill>
          <a:latin typeface="+mn-lt"/>
          <a:ea typeface="+mn-ea"/>
          <a:cs typeface="+mn-cs"/>
        </a:defRPr>
      </a:lvl5pPr>
      <a:lvl6pPr marL="2513217" indent="-228474" algn="l" defTabSz="91389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166" indent="-228474" algn="l" defTabSz="91389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114" indent="-228474" algn="l" defTabSz="91389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4063" indent="-228474" algn="l" defTabSz="91389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89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6949" algn="l" defTabSz="91389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3897" algn="l" defTabSz="91389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0846" algn="l" defTabSz="91389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7794" algn="l" defTabSz="91389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4743" algn="l" defTabSz="91389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1691" algn="l" defTabSz="91389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8640" algn="l" defTabSz="91389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5588" algn="l" defTabSz="91389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572">
          <p15:clr>
            <a:srgbClr val="F26B43"/>
          </p15:clr>
        </p15:guide>
        <p15:guide id="2" pos="3840">
          <p15:clr>
            <a:srgbClr val="F26B43"/>
          </p15:clr>
        </p15:guide>
        <p15:guide id="3" pos="574">
          <p15:clr>
            <a:srgbClr val="F26B43"/>
          </p15:clr>
        </p15:guide>
        <p15:guide id="4" pos="7106">
          <p15:clr>
            <a:srgbClr val="F26B43"/>
          </p15:clr>
        </p15:guide>
        <p15:guide id="5" orient="horz" pos="3748">
          <p15:clr>
            <a:srgbClr val="F26B43"/>
          </p15:clr>
        </p15:guide>
        <p15:guide id="6" pos="3250">
          <p15:clr>
            <a:srgbClr val="F26B43"/>
          </p15:clr>
        </p15:guide>
        <p15:guide id="7" pos="4430">
          <p15:clr>
            <a:srgbClr val="F26B43"/>
          </p15:clr>
        </p15:guide>
        <p15:guide id="8" orient="horz" pos="216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4" y="1159950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713"/>
          </a:p>
        </p:txBody>
      </p:sp>
      <p:sp>
        <p:nvSpPr>
          <p:cNvPr id="17" name="bg object 17"/>
          <p:cNvSpPr/>
          <p:nvPr/>
        </p:nvSpPr>
        <p:spPr>
          <a:xfrm>
            <a:off x="141280" y="153955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71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4" y="221587"/>
            <a:ext cx="1091440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7" y="2344058"/>
            <a:ext cx="1043032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31"/>
            <a:ext cx="3899408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1"/>
            <a:ext cx="2802700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31"/>
            <a:ext cx="2802700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81817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94883">
        <a:defRPr>
          <a:latin typeface="+mn-lt"/>
          <a:ea typeface="+mn-ea"/>
          <a:cs typeface="+mn-cs"/>
        </a:defRPr>
      </a:lvl2pPr>
      <a:lvl3pPr marL="1189767">
        <a:defRPr>
          <a:latin typeface="+mn-lt"/>
          <a:ea typeface="+mn-ea"/>
          <a:cs typeface="+mn-cs"/>
        </a:defRPr>
      </a:lvl3pPr>
      <a:lvl4pPr marL="1784651">
        <a:defRPr>
          <a:latin typeface="+mn-lt"/>
          <a:ea typeface="+mn-ea"/>
          <a:cs typeface="+mn-cs"/>
        </a:defRPr>
      </a:lvl4pPr>
      <a:lvl5pPr marL="2379535">
        <a:defRPr>
          <a:latin typeface="+mn-lt"/>
          <a:ea typeface="+mn-ea"/>
          <a:cs typeface="+mn-cs"/>
        </a:defRPr>
      </a:lvl5pPr>
      <a:lvl6pPr marL="2974419">
        <a:defRPr>
          <a:latin typeface="+mn-lt"/>
          <a:ea typeface="+mn-ea"/>
          <a:cs typeface="+mn-cs"/>
        </a:defRPr>
      </a:lvl6pPr>
      <a:lvl7pPr marL="3569301">
        <a:defRPr>
          <a:latin typeface="+mn-lt"/>
          <a:ea typeface="+mn-ea"/>
          <a:cs typeface="+mn-cs"/>
        </a:defRPr>
      </a:lvl7pPr>
      <a:lvl8pPr marL="4164186">
        <a:defRPr>
          <a:latin typeface="+mn-lt"/>
          <a:ea typeface="+mn-ea"/>
          <a:cs typeface="+mn-cs"/>
        </a:defRPr>
      </a:lvl8pPr>
      <a:lvl9pPr marL="475906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94883">
        <a:defRPr>
          <a:latin typeface="+mn-lt"/>
          <a:ea typeface="+mn-ea"/>
          <a:cs typeface="+mn-cs"/>
        </a:defRPr>
      </a:lvl2pPr>
      <a:lvl3pPr marL="1189767">
        <a:defRPr>
          <a:latin typeface="+mn-lt"/>
          <a:ea typeface="+mn-ea"/>
          <a:cs typeface="+mn-cs"/>
        </a:defRPr>
      </a:lvl3pPr>
      <a:lvl4pPr marL="1784651">
        <a:defRPr>
          <a:latin typeface="+mn-lt"/>
          <a:ea typeface="+mn-ea"/>
          <a:cs typeface="+mn-cs"/>
        </a:defRPr>
      </a:lvl4pPr>
      <a:lvl5pPr marL="2379535">
        <a:defRPr>
          <a:latin typeface="+mn-lt"/>
          <a:ea typeface="+mn-ea"/>
          <a:cs typeface="+mn-cs"/>
        </a:defRPr>
      </a:lvl5pPr>
      <a:lvl6pPr marL="2974419">
        <a:defRPr>
          <a:latin typeface="+mn-lt"/>
          <a:ea typeface="+mn-ea"/>
          <a:cs typeface="+mn-cs"/>
        </a:defRPr>
      </a:lvl6pPr>
      <a:lvl7pPr marL="3569301">
        <a:defRPr>
          <a:latin typeface="+mn-lt"/>
          <a:ea typeface="+mn-ea"/>
          <a:cs typeface="+mn-cs"/>
        </a:defRPr>
      </a:lvl7pPr>
      <a:lvl8pPr marL="4164186">
        <a:defRPr>
          <a:latin typeface="+mn-lt"/>
          <a:ea typeface="+mn-ea"/>
          <a:cs typeface="+mn-cs"/>
        </a:defRPr>
      </a:lvl8pPr>
      <a:lvl9pPr marL="475906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1904"/>
            <a:ext cx="12185650" cy="172777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29402" y="496334"/>
            <a:ext cx="5126847" cy="1142244"/>
          </a:xfrm>
          <a:prstGeom prst="rect">
            <a:avLst/>
          </a:prstGeom>
        </p:spPr>
        <p:txBody>
          <a:bodyPr vert="horz" wrap="square" lIns="0" tIns="19462" rIns="0" bIns="0" rtlCol="0" anchor="ctr">
            <a:spAutoFit/>
          </a:bodyPr>
          <a:lstStyle/>
          <a:p>
            <a:pPr marL="16925" algn="ctr">
              <a:spcBef>
                <a:spcPts val="152"/>
              </a:spcBef>
            </a:pPr>
            <a:r>
              <a:rPr lang="en-US" sz="7196" dirty="0" smtClean="0"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sz="7196" dirty="0"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889754" y="311807"/>
            <a:ext cx="1792457" cy="1218565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717686" y="20765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39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399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802506" y="592951"/>
            <a:ext cx="1879705" cy="928767"/>
          </a:xfrm>
          <a:prstGeom prst="rect">
            <a:avLst/>
          </a:prstGeom>
        </p:spPr>
        <p:txBody>
          <a:bodyPr vert="horz" wrap="square" lIns="0" tIns="21156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1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731" b="1" spc="13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731" b="1" spc="13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731" b="1" spc="13" dirty="0" err="1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3731" b="1" spc="13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67"/>
              </a:spcBef>
            </a:pPr>
            <a:r>
              <a:rPr lang="en-US" sz="1999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373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637257" y="1130156"/>
            <a:ext cx="1107890" cy="508422"/>
          </a:xfrm>
          <a:prstGeom prst="rect">
            <a:avLst/>
          </a:prstGeom>
        </p:spPr>
        <p:txBody>
          <a:bodyPr vert="horz" wrap="square" lIns="0" tIns="16079" rIns="0" bIns="0" rtlCol="0">
            <a:spAutoFit/>
          </a:bodyPr>
          <a:lstStyle/>
          <a:p>
            <a:pPr algn="ctr">
              <a:spcBef>
                <a:spcPts val="127"/>
              </a:spcBef>
            </a:pPr>
            <a:endParaRPr sz="3198" dirty="0"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1699" y="2397039"/>
            <a:ext cx="184635" cy="6820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834"/>
          </a:p>
        </p:txBody>
      </p:sp>
      <p:sp>
        <p:nvSpPr>
          <p:cNvPr id="15" name="TextBox 14"/>
          <p:cNvSpPr txBox="1"/>
          <p:nvPr/>
        </p:nvSpPr>
        <p:spPr>
          <a:xfrm>
            <a:off x="975231" y="2111947"/>
            <a:ext cx="109467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MAVZU: AYIRUV-CHEGARALOV YUKLAMALARI </a:t>
            </a:r>
            <a:endParaRPr lang="ru-RU" sz="48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" name="object 32"/>
          <p:cNvGrpSpPr/>
          <p:nvPr/>
        </p:nvGrpSpPr>
        <p:grpSpPr>
          <a:xfrm>
            <a:off x="609283" y="362004"/>
            <a:ext cx="1089200" cy="913924"/>
            <a:chOff x="351125" y="318378"/>
            <a:chExt cx="437515" cy="419100"/>
          </a:xfrm>
        </p:grpSpPr>
        <p:sp>
          <p:nvSpPr>
            <p:cNvPr id="18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19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20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21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</p:grpSp>
      <p:sp>
        <p:nvSpPr>
          <p:cNvPr id="4" name="Скругленный прямоугольник 3"/>
          <p:cNvSpPr/>
          <p:nvPr/>
        </p:nvSpPr>
        <p:spPr>
          <a:xfrm>
            <a:off x="271982" y="2126403"/>
            <a:ext cx="654727" cy="2115146"/>
          </a:xfrm>
          <a:prstGeom prst="round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88991" y="4582838"/>
            <a:ext cx="615048" cy="2115146"/>
          </a:xfrm>
          <a:prstGeom prst="round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826" y="67291"/>
            <a:ext cx="1464712" cy="15712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83497" y="3708064"/>
            <a:ext cx="2899727" cy="26885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29909" y="4064469"/>
            <a:ext cx="3622187" cy="2402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35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446" y="0"/>
            <a:ext cx="12200095" cy="93271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237-mashq</a:t>
            </a:r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20825" y="4424362"/>
            <a:ext cx="3200400" cy="1306596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faqat</a:t>
            </a:r>
            <a:endParaRPr kumimoji="0" lang="ru-RU" sz="6000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1625" y="1116440"/>
            <a:ext cx="11582400" cy="28956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chaqqon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harakat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qilarkan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a’zoyi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badani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terlab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ketgan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faqat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buni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payqamas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hatto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so‘zni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takrorlardi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“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Menga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desa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otib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yubormaydimi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 ”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22307" y="4472977"/>
            <a:ext cx="3200400" cy="1306596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-mi</a:t>
            </a:r>
            <a:endParaRPr kumimoji="0" lang="ru-RU" sz="6000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436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446" y="0"/>
            <a:ext cx="12200095" cy="93271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237-mashq</a:t>
            </a:r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77925" y="4652962"/>
            <a:ext cx="9829800" cy="175260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faqat</a:t>
            </a:r>
            <a:r>
              <a:rPr kumimoji="0" lang="en-US" sz="6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60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ayiruv-chegaralov</a:t>
            </a:r>
            <a:r>
              <a:rPr kumimoji="0" lang="en-US" sz="6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60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1625" y="1116440"/>
            <a:ext cx="11582400" cy="315552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“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Haqiqatni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faqat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haqiqatni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aytaman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 deb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ont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iching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! </a:t>
            </a:r>
          </a:p>
          <a:p>
            <a:pPr marL="0" marR="0" lvl="0" indent="0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4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4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4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oldirilgan</a:t>
            </a:r>
            <a:r>
              <a:rPr lang="en-US" sz="4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suratgina</a:t>
            </a:r>
            <a:r>
              <a:rPr lang="en-US" sz="4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yodgor</a:t>
            </a:r>
            <a:r>
              <a:rPr lang="en-US" sz="4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4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xolos</a:t>
            </a:r>
            <a:r>
              <a:rPr lang="en-US" sz="4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066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446" y="0"/>
            <a:ext cx="12200095" cy="93271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237-mashq</a:t>
            </a:r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49425" y="5414962"/>
            <a:ext cx="8915400" cy="1076325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faqat</a:t>
            </a: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ayiruv-chegaralov</a:t>
            </a: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48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11225" y="1071562"/>
            <a:ext cx="10210800" cy="3971283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446164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Faqat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jimlik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tilaydi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yurak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</a:t>
            </a:r>
          </a:p>
          <a:p>
            <a:pPr marL="0" marR="0" lvl="0" indent="0" defTabSz="446164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Sizdan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birgina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o‘tinch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marR="0" lvl="0" indent="0" defTabSz="446164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Yolg‘iz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qo‘ying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do‘stlarim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marR="0" lvl="0" indent="0" defTabSz="446164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Charchaganman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orom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olayin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5234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446" y="0"/>
            <a:ext cx="12200095" cy="93271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237-mashq</a:t>
            </a:r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97025" y="4469983"/>
            <a:ext cx="8991600" cy="129540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faqat</a:t>
            </a: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ayiruv-chegaralov</a:t>
            </a: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48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3000" y="1223962"/>
            <a:ext cx="11125201" cy="292824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446164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Kuyning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faqat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nasiba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rizqi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bo‘lurmi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  <a:p>
            <a:pPr marL="0" marR="0" lvl="0" indent="0" defTabSz="446164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Kuyni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avjida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qirqsa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bo‘lurmi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1904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446" y="0"/>
            <a:ext cx="12200095" cy="93271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237-mashq</a:t>
            </a:r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89801" y="4119562"/>
            <a:ext cx="8991600" cy="129540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faqat</a:t>
            </a: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-</a:t>
            </a:r>
            <a:r>
              <a:rPr kumimoji="0" lang="en-US" sz="4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gina</a:t>
            </a: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ayiruv-chegaralov</a:t>
            </a: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48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6425" y="1147762"/>
            <a:ext cx="11277601" cy="231864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446164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faqat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shoirgina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emas,balki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adabiy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tanqidchi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ham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575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9517"/>
            <a:ext cx="12185650" cy="1323439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endParaRPr lang="en-US" sz="4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5208041" y="1833562"/>
            <a:ext cx="1305502" cy="914400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694383" y="1394930"/>
            <a:ext cx="5113441" cy="2648432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54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gina</a:t>
            </a:r>
            <a:endParaRPr lang="en-US" sz="5400" b="1" i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erkalash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1625" y="1538401"/>
            <a:ext cx="4573176" cy="241912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5400" b="1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gina</a:t>
            </a:r>
            <a:r>
              <a:rPr lang="en-US" sz="5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en-US" sz="5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yuklamasi</a:t>
            </a:r>
            <a:endParaRPr lang="ru-RU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35025" y="4424362"/>
            <a:ext cx="10294711" cy="2105025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farqlovchi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qatnashgan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353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272FDB3A-73C4-40B2-A879-9857A507FD60}"/>
              </a:ext>
            </a:extLst>
          </p:cNvPr>
          <p:cNvGraphicFramePr/>
          <p:nvPr>
            <p:extLst/>
          </p:nvPr>
        </p:nvGraphicFramePr>
        <p:xfrm>
          <a:off x="1507236" y="1453457"/>
          <a:ext cx="9439817" cy="59914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Стрелка: пятиугольник 3">
            <a:extLst>
              <a:ext uri="{FF2B5EF4-FFF2-40B4-BE49-F238E27FC236}">
                <a16:creationId xmlns:a16="http://schemas.microsoft.com/office/drawing/2014/main" id="{7E8D6894-609B-4B7C-A9FF-E0114C38057F}"/>
              </a:ext>
            </a:extLst>
          </p:cNvPr>
          <p:cNvSpPr/>
          <p:nvPr/>
        </p:nvSpPr>
        <p:spPr>
          <a:xfrm>
            <a:off x="0" y="82749"/>
            <a:ext cx="12185650" cy="926109"/>
          </a:xfrm>
          <a:prstGeom prst="homePlate">
            <a:avLst/>
          </a:prstGeom>
          <a:solidFill>
            <a:srgbClr val="0070C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3897">
              <a:defRPr/>
            </a:pPr>
            <a:r>
              <a:rPr lang="en-US" sz="6396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Yordamchi</a:t>
            </a:r>
            <a:r>
              <a:rPr lang="en-US" sz="6396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396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6396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396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48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446" y="0"/>
            <a:ext cx="12200095" cy="93271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YUKLAMALARNING MA’NO TURLARI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0733" y="2827353"/>
            <a:ext cx="10654188" cy="840779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79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Ayiruv-chegaralov</a:t>
            </a:r>
            <a:r>
              <a:rPr kumimoji="0" lang="en-US" sz="479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79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yuklamalari</a:t>
            </a:r>
            <a:endParaRPr kumimoji="0" lang="ru-RU" sz="479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0510" y="1941012"/>
            <a:ext cx="10972800" cy="728342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Kuchaytiruv-ta’kid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yuklamalari</a:t>
            </a:r>
            <a:endParaRPr kumimoji="0" lang="ru-RU" sz="5204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6508" y="3881914"/>
            <a:ext cx="10780804" cy="898582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O‘xshatish-qiyoslash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yuklamalari</a:t>
            </a:r>
            <a:endParaRPr kumimoji="0" lang="ru-RU" sz="5204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20237" y="1026793"/>
            <a:ext cx="8961956" cy="766425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So‘roq-taajjub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yuklamalari</a:t>
            </a:r>
            <a:endParaRPr kumimoji="0" lang="ru-RU" sz="5204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25625" y="4933442"/>
            <a:ext cx="7484806" cy="747521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Gumon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yuklamasi</a:t>
            </a:r>
            <a:endParaRPr kumimoji="0" lang="ru-RU" sz="5204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790047" y="5833909"/>
            <a:ext cx="6253725" cy="898582"/>
          </a:xfrm>
          <a:prstGeom prst="rect">
            <a:avLst/>
          </a:prstGeom>
          <a:solidFill>
            <a:srgbClr val="CC33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Inkor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yuklamasi</a:t>
            </a:r>
            <a:endParaRPr kumimoji="0" lang="ru-RU" sz="5204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938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9517"/>
            <a:ext cx="12185650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SO‘ROQ-TAAJJUB YUKLAMALARI 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4187825" y="1223963"/>
            <a:ext cx="1447800" cy="1371600"/>
          </a:xfrm>
          <a:prstGeom prst="striped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864225" y="956948"/>
            <a:ext cx="4876800" cy="182948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qo‘shimcha</a:t>
            </a:r>
            <a:endParaRPr kumimoji="0" lang="en-US" sz="54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yuklamalar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Капля 4"/>
          <p:cNvSpPr/>
          <p:nvPr/>
        </p:nvSpPr>
        <p:spPr>
          <a:xfrm>
            <a:off x="149225" y="956948"/>
            <a:ext cx="3543300" cy="3848414"/>
          </a:xfrm>
          <a:prstGeom prst="teardrop">
            <a:avLst>
              <a:gd name="adj" fmla="val 120952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-mi</a:t>
            </a:r>
          </a:p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-chi</a:t>
            </a:r>
          </a:p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-a</a:t>
            </a:r>
          </a:p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959225" y="3586162"/>
            <a:ext cx="7772400" cy="1842487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Dalalarda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ish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boshlandi</a:t>
            </a:r>
            <a:r>
              <a:rPr kumimoji="0" lang="en-US" sz="40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Dalalarda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ish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boshlandi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en-US" sz="4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!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4603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0"/>
            <a:ext cx="12185649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AYIRUV-CHEGARALOV YUKLAMALARI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3730625" y="1452562"/>
          <a:ext cx="8123768" cy="396240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40618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18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r>
                        <a:rPr lang="en-US" sz="4800" b="1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So‘zlar</a:t>
                      </a:r>
                      <a:endParaRPr lang="ru-RU" sz="4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b="1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Qo‘shimcha</a:t>
                      </a:r>
                      <a:endParaRPr lang="ru-RU" sz="4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r>
                        <a:rPr lang="en-US" sz="4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faqat</a:t>
                      </a:r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4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gina</a:t>
                      </a:r>
                      <a:r>
                        <a:rPr lang="en-US" sz="4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r>
                        <a:rPr lang="en-US" sz="4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atigi</a:t>
                      </a:r>
                      <a:r>
                        <a:rPr lang="en-US" sz="4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-kina </a:t>
                      </a:r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4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qina</a:t>
                      </a:r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" name="Picture 4" descr="Cartoon Exercise Book - Vector Illustration. Royalty Free Cliparts,  Vectors, And Stock Illustration. Image 4928382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" y="1300162"/>
            <a:ext cx="35814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7431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9517"/>
            <a:ext cx="12185650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AYIRUV-CHEGARALOV  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YUKLAMALARI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01625" y="995362"/>
            <a:ext cx="11582400" cy="297180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qo‘shilayotgan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ayirib-chegaralab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keluvchi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yuklamalar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yuklamalar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ayiruv-chegaralov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yuklamalari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82625" y="4119562"/>
            <a:ext cx="11049000" cy="22860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Toki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ko‘rmasin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48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mehnatimni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ko‘rishsin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520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ESDA SAQLANG!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Блок-схема: память с посл. доступом 2"/>
          <p:cNvSpPr/>
          <p:nvPr/>
        </p:nvSpPr>
        <p:spPr>
          <a:xfrm>
            <a:off x="2708093" y="1223962"/>
            <a:ext cx="5791200" cy="2667000"/>
          </a:xfrm>
          <a:prstGeom prst="flowChartMagneticTape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gina</a:t>
            </a:r>
            <a:endParaRPr lang="en-US" sz="4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(-kina, -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qina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9825" y="1557674"/>
            <a:ext cx="3177817" cy="2952072"/>
          </a:xfrm>
          <a:prstGeom prst="rect">
            <a:avLst/>
          </a:prstGeom>
        </p:spPr>
      </p:pic>
      <p:sp>
        <p:nvSpPr>
          <p:cNvPr id="5" name="Плюс 4"/>
          <p:cNvSpPr/>
          <p:nvPr/>
        </p:nvSpPr>
        <p:spPr>
          <a:xfrm>
            <a:off x="153761" y="1681162"/>
            <a:ext cx="2293801" cy="2209800"/>
          </a:xfrm>
          <a:prstGeom prst="mathPlus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82625" y="4519951"/>
            <a:ext cx="10287000" cy="16002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Bizni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porloq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kelajakka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Mustaqillik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yo‘ligina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eltadi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28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446" y="0"/>
            <a:ext cx="12200095" cy="93271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236-mashq</a:t>
            </a:r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2625" y="4195762"/>
            <a:ext cx="11049000" cy="1916196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79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 </a:t>
            </a:r>
            <a:r>
              <a:rPr kumimoji="0" lang="en-US" sz="479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gaplar</a:t>
            </a:r>
            <a:r>
              <a:rPr kumimoji="0" lang="en-US" sz="479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79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kitobdagina</a:t>
            </a:r>
            <a:r>
              <a:rPr kumimoji="0" lang="en-US" sz="479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79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bor</a:t>
            </a:r>
            <a:r>
              <a:rPr kumimoji="0" lang="en-US" sz="479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79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xolos</a:t>
            </a:r>
            <a:r>
              <a:rPr kumimoji="0" lang="en-US" sz="479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79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hayot</a:t>
            </a:r>
            <a:r>
              <a:rPr kumimoji="0" lang="en-US" sz="479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79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boshqa</a:t>
            </a:r>
            <a:r>
              <a:rPr kumimoji="0" lang="en-US" sz="479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79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5425" y="1071562"/>
            <a:ext cx="11811000" cy="25146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Vaholanki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til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davlat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miqyosida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qo‘llanilsagina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milliy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til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bo‘lib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qoladi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ravnaq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topadi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5204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30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9517"/>
            <a:ext cx="12185650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ESDA SAQLANG!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4924879" y="1191067"/>
            <a:ext cx="1447800" cy="1371600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702423" y="1084074"/>
            <a:ext cx="4343401" cy="172366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5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gina</a:t>
            </a:r>
            <a:r>
              <a:rPr lang="en-US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-kina, -</a:t>
            </a:r>
            <a:r>
              <a:rPr lang="en-US" sz="5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qina</a:t>
            </a:r>
            <a:endParaRPr lang="ru-RU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26407" y="4226024"/>
            <a:ext cx="3617232" cy="228600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35025" y="1216459"/>
            <a:ext cx="3608614" cy="145889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endParaRPr lang="ru-RU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682919" y="4043362"/>
            <a:ext cx="4108223" cy="2286000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vazifadosh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2176013" y="2947174"/>
            <a:ext cx="630455" cy="109618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8455025" y="3031616"/>
            <a:ext cx="609600" cy="97840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166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1ed6d233add7425c236211876cf3028fe29567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Custom 22">
      <a:dk1>
        <a:srgbClr val="9D0F00"/>
      </a:dk1>
      <a:lt1>
        <a:sysClr val="window" lastClr="FFFFFF"/>
      </a:lt1>
      <a:dk2>
        <a:srgbClr val="D30F00"/>
      </a:dk2>
      <a:lt2>
        <a:srgbClr val="C07400"/>
      </a:lt2>
      <a:accent1>
        <a:srgbClr val="005CC9"/>
      </a:accent1>
      <a:accent2>
        <a:srgbClr val="008EDC"/>
      </a:accent2>
      <a:accent3>
        <a:srgbClr val="3DA800"/>
      </a:accent3>
      <a:accent4>
        <a:srgbClr val="4D4D4D"/>
      </a:accent4>
      <a:accent5>
        <a:srgbClr val="FFAA00"/>
      </a:accent5>
      <a:accent6>
        <a:srgbClr val="1F7100"/>
      </a:accent6>
      <a:hlink>
        <a:srgbClr val="D30F00"/>
      </a:hlink>
      <a:folHlink>
        <a:srgbClr val="D30F00"/>
      </a:folHlink>
    </a:clrScheme>
    <a:fontScheme name="Custom 22">
      <a:majorFont>
        <a:latin typeface="Comic Sans MS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tx1"/>
            </a:gs>
            <a:gs pos="100000">
              <a:schemeClr val="tx2"/>
            </a:gs>
          </a:gsLst>
          <a:lin ang="360000" scaled="0"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478490_TF66931380" id="{DC75C98B-783C-4255-87B5-0120853E11B3}" vid="{F1DCB6F4-F218-4B29-83D3-19569F209179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3412</TotalTime>
  <Words>301</Words>
  <Application>Microsoft Office PowerPoint</Application>
  <PresentationFormat>Произвольный</PresentationFormat>
  <Paragraphs>81</Paragraphs>
  <Slides>15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Comic Sans MS</vt:lpstr>
      <vt:lpstr>Franklin Gothic Book</vt:lpstr>
      <vt:lpstr>Office Theme</vt:lpstr>
      <vt:lpstr>Тема Office</vt:lpstr>
      <vt:lpstr>1_Office Theme</vt:lpstr>
      <vt:lpstr>ONA TILI</vt:lpstr>
      <vt:lpstr>Презентация PowerPoint</vt:lpstr>
      <vt:lpstr>YUKLAMALARNING MA’NO TURLARI</vt:lpstr>
      <vt:lpstr>Презентация PowerPoint</vt:lpstr>
      <vt:lpstr>Презентация PowerPoint</vt:lpstr>
      <vt:lpstr>Презентация PowerPoint</vt:lpstr>
      <vt:lpstr>Презентация PowerPoint</vt:lpstr>
      <vt:lpstr>236-mashq</vt:lpstr>
      <vt:lpstr>Презентация PowerPoint</vt:lpstr>
      <vt:lpstr>237-mashq</vt:lpstr>
      <vt:lpstr>237-mashq</vt:lpstr>
      <vt:lpstr>237-mashq</vt:lpstr>
      <vt:lpstr>237-mashq</vt:lpstr>
      <vt:lpstr>237-mashq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MAKTAB</dc:creator>
  <cp:lastModifiedBy>Sher</cp:lastModifiedBy>
  <cp:revision>351</cp:revision>
  <dcterms:created xsi:type="dcterms:W3CDTF">2020-04-13T08:06:06Z</dcterms:created>
  <dcterms:modified xsi:type="dcterms:W3CDTF">2021-01-20T19:50:30Z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