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89" r:id="rId3"/>
  </p:sldMasterIdLst>
  <p:notesMasterIdLst>
    <p:notesMasterId r:id="rId19"/>
  </p:notesMasterIdLst>
  <p:sldIdLst>
    <p:sldId id="302" r:id="rId4"/>
    <p:sldId id="391" r:id="rId5"/>
    <p:sldId id="397" r:id="rId6"/>
    <p:sldId id="398" r:id="rId7"/>
    <p:sldId id="399" r:id="rId8"/>
    <p:sldId id="384" r:id="rId9"/>
    <p:sldId id="378" r:id="rId10"/>
    <p:sldId id="400" r:id="rId11"/>
    <p:sldId id="395" r:id="rId12"/>
    <p:sldId id="401" r:id="rId13"/>
    <p:sldId id="402" r:id="rId14"/>
    <p:sldId id="403" r:id="rId15"/>
    <p:sldId id="404" r:id="rId16"/>
    <p:sldId id="405" r:id="rId17"/>
    <p:sldId id="388" r:id="rId18"/>
  </p:sldIdLst>
  <p:sldSz cx="12185650" cy="7019925"/>
  <p:notesSz cx="5765800" cy="3244850"/>
  <p:custDataLst>
    <p:tags r:id="rId20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96"/>
    <a:srgbClr val="FFCCCC"/>
    <a:srgbClr val="FFFFCC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74" y="7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46F6D-D7DA-43E7-A33F-E7E592A2E5AE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84190E1-B7D5-4DE4-99D7-DCF3433F1998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EC02B-E788-44F9-947B-682D8BC4D686}" type="parTrans" cxnId="{FB4F0FED-8491-4165-9F1E-949F0E4708C3}">
      <dgm:prSet/>
      <dgm:spPr/>
      <dgm:t>
        <a:bodyPr/>
        <a:lstStyle/>
        <a:p>
          <a:endParaRPr lang="ru-RU" b="1"/>
        </a:p>
      </dgm:t>
    </dgm:pt>
    <dgm:pt modelId="{878F7B82-1716-4960-964D-D43BF66085A5}" type="sibTrans" cxnId="{FB4F0FED-8491-4165-9F1E-949F0E4708C3}">
      <dgm:prSet/>
      <dgm:spPr/>
      <dgm:t>
        <a:bodyPr/>
        <a:lstStyle/>
        <a:p>
          <a:endParaRPr lang="ru-RU" b="1"/>
        </a:p>
      </dgm:t>
    </dgm:pt>
    <dgm:pt modelId="{0E85A241-7269-4FC2-A2F0-9EBAE5DC88A7}">
      <dgm:prSet phldrT="[Текст]" custT="1"/>
      <dgm:spPr/>
      <dgm:t>
        <a:bodyPr/>
        <a:lstStyle/>
        <a:p>
          <a:r>
            <a:rPr lang="en-US" sz="36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dirty="0">
            <a:solidFill>
              <a:srgbClr val="008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18E831-6C59-42D2-BF49-DF033BAE8D97}" type="parTrans" cxnId="{9E6EFE6A-B2F7-4A86-BAA6-2B344560BFC7}">
      <dgm:prSet/>
      <dgm:spPr/>
      <dgm:t>
        <a:bodyPr/>
        <a:lstStyle/>
        <a:p>
          <a:endParaRPr lang="ru-RU" b="1"/>
        </a:p>
      </dgm:t>
    </dgm:pt>
    <dgm:pt modelId="{8BC59370-BCE4-448A-9208-C21711E38168}" type="sibTrans" cxnId="{9E6EFE6A-B2F7-4A86-BAA6-2B344560BFC7}">
      <dgm:prSet/>
      <dgm:spPr/>
      <dgm:t>
        <a:bodyPr/>
        <a:lstStyle/>
        <a:p>
          <a:endParaRPr lang="ru-RU" b="1"/>
        </a:p>
      </dgm:t>
    </dgm:pt>
    <dgm:pt modelId="{46B5815D-181E-41D2-BB58-1A41A3504DF9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dirty="0">
            <a:solidFill>
              <a:schemeClr val="tx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04E8B-01FB-48A9-A85A-08CE7AEF6D56}" type="sibTrans" cxnId="{46EAC0C9-EEF2-4FA3-AF5F-E23D9674B800}">
      <dgm:prSet/>
      <dgm:spPr/>
      <dgm:t>
        <a:bodyPr/>
        <a:lstStyle/>
        <a:p>
          <a:endParaRPr lang="ru-RU" b="1"/>
        </a:p>
      </dgm:t>
    </dgm:pt>
    <dgm:pt modelId="{15D96CB8-E98F-472C-8F17-D81F1D8FAC3F}" type="parTrans" cxnId="{46EAC0C9-EEF2-4FA3-AF5F-E23D9674B800}">
      <dgm:prSet/>
      <dgm:spPr/>
      <dgm:t>
        <a:bodyPr/>
        <a:lstStyle/>
        <a:p>
          <a:endParaRPr lang="ru-RU" b="1"/>
        </a:p>
      </dgm:t>
    </dgm:pt>
    <dgm:pt modelId="{55EB8A80-407F-4F19-92B7-846D9074FB2D}" type="pres">
      <dgm:prSet presAssocID="{AFD46F6D-D7DA-43E7-A33F-E7E592A2E5A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5B0DD26-507F-4B18-9CE1-59DE0F5D06D8}" type="pres">
      <dgm:prSet presAssocID="{46B5815D-181E-41D2-BB58-1A41A3504DF9}" presName="Accent1" presStyleCnt="0"/>
      <dgm:spPr/>
    </dgm:pt>
    <dgm:pt modelId="{3323C5CB-88B9-4CB5-8C77-13A99C30A3D5}" type="pres">
      <dgm:prSet presAssocID="{46B5815D-181E-41D2-BB58-1A41A3504DF9}" presName="Accent" presStyleLbl="node1" presStyleIdx="0" presStyleCnt="3" custScaleX="183433" custScaleY="162019" custLinFactNeighborX="22015" custLinFactNeighborY="-3476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BC422A3D-D7F9-445A-ACDB-96DEFBF01D7D}" type="pres">
      <dgm:prSet presAssocID="{46B5815D-181E-41D2-BB58-1A41A3504DF9}" presName="Parent1" presStyleLbl="revTx" presStyleIdx="0" presStyleCnt="3" custScaleX="255365" custLinFactNeighborX="40555" custLinFactNeighborY="-709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55228-9073-4A3F-8014-D45D8770D5D8}" type="pres">
      <dgm:prSet presAssocID="{084190E1-B7D5-4DE4-99D7-DCF3433F1998}" presName="Accent2" presStyleCnt="0"/>
      <dgm:spPr/>
    </dgm:pt>
    <dgm:pt modelId="{AE651953-4FA7-4131-9AAF-7ECD56C568D0}" type="pres">
      <dgm:prSet presAssocID="{084190E1-B7D5-4DE4-99D7-DCF3433F1998}" presName="Accent" presStyleLbl="node1" presStyleIdx="1" presStyleCnt="3" custLinFactX="-12373" custLinFactNeighborX="-100000" custLinFactNeighborY="-80197"/>
      <dgm:spPr/>
    </dgm:pt>
    <dgm:pt modelId="{8A72BA12-823B-4AA1-A7A3-4DD5BCC04154}" type="pres">
      <dgm:prSet presAssocID="{084190E1-B7D5-4DE4-99D7-DCF3433F1998}" presName="Parent2" presStyleLbl="revTx" presStyleIdx="1" presStyleCnt="3" custScaleX="219062" custLinFactX="-78619" custLinFactNeighborX="-100000" custLinFactNeighborY="-669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65ABF-B2B6-40BB-A0CE-9AC413BE551D}" type="pres">
      <dgm:prSet presAssocID="{0E85A241-7269-4FC2-A2F0-9EBAE5DC88A7}" presName="Accent3" presStyleCnt="0"/>
      <dgm:spPr/>
    </dgm:pt>
    <dgm:pt modelId="{74E78C60-494F-405F-A467-CD67442F9EF8}" type="pres">
      <dgm:prSet presAssocID="{0E85A241-7269-4FC2-A2F0-9EBAE5DC88A7}" presName="Accent" presStyleLbl="node1" presStyleIdx="2" presStyleCnt="3" custScaleX="211571" custScaleY="119114" custLinFactNeighborX="38330" custLinFactNeighborY="-54926"/>
      <dgm:spPr/>
    </dgm:pt>
    <dgm:pt modelId="{AC683B56-019F-4732-A27B-F0B7026B5C0F}" type="pres">
      <dgm:prSet presAssocID="{0E85A241-7269-4FC2-A2F0-9EBAE5DC88A7}" presName="Parent3" presStyleLbl="revTx" presStyleIdx="2" presStyleCnt="3" custScaleX="283281" custLinFactY="-23725" custLinFactNeighborX="4866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F630BC-0E5A-4277-ABC2-E4C37F92D22F}" type="presOf" srcId="{0E85A241-7269-4FC2-A2F0-9EBAE5DC88A7}" destId="{AC683B56-019F-4732-A27B-F0B7026B5C0F}" srcOrd="0" destOrd="0" presId="urn:microsoft.com/office/officeart/2009/layout/CircleArrowProcess"/>
    <dgm:cxn modelId="{F0D8EFAD-7156-4129-8763-C49C055AC3FE}" type="presOf" srcId="{46B5815D-181E-41D2-BB58-1A41A3504DF9}" destId="{BC422A3D-D7F9-445A-ACDB-96DEFBF01D7D}" srcOrd="0" destOrd="0" presId="urn:microsoft.com/office/officeart/2009/layout/CircleArrowProcess"/>
    <dgm:cxn modelId="{69D5F9F7-FC67-4D85-B6CB-1A7881223179}" type="presOf" srcId="{AFD46F6D-D7DA-43E7-A33F-E7E592A2E5AE}" destId="{55EB8A80-407F-4F19-92B7-846D9074FB2D}" srcOrd="0" destOrd="0" presId="urn:microsoft.com/office/officeart/2009/layout/CircleArrowProcess"/>
    <dgm:cxn modelId="{FB4F0FED-8491-4165-9F1E-949F0E4708C3}" srcId="{AFD46F6D-D7DA-43E7-A33F-E7E592A2E5AE}" destId="{084190E1-B7D5-4DE4-99D7-DCF3433F1998}" srcOrd="1" destOrd="0" parTransId="{AC3EC02B-E788-44F9-947B-682D8BC4D686}" sibTransId="{878F7B82-1716-4960-964D-D43BF66085A5}"/>
    <dgm:cxn modelId="{9E6EFE6A-B2F7-4A86-BAA6-2B344560BFC7}" srcId="{AFD46F6D-D7DA-43E7-A33F-E7E592A2E5AE}" destId="{0E85A241-7269-4FC2-A2F0-9EBAE5DC88A7}" srcOrd="2" destOrd="0" parTransId="{7A18E831-6C59-42D2-BF49-DF033BAE8D97}" sibTransId="{8BC59370-BCE4-448A-9208-C21711E38168}"/>
    <dgm:cxn modelId="{46EAC0C9-EEF2-4FA3-AF5F-E23D9674B800}" srcId="{AFD46F6D-D7DA-43E7-A33F-E7E592A2E5AE}" destId="{46B5815D-181E-41D2-BB58-1A41A3504DF9}" srcOrd="0" destOrd="0" parTransId="{15D96CB8-E98F-472C-8F17-D81F1D8FAC3F}" sibTransId="{1E604E8B-01FB-48A9-A85A-08CE7AEF6D56}"/>
    <dgm:cxn modelId="{29FE6B74-172F-44BC-8CD1-C4F492516CCB}" type="presOf" srcId="{084190E1-B7D5-4DE4-99D7-DCF3433F1998}" destId="{8A72BA12-823B-4AA1-A7A3-4DD5BCC04154}" srcOrd="0" destOrd="0" presId="urn:microsoft.com/office/officeart/2009/layout/CircleArrowProcess"/>
    <dgm:cxn modelId="{EBAE97EC-F9C5-484A-BC87-F4886DB2ACE8}" type="presParOf" srcId="{55EB8A80-407F-4F19-92B7-846D9074FB2D}" destId="{75B0DD26-507F-4B18-9CE1-59DE0F5D06D8}" srcOrd="0" destOrd="0" presId="urn:microsoft.com/office/officeart/2009/layout/CircleArrowProcess"/>
    <dgm:cxn modelId="{2908941F-7AC4-48AD-B876-467E57ADE4B7}" type="presParOf" srcId="{75B0DD26-507F-4B18-9CE1-59DE0F5D06D8}" destId="{3323C5CB-88B9-4CB5-8C77-13A99C30A3D5}" srcOrd="0" destOrd="0" presId="urn:microsoft.com/office/officeart/2009/layout/CircleArrowProcess"/>
    <dgm:cxn modelId="{6F26F3D3-A7C3-4867-A049-0F0238D4EE82}" type="presParOf" srcId="{55EB8A80-407F-4F19-92B7-846D9074FB2D}" destId="{BC422A3D-D7F9-445A-ACDB-96DEFBF01D7D}" srcOrd="1" destOrd="0" presId="urn:microsoft.com/office/officeart/2009/layout/CircleArrowProcess"/>
    <dgm:cxn modelId="{1094A964-7AB5-42A4-9412-CE76CA38B3C9}" type="presParOf" srcId="{55EB8A80-407F-4F19-92B7-846D9074FB2D}" destId="{F1E55228-9073-4A3F-8014-D45D8770D5D8}" srcOrd="2" destOrd="0" presId="urn:microsoft.com/office/officeart/2009/layout/CircleArrowProcess"/>
    <dgm:cxn modelId="{B68053BE-FAD1-4E6B-9868-D790B1766CDB}" type="presParOf" srcId="{F1E55228-9073-4A3F-8014-D45D8770D5D8}" destId="{AE651953-4FA7-4131-9AAF-7ECD56C568D0}" srcOrd="0" destOrd="0" presId="urn:microsoft.com/office/officeart/2009/layout/CircleArrowProcess"/>
    <dgm:cxn modelId="{5AF71D55-84FB-4A13-9F53-F1853ACBB141}" type="presParOf" srcId="{55EB8A80-407F-4F19-92B7-846D9074FB2D}" destId="{8A72BA12-823B-4AA1-A7A3-4DD5BCC04154}" srcOrd="3" destOrd="0" presId="urn:microsoft.com/office/officeart/2009/layout/CircleArrowProcess"/>
    <dgm:cxn modelId="{E60AFAC4-1F43-4753-AA86-709BF769EE58}" type="presParOf" srcId="{55EB8A80-407F-4F19-92B7-846D9074FB2D}" destId="{BF465ABF-B2B6-40BB-A0CE-9AC413BE551D}" srcOrd="4" destOrd="0" presId="urn:microsoft.com/office/officeart/2009/layout/CircleArrowProcess"/>
    <dgm:cxn modelId="{AE2B4A85-58CE-49D4-AC12-D341302868D6}" type="presParOf" srcId="{BF465ABF-B2B6-40BB-A0CE-9AC413BE551D}" destId="{74E78C60-494F-405F-A467-CD67442F9EF8}" srcOrd="0" destOrd="0" presId="urn:microsoft.com/office/officeart/2009/layout/CircleArrowProcess"/>
    <dgm:cxn modelId="{8CA44DDB-54C8-41CC-B8CD-C6E34DEAC1E3}" type="presParOf" srcId="{55EB8A80-407F-4F19-92B7-846D9074FB2D}" destId="{AC683B56-019F-4732-A27B-F0B7026B5C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3C5CB-88B9-4CB5-8C77-13A99C30A3D5}">
      <dsp:nvSpPr>
        <dsp:cNvPr id="0" name=""/>
        <dsp:cNvSpPr/>
      </dsp:nvSpPr>
      <dsp:spPr>
        <a:xfrm>
          <a:off x="2709831" y="-665899"/>
          <a:ext cx="5289906" cy="467307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22A3D-D7F9-445A-ACDB-96DEFBF01D7D}">
      <dsp:nvSpPr>
        <dsp:cNvPr id="0" name=""/>
        <dsp:cNvSpPr/>
      </dsp:nvSpPr>
      <dsp:spPr>
        <a:xfrm>
          <a:off x="3320447" y="801407"/>
          <a:ext cx="4092204" cy="801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kern="1200" dirty="0">
            <a:solidFill>
              <a:schemeClr val="tx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20447" y="801407"/>
        <a:ext cx="4092204" cy="801054"/>
      </dsp:txXfrm>
    </dsp:sp>
    <dsp:sp modelId="{AE651953-4FA7-4131-9AAF-7ECD56C568D0}">
      <dsp:nvSpPr>
        <dsp:cNvPr id="0" name=""/>
        <dsp:cNvSpPr/>
      </dsp:nvSpPr>
      <dsp:spPr>
        <a:xfrm>
          <a:off x="-763637" y="-327115"/>
          <a:ext cx="2883836" cy="288427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1200003"/>
            <a:satOff val="50000"/>
            <a:lumOff val="9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2BA12-823B-4AA1-A7A3-4DD5BCC04154}">
      <dsp:nvSpPr>
        <dsp:cNvPr id="0" name=""/>
        <dsp:cNvSpPr/>
      </dsp:nvSpPr>
      <dsp:spPr>
        <a:xfrm>
          <a:off x="0" y="2500722"/>
          <a:ext cx="3510451" cy="801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500722"/>
        <a:ext cx="3510451" cy="801054"/>
      </dsp:txXfrm>
    </dsp:sp>
    <dsp:sp modelId="{74E78C60-494F-405F-A467-CD67442F9EF8}">
      <dsp:nvSpPr>
        <dsp:cNvPr id="0" name=""/>
        <dsp:cNvSpPr/>
      </dsp:nvSpPr>
      <dsp:spPr>
        <a:xfrm>
          <a:off x="3050755" y="2243221"/>
          <a:ext cx="5242014" cy="2952425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2400006"/>
            <a:satOff val="100000"/>
            <a:lumOff val="198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83B56-019F-4732-A27B-F0B7026B5C0F}">
      <dsp:nvSpPr>
        <dsp:cNvPr id="0" name=""/>
        <dsp:cNvSpPr/>
      </dsp:nvSpPr>
      <dsp:spPr>
        <a:xfrm>
          <a:off x="3230557" y="3714992"/>
          <a:ext cx="4539555" cy="801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kern="1200" dirty="0">
            <a:solidFill>
              <a:srgbClr val="008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0557" y="3714992"/>
        <a:ext cx="4539555" cy="8010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03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3266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1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0162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7487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514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46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201" y="2710470"/>
            <a:ext cx="4591208" cy="614243"/>
          </a:xfrm>
        </p:spPr>
        <p:txBody>
          <a:bodyPr rtlCol="0" anchor="b">
            <a:normAutofit/>
          </a:bodyPr>
          <a:lstStyle>
            <a:lvl1pPr marL="0" indent="0">
              <a:buNone/>
              <a:defRPr sz="2499" b="1">
                <a:solidFill>
                  <a:schemeClr val="tx2"/>
                </a:solidFill>
                <a:latin typeface="+mj-lt"/>
              </a:defRPr>
            </a:lvl1pPr>
            <a:lvl2pPr marL="456949" indent="0">
              <a:buNone/>
              <a:defRPr sz="1999" b="1"/>
            </a:lvl2pPr>
            <a:lvl3pPr marL="913897" indent="0">
              <a:buNone/>
              <a:defRPr sz="1799" b="1"/>
            </a:lvl3pPr>
            <a:lvl4pPr marL="1370846" indent="0">
              <a:buNone/>
              <a:defRPr sz="1599" b="1"/>
            </a:lvl4pPr>
            <a:lvl5pPr marL="1827794" indent="0">
              <a:buNone/>
              <a:defRPr sz="1599" b="1"/>
            </a:lvl5pPr>
            <a:lvl6pPr marL="2284743" indent="0">
              <a:buNone/>
              <a:defRPr sz="1599" b="1"/>
            </a:lvl6pPr>
            <a:lvl7pPr marL="2741691" indent="0">
              <a:buNone/>
              <a:defRPr sz="1599" b="1"/>
            </a:lvl7pPr>
            <a:lvl8pPr marL="3198640" indent="0">
              <a:buNone/>
              <a:defRPr sz="1599" b="1"/>
            </a:lvl8pPr>
            <a:lvl9pPr marL="3655588" indent="0">
              <a:buNone/>
              <a:defRPr sz="1599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9602" y="3324715"/>
            <a:ext cx="4570957" cy="2366458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599">
                <a:latin typeface="+mn-lt"/>
              </a:defRPr>
            </a:lvl1pPr>
            <a:lvl2pPr>
              <a:buClr>
                <a:schemeClr val="accent2"/>
              </a:buClr>
              <a:defRPr sz="1599">
                <a:latin typeface="+mn-lt"/>
              </a:defRPr>
            </a:lvl2pPr>
            <a:lvl3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129" y="869370"/>
            <a:ext cx="3921255" cy="1067106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4131" y="2710470"/>
            <a:ext cx="5073367" cy="614243"/>
          </a:xfrm>
        </p:spPr>
        <p:txBody>
          <a:bodyPr rtlCol="0" anchor="b">
            <a:normAutofit/>
          </a:bodyPr>
          <a:lstStyle>
            <a:lvl1pPr marL="0" indent="0">
              <a:buNone/>
              <a:defRPr sz="2499" b="1">
                <a:solidFill>
                  <a:schemeClr val="tx2"/>
                </a:solidFill>
                <a:latin typeface="+mj-lt"/>
              </a:defRPr>
            </a:lvl1pPr>
            <a:lvl2pPr marL="456949" indent="0">
              <a:buNone/>
              <a:defRPr sz="1999" b="1"/>
            </a:lvl2pPr>
            <a:lvl3pPr marL="913897" indent="0">
              <a:buNone/>
              <a:defRPr sz="1799" b="1"/>
            </a:lvl3pPr>
            <a:lvl4pPr marL="1370846" indent="0">
              <a:buNone/>
              <a:defRPr sz="1599" b="1"/>
            </a:lvl4pPr>
            <a:lvl5pPr marL="1827794" indent="0">
              <a:buNone/>
              <a:defRPr sz="1599" b="1"/>
            </a:lvl5pPr>
            <a:lvl6pPr marL="2284743" indent="0">
              <a:buNone/>
              <a:defRPr sz="1599" b="1"/>
            </a:lvl6pPr>
            <a:lvl7pPr marL="2741691" indent="0">
              <a:buNone/>
              <a:defRPr sz="1599" b="1"/>
            </a:lvl7pPr>
            <a:lvl8pPr marL="3198640" indent="0">
              <a:buNone/>
              <a:defRPr sz="1599" b="1"/>
            </a:lvl8pPr>
            <a:lvl9pPr marL="3655588" indent="0">
              <a:buNone/>
              <a:defRPr sz="1599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4131" y="3324715"/>
            <a:ext cx="5070768" cy="2366458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599">
                <a:latin typeface="+mn-lt"/>
              </a:defRPr>
            </a:lvl1pPr>
            <a:lvl2pPr>
              <a:buClr>
                <a:schemeClr val="accent2"/>
              </a:buClr>
              <a:defRPr sz="1599">
                <a:latin typeface="+mn-lt"/>
              </a:defRPr>
            </a:lvl2pPr>
            <a:lvl3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599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3943" y="1407078"/>
            <a:ext cx="5200226" cy="114190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999" b="1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198713" y="5792404"/>
            <a:ext cx="1841099" cy="1235361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4411" y="5654563"/>
            <a:ext cx="2044253" cy="1378403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</p:spTree>
    <p:extLst>
      <p:ext uri="{BB962C8B-B14F-4D97-AF65-F5344CB8AC3E}">
        <p14:creationId xmlns:p14="http://schemas.microsoft.com/office/powerpoint/2010/main" val="35508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435" y="862604"/>
            <a:ext cx="3958648" cy="108657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7641" y="2820846"/>
            <a:ext cx="2723493" cy="232125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999" b="1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6687" y="1379612"/>
            <a:ext cx="6118212" cy="4187579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0131" y="-13000"/>
            <a:ext cx="1091739" cy="1040091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69687" y="-12999"/>
            <a:ext cx="1485273" cy="1365119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</p:spTree>
    <p:extLst>
      <p:ext uri="{BB962C8B-B14F-4D97-AF65-F5344CB8AC3E}">
        <p14:creationId xmlns:p14="http://schemas.microsoft.com/office/powerpoint/2010/main" val="1372139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435" y="862604"/>
            <a:ext cx="3958648" cy="108657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7641" y="3392837"/>
            <a:ext cx="3198733" cy="1740941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999" b="1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6687" y="1379612"/>
            <a:ext cx="6118212" cy="4187579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0553" y="5792404"/>
            <a:ext cx="1841099" cy="1235361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6251" y="5654563"/>
            <a:ext cx="2044253" cy="1378403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</p:spTree>
    <p:extLst>
      <p:ext uri="{BB962C8B-B14F-4D97-AF65-F5344CB8AC3E}">
        <p14:creationId xmlns:p14="http://schemas.microsoft.com/office/powerpoint/2010/main" val="209433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099394" y="-12993"/>
            <a:ext cx="9090071" cy="582424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712" y="2336853"/>
            <a:ext cx="3053987" cy="3483057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999" b="1">
                <a:solidFill>
                  <a:schemeClr val="bg1"/>
                </a:solidFill>
              </a:defRPr>
            </a:lvl1pPr>
          </a:lstStyle>
          <a:p>
            <a:pPr marL="228474" lvl="0" indent="-228474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702049" y="1"/>
            <a:ext cx="8490590" cy="5819909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198"/>
            </a:lvl1pPr>
            <a:lvl2pPr marL="456949" indent="0">
              <a:buNone/>
              <a:defRPr sz="2798"/>
            </a:lvl2pPr>
            <a:lvl3pPr marL="913897" indent="0">
              <a:buNone/>
              <a:defRPr sz="2399"/>
            </a:lvl3pPr>
            <a:lvl4pPr marL="1370846" indent="0">
              <a:buNone/>
              <a:defRPr sz="1999"/>
            </a:lvl4pPr>
            <a:lvl5pPr marL="1827794" indent="0">
              <a:buNone/>
              <a:defRPr sz="1999"/>
            </a:lvl5pPr>
            <a:lvl6pPr marL="2284743" indent="0">
              <a:buNone/>
              <a:defRPr sz="1999"/>
            </a:lvl6pPr>
            <a:lvl7pPr marL="2741691" indent="0">
              <a:buNone/>
              <a:defRPr sz="1999"/>
            </a:lvl7pPr>
            <a:lvl8pPr marL="3198640" indent="0">
              <a:buNone/>
              <a:defRPr sz="1999"/>
            </a:lvl8pPr>
            <a:lvl9pPr marL="3655588" indent="0">
              <a:buNone/>
              <a:defRPr sz="1999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33" y="940827"/>
            <a:ext cx="3888528" cy="1117731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798044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9611" y="5509254"/>
            <a:ext cx="3966429" cy="851751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999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2548" y="1139324"/>
            <a:ext cx="8700554" cy="4146436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2" y="3128720"/>
            <a:ext cx="1308911" cy="481544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1" y="3066250"/>
            <a:ext cx="1524944" cy="754853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350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86427" y="-13028"/>
            <a:ext cx="1397866" cy="1704925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0891" y="-13028"/>
            <a:ext cx="1512237" cy="2030293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</p:spTree>
    <p:extLst>
      <p:ext uri="{BB962C8B-B14F-4D97-AF65-F5344CB8AC3E}">
        <p14:creationId xmlns:p14="http://schemas.microsoft.com/office/powerpoint/2010/main" val="3631079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5024" y="1463955"/>
            <a:ext cx="5523330" cy="2675564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3364" y="5364271"/>
            <a:ext cx="1485273" cy="1664146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294" y="305527"/>
            <a:ext cx="2678568" cy="780068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0131" y="-13000"/>
            <a:ext cx="1091739" cy="1040091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48206" y="4196309"/>
            <a:ext cx="4443123" cy="1131100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294" y="243122"/>
            <a:ext cx="2894377" cy="1053092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69687" y="-12999"/>
            <a:ext cx="1485273" cy="1365119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0622" y="5242062"/>
            <a:ext cx="1713776" cy="1781156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4256" y="3599894"/>
            <a:ext cx="3973420" cy="1703150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4746" y="2093373"/>
            <a:ext cx="4818708" cy="1356861"/>
          </a:xfrm>
        </p:spPr>
        <p:txBody>
          <a:bodyPr rtlCol="0">
            <a:normAutofit/>
          </a:bodyPr>
          <a:lstStyle>
            <a:lvl1pPr algn="ctr">
              <a:defRPr sz="5497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59" y="735090"/>
            <a:ext cx="6440986" cy="6291347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599" y="1122181"/>
            <a:ext cx="6049400" cy="5384033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2058" y="4148570"/>
            <a:ext cx="3687705" cy="658119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599" b="1">
                <a:solidFill>
                  <a:schemeClr val="bg1"/>
                </a:solidFill>
              </a:defRPr>
            </a:lvl1pPr>
            <a:lvl2pPr marL="456949" indent="0">
              <a:buNone/>
              <a:defRPr sz="2599">
                <a:solidFill>
                  <a:schemeClr val="bg1"/>
                </a:solidFill>
              </a:defRPr>
            </a:lvl2pPr>
            <a:lvl3pPr marL="913897" indent="0">
              <a:buNone/>
              <a:defRPr sz="2599">
                <a:solidFill>
                  <a:schemeClr val="bg1"/>
                </a:solidFill>
              </a:defRPr>
            </a:lvl3pPr>
            <a:lvl4pPr marL="1370846" indent="0">
              <a:buNone/>
              <a:defRPr sz="2599">
                <a:solidFill>
                  <a:schemeClr val="bg1"/>
                </a:solidFill>
              </a:defRPr>
            </a:lvl4pPr>
            <a:lvl5pPr marL="1827794" indent="0">
              <a:buNone/>
              <a:defRPr sz="2599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68637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693" y="-13000"/>
            <a:ext cx="12205959" cy="7044625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114" y="2885556"/>
            <a:ext cx="4848825" cy="1870208"/>
          </a:xfrm>
        </p:spPr>
        <p:txBody>
          <a:bodyPr rtlCol="0" anchor="ctr" anchorCtr="0">
            <a:normAutofit/>
          </a:bodyPr>
          <a:lstStyle>
            <a:lvl1pPr algn="l">
              <a:defRPr sz="5497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2194" y="2893246"/>
            <a:ext cx="4973050" cy="1694857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198">
                <a:solidFill>
                  <a:schemeClr val="bg1"/>
                </a:solidFill>
              </a:defRPr>
            </a:lvl1pPr>
            <a:lvl2pPr marL="456949" indent="0" algn="ctr">
              <a:buNone/>
              <a:defRPr sz="1999"/>
            </a:lvl2pPr>
            <a:lvl3pPr marL="913897" indent="0" algn="ctr">
              <a:buNone/>
              <a:defRPr sz="1799"/>
            </a:lvl3pPr>
            <a:lvl4pPr marL="1370846" indent="0" algn="ctr">
              <a:buNone/>
              <a:defRPr sz="1599"/>
            </a:lvl4pPr>
            <a:lvl5pPr marL="1827794" indent="0" algn="ctr">
              <a:buNone/>
              <a:defRPr sz="1599"/>
            </a:lvl5pPr>
            <a:lvl6pPr marL="2284743" indent="0" algn="ctr">
              <a:buNone/>
              <a:defRPr sz="1599"/>
            </a:lvl6pPr>
            <a:lvl7pPr marL="2741691" indent="0" algn="ctr">
              <a:buNone/>
              <a:defRPr sz="1599"/>
            </a:lvl7pPr>
            <a:lvl8pPr marL="3198640" indent="0" algn="ctr">
              <a:buNone/>
              <a:defRPr sz="1599"/>
            </a:lvl8pPr>
            <a:lvl9pPr marL="3655588" indent="0" algn="ctr">
              <a:buNone/>
              <a:defRPr sz="1599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36226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79208" y="532387"/>
            <a:ext cx="10214067" cy="6500547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350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350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073" y="1025137"/>
            <a:ext cx="4062967" cy="717390"/>
          </a:xfrm>
        </p:spPr>
        <p:txBody>
          <a:bodyPr rtlCol="0">
            <a:normAutofit/>
          </a:bodyPr>
          <a:lstStyle>
            <a:lvl1pPr>
              <a:defRPr sz="3998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350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9012" y="3425003"/>
            <a:ext cx="7315888" cy="1535608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798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8212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531257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138447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314" y="362862"/>
            <a:ext cx="4388904" cy="135686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751" y="1868730"/>
            <a:ext cx="10437136" cy="445407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372496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531257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138447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314" y="362862"/>
            <a:ext cx="4388904" cy="135686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06996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06996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911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531257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138447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722" y="319461"/>
            <a:ext cx="4388904" cy="140042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352" y="1988559"/>
            <a:ext cx="5155100" cy="575664"/>
          </a:xfrm>
        </p:spPr>
        <p:txBody>
          <a:bodyPr rtlCol="0" anchor="b"/>
          <a:lstStyle>
            <a:lvl1pPr marL="0" indent="0">
              <a:buNone/>
              <a:defRPr sz="2399" b="1">
                <a:solidFill>
                  <a:schemeClr val="tx2"/>
                </a:solidFill>
                <a:latin typeface="+mj-lt"/>
              </a:defRPr>
            </a:lvl1pPr>
            <a:lvl2pPr marL="456949" indent="0">
              <a:buNone/>
              <a:defRPr sz="1999" b="1"/>
            </a:lvl2pPr>
            <a:lvl3pPr marL="913897" indent="0">
              <a:buNone/>
              <a:defRPr sz="1799" b="1"/>
            </a:lvl3pPr>
            <a:lvl4pPr marL="1370846" indent="0">
              <a:buNone/>
              <a:defRPr sz="1599" b="1"/>
            </a:lvl4pPr>
            <a:lvl5pPr marL="1827794" indent="0">
              <a:buNone/>
              <a:defRPr sz="1599" b="1"/>
            </a:lvl5pPr>
            <a:lvl6pPr marL="2284743" indent="0">
              <a:buNone/>
              <a:defRPr sz="1599" b="1"/>
            </a:lvl6pPr>
            <a:lvl7pPr marL="2741691" indent="0">
              <a:buNone/>
              <a:defRPr sz="1599" b="1"/>
            </a:lvl7pPr>
            <a:lvl8pPr marL="3198640" indent="0">
              <a:buNone/>
              <a:defRPr sz="1599" b="1"/>
            </a:lvl8pPr>
            <a:lvl9pPr marL="3655588" indent="0">
              <a:buNone/>
              <a:defRPr sz="1599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352" y="2700386"/>
            <a:ext cx="5155100" cy="3259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8986" y="1988559"/>
            <a:ext cx="5180488" cy="575664"/>
          </a:xfrm>
        </p:spPr>
        <p:txBody>
          <a:bodyPr rtlCol="0" anchor="b"/>
          <a:lstStyle>
            <a:lvl1pPr marL="0" indent="0">
              <a:buNone/>
              <a:defRPr sz="2399" b="1">
                <a:solidFill>
                  <a:schemeClr val="tx2"/>
                </a:solidFill>
                <a:latin typeface="+mj-lt"/>
              </a:defRPr>
            </a:lvl1pPr>
            <a:lvl2pPr marL="456949" indent="0">
              <a:buNone/>
              <a:defRPr sz="1999" b="1"/>
            </a:lvl2pPr>
            <a:lvl3pPr marL="913897" indent="0">
              <a:buNone/>
              <a:defRPr sz="1799" b="1"/>
            </a:lvl3pPr>
            <a:lvl4pPr marL="1370846" indent="0">
              <a:buNone/>
              <a:defRPr sz="1599" b="1"/>
            </a:lvl4pPr>
            <a:lvl5pPr marL="1827794" indent="0">
              <a:buNone/>
              <a:defRPr sz="1599" b="1"/>
            </a:lvl5pPr>
            <a:lvl6pPr marL="2284743" indent="0">
              <a:buNone/>
              <a:defRPr sz="1599" b="1"/>
            </a:lvl6pPr>
            <a:lvl7pPr marL="2741691" indent="0">
              <a:buNone/>
              <a:defRPr sz="1599" b="1"/>
            </a:lvl7pPr>
            <a:lvl8pPr marL="3198640" indent="0">
              <a:buNone/>
              <a:defRPr sz="1599" b="1"/>
            </a:lvl8pPr>
            <a:lvl9pPr marL="3655588" indent="0">
              <a:buNone/>
              <a:defRPr sz="1599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8986" y="2700386"/>
            <a:ext cx="5180488" cy="3259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72169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0131" y="-13000"/>
            <a:ext cx="1091739" cy="1040091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69687" y="-12999"/>
            <a:ext cx="1485273" cy="1365119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314" y="1379612"/>
            <a:ext cx="6168985" cy="4432787"/>
          </a:xfrm>
        </p:spPr>
        <p:txBody>
          <a:bodyPr rtlCol="0"/>
          <a:lstStyle>
            <a:lvl1pPr>
              <a:defRPr sz="3198"/>
            </a:lvl1pPr>
            <a:lvl2pPr>
              <a:defRPr sz="2798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351" y="2872522"/>
            <a:ext cx="3930189" cy="29398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799">
                <a:solidFill>
                  <a:schemeClr val="bg1"/>
                </a:solidFill>
              </a:defRPr>
            </a:lvl1pPr>
            <a:lvl2pPr marL="456949" indent="0">
              <a:buNone/>
              <a:defRPr sz="1399"/>
            </a:lvl2pPr>
            <a:lvl3pPr marL="913897" indent="0">
              <a:buNone/>
              <a:defRPr sz="1199"/>
            </a:lvl3pPr>
            <a:lvl4pPr marL="1370846" indent="0">
              <a:buNone/>
              <a:defRPr sz="999"/>
            </a:lvl4pPr>
            <a:lvl5pPr marL="1827794" indent="0">
              <a:buNone/>
              <a:defRPr sz="999"/>
            </a:lvl5pPr>
            <a:lvl6pPr marL="2284743" indent="0">
              <a:buNone/>
              <a:defRPr sz="999"/>
            </a:lvl6pPr>
            <a:lvl7pPr marL="2741691" indent="0">
              <a:buNone/>
              <a:defRPr sz="999"/>
            </a:lvl7pPr>
            <a:lvl8pPr marL="3198640" indent="0">
              <a:buNone/>
              <a:defRPr sz="999"/>
            </a:lvl8pPr>
            <a:lvl9pPr marL="3655588" indent="0">
              <a:buNone/>
              <a:defRPr sz="999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049" y="738406"/>
            <a:ext cx="3916598" cy="1356861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25612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0131" y="-13000"/>
            <a:ext cx="1091739" cy="1040091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69687" y="-12999"/>
            <a:ext cx="1485273" cy="1365119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180489" y="1379612"/>
            <a:ext cx="6168985" cy="4432787"/>
          </a:xfrm>
        </p:spPr>
        <p:txBody>
          <a:bodyPr rtlCol="0"/>
          <a:lstStyle>
            <a:lvl1pPr marL="0" indent="0">
              <a:buNone/>
              <a:defRPr sz="3198"/>
            </a:lvl1pPr>
            <a:lvl2pPr marL="456949" indent="0">
              <a:buNone/>
              <a:defRPr sz="2798"/>
            </a:lvl2pPr>
            <a:lvl3pPr marL="913897" indent="0">
              <a:buNone/>
              <a:defRPr sz="2399"/>
            </a:lvl3pPr>
            <a:lvl4pPr marL="1370846" indent="0">
              <a:buNone/>
              <a:defRPr sz="1999"/>
            </a:lvl4pPr>
            <a:lvl5pPr marL="1827794" indent="0">
              <a:buNone/>
              <a:defRPr sz="1999"/>
            </a:lvl5pPr>
            <a:lvl6pPr marL="2284743" indent="0">
              <a:buNone/>
              <a:defRPr sz="1999"/>
            </a:lvl6pPr>
            <a:lvl7pPr marL="2741691" indent="0">
              <a:buNone/>
              <a:defRPr sz="1999"/>
            </a:lvl7pPr>
            <a:lvl8pPr marL="3198640" indent="0">
              <a:buNone/>
              <a:defRPr sz="1999"/>
            </a:lvl8pPr>
            <a:lvl9pPr marL="3655588" indent="0">
              <a:buNone/>
              <a:defRPr sz="1999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351" y="2665076"/>
            <a:ext cx="3930189" cy="314732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799">
                <a:solidFill>
                  <a:schemeClr val="bg1"/>
                </a:solidFill>
              </a:defRPr>
            </a:lvl1pPr>
            <a:lvl2pPr marL="456949" indent="0">
              <a:buNone/>
              <a:defRPr sz="1399"/>
            </a:lvl2pPr>
            <a:lvl3pPr marL="913897" indent="0">
              <a:buNone/>
              <a:defRPr sz="1199"/>
            </a:lvl3pPr>
            <a:lvl4pPr marL="1370846" indent="0">
              <a:buNone/>
              <a:defRPr sz="999"/>
            </a:lvl4pPr>
            <a:lvl5pPr marL="1827794" indent="0">
              <a:buNone/>
              <a:defRPr sz="999"/>
            </a:lvl5pPr>
            <a:lvl6pPr marL="2284743" indent="0">
              <a:buNone/>
              <a:defRPr sz="999"/>
            </a:lvl6pPr>
            <a:lvl7pPr marL="2741691" indent="0">
              <a:buNone/>
              <a:defRPr sz="999"/>
            </a:lvl7pPr>
            <a:lvl8pPr marL="3198640" indent="0">
              <a:buNone/>
              <a:defRPr sz="999"/>
            </a:lvl8pPr>
            <a:lvl9pPr marL="3655588" indent="0">
              <a:buNone/>
              <a:defRPr sz="999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206" y="742250"/>
            <a:ext cx="3831282" cy="1356861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125116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531257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138447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314" y="362862"/>
            <a:ext cx="4388904" cy="135686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19310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</p:spTree>
    <p:extLst>
      <p:ext uri="{BB962C8B-B14F-4D97-AF65-F5344CB8AC3E}">
        <p14:creationId xmlns:p14="http://schemas.microsoft.com/office/powerpoint/2010/main" val="33430220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1" y="439932"/>
            <a:ext cx="7602337" cy="1525879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30" y="1940769"/>
            <a:ext cx="528363" cy="1117988"/>
          </a:xfrm>
        </p:spPr>
        <p:txBody>
          <a:bodyPr rtlCol="0">
            <a:normAutofit/>
          </a:bodyPr>
          <a:lstStyle>
            <a:lvl1pPr marL="0" indent="0">
              <a:buNone/>
              <a:defRPr sz="6996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246" y="2137394"/>
            <a:ext cx="3101494" cy="818991"/>
          </a:xfrm>
        </p:spPr>
        <p:txBody>
          <a:bodyPr rtlCol="0">
            <a:normAutofit/>
          </a:bodyPr>
          <a:lstStyle>
            <a:lvl1pPr marL="0" indent="0">
              <a:buNone/>
              <a:defRPr sz="2499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2098" y="1940769"/>
            <a:ext cx="528363" cy="1117988"/>
          </a:xfrm>
        </p:spPr>
        <p:txBody>
          <a:bodyPr rtlCol="0">
            <a:normAutofit/>
          </a:bodyPr>
          <a:lstStyle>
            <a:lvl1pPr marL="0" indent="0">
              <a:buNone/>
              <a:defRPr sz="6996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6817" y="2137394"/>
            <a:ext cx="2242750" cy="818991"/>
          </a:xfrm>
        </p:spPr>
        <p:txBody>
          <a:bodyPr rtlCol="0">
            <a:normAutofit/>
          </a:bodyPr>
          <a:lstStyle>
            <a:lvl1pPr marL="0" indent="0">
              <a:buNone/>
              <a:defRPr sz="2499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86604" y="1958969"/>
            <a:ext cx="528363" cy="1117988"/>
          </a:xfrm>
        </p:spPr>
        <p:txBody>
          <a:bodyPr rtlCol="0">
            <a:normAutofit/>
          </a:bodyPr>
          <a:lstStyle>
            <a:lvl1pPr marL="0" indent="0">
              <a:buNone/>
              <a:defRPr sz="6996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1323" y="2155592"/>
            <a:ext cx="2957575" cy="818991"/>
          </a:xfrm>
        </p:spPr>
        <p:txBody>
          <a:bodyPr rtlCol="0">
            <a:normAutofit/>
          </a:bodyPr>
          <a:lstStyle>
            <a:lvl1pPr marL="0" indent="0">
              <a:buNone/>
              <a:defRPr sz="2499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260" y="3013075"/>
            <a:ext cx="1697741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88999" y="3013075"/>
            <a:ext cx="1697741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2297" y="3013075"/>
            <a:ext cx="1697741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2853" y="3011496"/>
            <a:ext cx="3516045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258" y="5739949"/>
            <a:ext cx="3395481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2295" y="5025762"/>
            <a:ext cx="1697741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86604" y="5025762"/>
            <a:ext cx="2691536" cy="818991"/>
          </a:xfrm>
        </p:spPr>
        <p:txBody>
          <a:bodyPr rtlCol="0">
            <a:normAutofit/>
          </a:bodyPr>
          <a:lstStyle>
            <a:lvl1pPr marL="0" indent="0">
              <a:buNone/>
              <a:defRPr sz="1599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91258" y="3906557"/>
            <a:ext cx="1635924" cy="165670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399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588999" y="3906557"/>
            <a:ext cx="1635924" cy="165670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399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792296" y="3906557"/>
            <a:ext cx="2047189" cy="91727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399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7872852" y="3955819"/>
            <a:ext cx="1480556" cy="77687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73746"/>
            <a:ext cx="7905440" cy="109510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0249142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7232" y="942630"/>
            <a:ext cx="2081715" cy="1013989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399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80464" y="1248877"/>
            <a:ext cx="2081715" cy="1013989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399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01485" y="1646812"/>
            <a:ext cx="2081715" cy="1013989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399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63818" y="2323390"/>
            <a:ext cx="1206928" cy="103374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2399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8076" y="2687614"/>
            <a:ext cx="1206928" cy="103374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2399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81588" y="3100417"/>
            <a:ext cx="1206928" cy="1033745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2399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93602" y="4608787"/>
            <a:ext cx="4801051" cy="424603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2399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84" y="5303945"/>
            <a:ext cx="3046413" cy="1051501"/>
          </a:xfrm>
        </p:spPr>
        <p:txBody>
          <a:bodyPr rtlCol="0">
            <a:normAutofit/>
          </a:bodyPr>
          <a:lstStyle>
            <a:lvl1pPr marL="342711" indent="-342711" algn="ctr">
              <a:buFont typeface="Arial" panose="020B0604020202020204" pitchFamily="34" charset="0"/>
              <a:buChar char="•"/>
              <a:defRPr sz="1999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2549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9444" y="6551930"/>
            <a:ext cx="12182477" cy="4679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483876"/>
            <a:ext cx="12182477" cy="655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3068546" y="-4181549"/>
            <a:ext cx="445843" cy="83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9684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5" y="2176178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9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9"/>
            <a:ext cx="10430321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4"/>
            <a:ext cx="1091440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693" y="-13000"/>
            <a:ext cx="12205959" cy="7044625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2091" y="5248942"/>
            <a:ext cx="3961526" cy="879043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599">
                <a:solidFill>
                  <a:schemeClr val="bg1"/>
                </a:solidFill>
              </a:defRPr>
            </a:lvl1pPr>
            <a:lvl2pPr marL="456949" indent="0" algn="ctr">
              <a:buNone/>
              <a:defRPr sz="1999"/>
            </a:lvl2pPr>
            <a:lvl3pPr marL="913897" indent="0" algn="ctr">
              <a:buNone/>
              <a:defRPr sz="1799"/>
            </a:lvl3pPr>
            <a:lvl4pPr marL="1370846" indent="0" algn="ctr">
              <a:buNone/>
              <a:defRPr sz="1599"/>
            </a:lvl4pPr>
            <a:lvl5pPr marL="1827794" indent="0" algn="ctr">
              <a:buNone/>
              <a:defRPr sz="1599"/>
            </a:lvl5pPr>
            <a:lvl6pPr marL="2284743" indent="0" algn="ctr">
              <a:buNone/>
              <a:defRPr sz="1599"/>
            </a:lvl6pPr>
            <a:lvl7pPr marL="2741691" indent="0" algn="ctr">
              <a:buNone/>
              <a:defRPr sz="1599"/>
            </a:lvl7pPr>
            <a:lvl8pPr marL="3198640" indent="0" algn="ctr">
              <a:buNone/>
              <a:defRPr sz="1599"/>
            </a:lvl8pPr>
            <a:lvl9pPr marL="3655588" indent="0" algn="ctr">
              <a:buNone/>
              <a:defRPr sz="1599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" y="1141410"/>
            <a:ext cx="6227412" cy="5440086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58668" y="2790507"/>
            <a:ext cx="4848825" cy="1870208"/>
          </a:xfrm>
        </p:spPr>
        <p:txBody>
          <a:bodyPr rtlCol="0" anchor="ctr" anchorCtr="0">
            <a:normAutofit/>
          </a:bodyPr>
          <a:lstStyle>
            <a:lvl1pPr algn="l">
              <a:defRPr sz="5497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66737" y="594374"/>
            <a:ext cx="1391050" cy="879115"/>
          </a:xfrm>
        </p:spPr>
        <p:txBody>
          <a:bodyPr rtlCol="0">
            <a:normAutofit/>
          </a:bodyPr>
          <a:lstStyle>
            <a:lvl1pPr marL="0" indent="0" algn="ctr">
              <a:buNone/>
              <a:defRPr sz="2599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39562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79208" y="532387"/>
            <a:ext cx="10214067" cy="6500547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12514" y="811947"/>
            <a:ext cx="8873136" cy="6207979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073" y="1025137"/>
            <a:ext cx="4062967" cy="717390"/>
          </a:xfrm>
        </p:spPr>
        <p:txBody>
          <a:bodyPr rtlCol="0">
            <a:normAutofit/>
          </a:bodyPr>
          <a:lstStyle>
            <a:lvl1pPr>
              <a:defRPr sz="3998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08" y="-13014"/>
            <a:ext cx="7431096" cy="5590152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</p:spTree>
    <p:extLst>
      <p:ext uri="{BB962C8B-B14F-4D97-AF65-F5344CB8AC3E}">
        <p14:creationId xmlns:p14="http://schemas.microsoft.com/office/powerpoint/2010/main" val="3053385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7641" y="2500047"/>
            <a:ext cx="3911594" cy="823671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999" b="1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05" y="993870"/>
            <a:ext cx="4591208" cy="126764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11" y="601060"/>
            <a:ext cx="4882769" cy="1671205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350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5671" y="997900"/>
            <a:ext cx="3931571" cy="751755"/>
          </a:xfrm>
        </p:spPr>
        <p:txBody>
          <a:bodyPr rtlCol="0" anchor="b">
            <a:normAutofit/>
          </a:bodyPr>
          <a:lstStyle>
            <a:lvl1pPr>
              <a:defRPr sz="3998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570" y="3472726"/>
            <a:ext cx="3911150" cy="2302601"/>
          </a:xfrm>
        </p:spPr>
        <p:txBody>
          <a:bodyPr rtlCol="0">
            <a:normAutofit/>
          </a:bodyPr>
          <a:lstStyle>
            <a:lvl1pPr marL="179901" indent="-179901">
              <a:spcBef>
                <a:spcPts val="600"/>
              </a:spcBef>
              <a:buClr>
                <a:schemeClr val="accent2"/>
              </a:buClr>
              <a:defRPr sz="1599" b="0">
                <a:latin typeface="+mn-lt"/>
              </a:defRPr>
            </a:lvl1pPr>
            <a:lvl2pPr marL="456949" indent="0">
              <a:buNone/>
              <a:defRPr sz="1599">
                <a:latin typeface="Franklin Gothic Book" panose="020B0503020102020204" pitchFamily="34" charset="0"/>
              </a:defRPr>
            </a:lvl2pPr>
            <a:lvl3pPr>
              <a:defRPr sz="1599">
                <a:latin typeface="Franklin Gothic Book" panose="020B0503020102020204" pitchFamily="34" charset="0"/>
              </a:defRPr>
            </a:lvl3pPr>
            <a:lvl4pPr>
              <a:defRPr sz="1599">
                <a:latin typeface="Franklin Gothic Book" panose="020B0503020102020204" pitchFamily="34" charset="0"/>
              </a:defRPr>
            </a:lvl4pPr>
            <a:lvl5pPr>
              <a:defRPr sz="1599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27843" y="0"/>
            <a:ext cx="6337351" cy="658141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6380863" y="214471"/>
            <a:ext cx="4645278" cy="5601304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04215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56869" y="5812398"/>
            <a:ext cx="1234157" cy="107602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17865" y="601060"/>
            <a:ext cx="4882769" cy="1671205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1015" y="916399"/>
            <a:ext cx="4732992" cy="1036491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5470" y="2500047"/>
            <a:ext cx="3911594" cy="823671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999" b="1">
                <a:solidFill>
                  <a:schemeClr val="bg1"/>
                </a:solidFill>
              </a:defRPr>
            </a:lvl1pPr>
            <a:lvl2pPr marL="45694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89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84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79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743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69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64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58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29230" y="3481600"/>
            <a:ext cx="4345669" cy="709664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599">
                <a:solidFill>
                  <a:schemeClr val="accent4"/>
                </a:solidFill>
                <a:latin typeface="+mn-lt"/>
              </a:defRPr>
            </a:lvl1pPr>
            <a:lvl2pPr marL="456949" indent="0">
              <a:buNone/>
              <a:defRPr sz="1599">
                <a:latin typeface="Franklin Gothic Book" panose="020B0503020102020204" pitchFamily="34" charset="0"/>
              </a:defRPr>
            </a:lvl2pPr>
            <a:lvl3pPr>
              <a:defRPr sz="1599">
                <a:latin typeface="Franklin Gothic Book" panose="020B0503020102020204" pitchFamily="34" charset="0"/>
              </a:defRPr>
            </a:lvl3pPr>
            <a:lvl4pPr>
              <a:defRPr sz="1599">
                <a:latin typeface="Franklin Gothic Book" panose="020B0503020102020204" pitchFamily="34" charset="0"/>
              </a:defRPr>
            </a:lvl4pPr>
            <a:lvl5pPr>
              <a:defRPr sz="1599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29230" y="4299484"/>
            <a:ext cx="4345669" cy="1442005"/>
          </a:xfrm>
        </p:spPr>
        <p:txBody>
          <a:bodyPr rtlCol="0">
            <a:normAutofit/>
          </a:bodyPr>
          <a:lstStyle>
            <a:lvl1pPr marL="179901" indent="-179901">
              <a:spcBef>
                <a:spcPts val="600"/>
              </a:spcBef>
              <a:buClr>
                <a:schemeClr val="accent2"/>
              </a:buClr>
              <a:defRPr sz="1599">
                <a:solidFill>
                  <a:schemeClr val="accent4"/>
                </a:solidFill>
                <a:latin typeface="+mn-lt"/>
              </a:defRPr>
            </a:lvl1pPr>
            <a:lvl2pPr marL="456949" indent="0">
              <a:buNone/>
              <a:defRPr sz="1599">
                <a:latin typeface="Franklin Gothic Book" panose="020B0503020102020204" pitchFamily="34" charset="0"/>
              </a:defRPr>
            </a:lvl2pPr>
            <a:lvl3pPr>
              <a:defRPr sz="1599">
                <a:latin typeface="Franklin Gothic Book" panose="020B0503020102020204" pitchFamily="34" charset="0"/>
              </a:defRPr>
            </a:lvl3pPr>
            <a:lvl4pPr>
              <a:defRPr sz="1599">
                <a:latin typeface="Franklin Gothic Book" panose="020B0503020102020204" pitchFamily="34" charset="0"/>
              </a:defRPr>
            </a:lvl4pPr>
            <a:lvl5pPr>
              <a:defRPr sz="1599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0" y="-12965"/>
            <a:ext cx="6415627" cy="6306385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350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693" y="1"/>
            <a:ext cx="6062807" cy="548228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399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56352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64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19570" y="6086212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9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0751" y="6086212"/>
            <a:ext cx="2637948" cy="373746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99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57930" y="6086212"/>
            <a:ext cx="641923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9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6838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</p:sldLayoutIdLst>
  <p:hf hdr="0" dt="0"/>
  <p:txStyles>
    <p:titleStyle>
      <a:lvl1pPr algn="l" defTabSz="913897" rtl="0" eaLnBrk="1" latinLnBrk="0" hangingPunct="1">
        <a:lnSpc>
          <a:spcPct val="90000"/>
        </a:lnSpc>
        <a:spcBef>
          <a:spcPct val="0"/>
        </a:spcBef>
        <a:buNone/>
        <a:defRPr sz="3998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74" indent="-228474" algn="l" defTabSz="913897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8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423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2371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accent4"/>
          </a:solidFill>
          <a:latin typeface="+mn-lt"/>
          <a:ea typeface="+mn-ea"/>
          <a:cs typeface="+mn-cs"/>
        </a:defRPr>
      </a:lvl3pPr>
      <a:lvl4pPr marL="1599320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6268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3217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166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114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063" indent="-228474" algn="l" defTabSz="91389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49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897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846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794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743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691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640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588" algn="l" defTabSz="913897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50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4" y="221587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7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1"/>
            <a:ext cx="389940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1"/>
            <a:ext cx="2802700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975231" y="2111947"/>
            <a:ext cx="109467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AYIRUV-CHEGARALOV YUKLAMALARI 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71982" y="2126403"/>
            <a:ext cx="654727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8991" y="4582838"/>
            <a:ext cx="615048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83497" y="3708064"/>
            <a:ext cx="2899727" cy="26885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9909" y="4064469"/>
            <a:ext cx="3622187" cy="240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237-mashq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0825" y="4424362"/>
            <a:ext cx="3200400" cy="130659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endParaRPr kumimoji="0" lang="ru-RU" sz="6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625" y="1116440"/>
            <a:ext cx="11582400" cy="2895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chaqqon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harakat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qilarkan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a’zoyi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badani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terlab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ketgan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payqamas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hatto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takrorlardi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“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yubormaydimi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”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22307" y="4472977"/>
            <a:ext cx="3200400" cy="130659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-mi</a:t>
            </a:r>
            <a:endParaRPr kumimoji="0" lang="ru-RU" sz="6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43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237-mashq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77925" y="4652962"/>
            <a:ext cx="9829800" cy="17526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6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6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6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6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625" y="1116440"/>
            <a:ext cx="11582400" cy="315552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“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Haqiqatni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haqiqatni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aytaman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deb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iching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 </a:t>
            </a:r>
          </a:p>
          <a:p>
            <a:pPr marL="0" marR="0" lvl="0" indent="0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oldirilgan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suratgina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xolos</a:t>
            </a:r>
            <a:r>
              <a:rPr lang="en-US" sz="4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6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237-mashq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49425" y="5414962"/>
            <a:ext cx="8915400" cy="107632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4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1225" y="1071562"/>
            <a:ext cx="10210800" cy="3971283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jimlik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tilaydi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yurak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Sizdan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birgina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o‘tinch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do‘stlarim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Charchaganman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orom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olayin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3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237-mashq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97025" y="4469983"/>
            <a:ext cx="8991600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4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3000" y="1223962"/>
            <a:ext cx="11125201" cy="29282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Kuyning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nasiba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rizqi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bo‘lurmi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Kuyni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avjida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qirqsa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bo‘lurmi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90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237-mashq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89801" y="4119562"/>
            <a:ext cx="8991600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-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gina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4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6425" y="1147762"/>
            <a:ext cx="11277601" cy="2318644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446164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faqat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shoirgina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emas,balki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adabiy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tanqidchi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57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132343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208041" y="1833562"/>
            <a:ext cx="1305502" cy="9144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94383" y="1394930"/>
            <a:ext cx="5113441" cy="264843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endParaRPr lang="en-US" sz="5400" b="1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erkalash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1625" y="1538401"/>
            <a:ext cx="4573176" cy="241912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r>
              <a:rPr lang="en-US" sz="5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yuklamasi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5025" y="4424362"/>
            <a:ext cx="10294711" cy="210502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farqlovchi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5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72FDB3A-73C4-40B2-A879-9857A507FD60}"/>
              </a:ext>
            </a:extLst>
          </p:cNvPr>
          <p:cNvGraphicFramePr/>
          <p:nvPr>
            <p:extLst/>
          </p:nvPr>
        </p:nvGraphicFramePr>
        <p:xfrm>
          <a:off x="1507236" y="1453457"/>
          <a:ext cx="9439817" cy="599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7E8D6894-609B-4B7C-A9FF-E0114C38057F}"/>
              </a:ext>
            </a:extLst>
          </p:cNvPr>
          <p:cNvSpPr/>
          <p:nvPr/>
        </p:nvSpPr>
        <p:spPr>
          <a:xfrm>
            <a:off x="0" y="82749"/>
            <a:ext cx="12185650" cy="926109"/>
          </a:xfrm>
          <a:prstGeom prst="homePlate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3897">
              <a:defRPr/>
            </a:pPr>
            <a:r>
              <a:rPr lang="en-US" sz="6396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6396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396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6396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396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YUKLAMALARNING MA’NO TURLARI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0733" y="2827353"/>
            <a:ext cx="10654188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479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0510" y="1941012"/>
            <a:ext cx="10972800" cy="72834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Kuchaytiruv-ta’kid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6508" y="3881914"/>
            <a:ext cx="10780804" cy="898582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O‘xshatish-qiyoslash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0237" y="1026793"/>
            <a:ext cx="8961956" cy="76642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So‘roq-taajjub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25625" y="4933442"/>
            <a:ext cx="7484806" cy="74752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Gumon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yuklamasi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90047" y="5833909"/>
            <a:ext cx="6253725" cy="89858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yuklamasi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3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SO‘ROQ-TAAJJUB YUKLAMALARI 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187825" y="1223963"/>
            <a:ext cx="1447800" cy="1371600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64225" y="956948"/>
            <a:ext cx="4876800" cy="1829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qo‘shimcha</a:t>
            </a:r>
            <a:endParaRPr kumimoji="0" lang="en-US" sz="54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yuklamalar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Капля 4"/>
          <p:cNvSpPr/>
          <p:nvPr/>
        </p:nvSpPr>
        <p:spPr>
          <a:xfrm>
            <a:off x="149225" y="956948"/>
            <a:ext cx="3543300" cy="3848414"/>
          </a:xfrm>
          <a:prstGeom prst="teardrop">
            <a:avLst>
              <a:gd name="adj" fmla="val 1209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-mi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-chi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-a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9225" y="3586162"/>
            <a:ext cx="7772400" cy="1842487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Dalalarda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boshlandi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60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1218564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AYIRUV-CHEGARALOV YUKLAMALARI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730625" y="1452562"/>
          <a:ext cx="8123768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061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1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Qo‘shimcha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faqat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gina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atigi</a:t>
                      </a:r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-kina 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qina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" y="1300162"/>
            <a:ext cx="3581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43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 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1625" y="995362"/>
            <a:ext cx="11582400" cy="2971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qo‘shilayotgan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ayirib-chegaralab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keluvchi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ayiruv-chegaralov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yuklamalari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2625" y="4119562"/>
            <a:ext cx="11049000" cy="2286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ko‘rmasin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48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mehnatimni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ko‘rishsin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2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2708093" y="1223962"/>
            <a:ext cx="5791200" cy="2667000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endParaRPr lang="en-US" sz="4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(-kina, -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qina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9825" y="1557674"/>
            <a:ext cx="3177817" cy="2952072"/>
          </a:xfrm>
          <a:prstGeom prst="rect">
            <a:avLst/>
          </a:prstGeom>
        </p:spPr>
      </p:pic>
      <p:sp>
        <p:nvSpPr>
          <p:cNvPr id="5" name="Плюс 4"/>
          <p:cNvSpPr/>
          <p:nvPr/>
        </p:nvSpPr>
        <p:spPr>
          <a:xfrm>
            <a:off x="153761" y="1681162"/>
            <a:ext cx="2293801" cy="2209800"/>
          </a:xfrm>
          <a:prstGeom prst="mathPlus">
            <a:avLst/>
          </a:prstGeom>
          <a:solidFill>
            <a:srgbClr val="C0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2625" y="4519951"/>
            <a:ext cx="10287000" cy="16002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porloq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kelajakka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Mustaqillik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yo‘ligina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eltadi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46" y="0"/>
            <a:ext cx="12200095" cy="93271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236-mashq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2625" y="4195762"/>
            <a:ext cx="11049000" cy="1916196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kitobdagina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xolos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hayot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79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boshqa</a:t>
            </a:r>
            <a:r>
              <a:rPr kumimoji="0" lang="en-US" sz="479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79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5425" y="1071562"/>
            <a:ext cx="11811000" cy="2514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6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Vaholanki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til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davlat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miqyosida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qo‘llanilsagina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milliy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til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bo‘lib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qoladi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ravnaq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5204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topadi</a:t>
            </a:r>
            <a:r>
              <a:rPr kumimoji="0" lang="en-US" sz="5204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5204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3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7"/>
            <a:ext cx="12185650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924879" y="1191067"/>
            <a:ext cx="1447800" cy="1371600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702423" y="1084074"/>
            <a:ext cx="4343401" cy="17236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gina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-kina, -</a:t>
            </a:r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qina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6407" y="4226024"/>
            <a:ext cx="3617232" cy="2286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5025" y="1216459"/>
            <a:ext cx="3608614" cy="145889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82919" y="4043362"/>
            <a:ext cx="4108223" cy="2286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vazifadosh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2176013" y="2947174"/>
            <a:ext cx="630455" cy="109618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8455025" y="3031616"/>
            <a:ext cx="609600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16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3412</TotalTime>
  <Words>301</Words>
  <Application>Microsoft Office PowerPoint</Application>
  <PresentationFormat>Произвольный</PresentationFormat>
  <Paragraphs>81</Paragraphs>
  <Slides>15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Comic Sans MS</vt:lpstr>
      <vt:lpstr>Franklin Gothic Book</vt:lpstr>
      <vt:lpstr>Office Theme</vt:lpstr>
      <vt:lpstr>Тема Office</vt:lpstr>
      <vt:lpstr>1_Office Theme</vt:lpstr>
      <vt:lpstr>ONA TILI</vt:lpstr>
      <vt:lpstr>Презентация PowerPoint</vt:lpstr>
      <vt:lpstr>YUKLAMALARNING MA’NO TURLARI</vt:lpstr>
      <vt:lpstr>Презентация PowerPoint</vt:lpstr>
      <vt:lpstr>Презентация PowerPoint</vt:lpstr>
      <vt:lpstr>Презентация PowerPoint</vt:lpstr>
      <vt:lpstr>Презентация PowerPoint</vt:lpstr>
      <vt:lpstr>236-mashq</vt:lpstr>
      <vt:lpstr>Презентация PowerPoint</vt:lpstr>
      <vt:lpstr>237-mashq</vt:lpstr>
      <vt:lpstr>237-mashq</vt:lpstr>
      <vt:lpstr>237-mashq</vt:lpstr>
      <vt:lpstr>237-mashq</vt:lpstr>
      <vt:lpstr>237-mashq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351</cp:revision>
  <dcterms:created xsi:type="dcterms:W3CDTF">2020-04-13T08:06:06Z</dcterms:created>
  <dcterms:modified xsi:type="dcterms:W3CDTF">2021-01-20T19:50:30Z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