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9" r:id="rId2"/>
  </p:sldMasterIdLst>
  <p:notesMasterIdLst>
    <p:notesMasterId r:id="rId17"/>
  </p:notesMasterIdLst>
  <p:sldIdLst>
    <p:sldId id="302" r:id="rId3"/>
    <p:sldId id="397" r:id="rId4"/>
    <p:sldId id="398" r:id="rId5"/>
    <p:sldId id="384" r:id="rId6"/>
    <p:sldId id="378" r:id="rId7"/>
    <p:sldId id="396" r:id="rId8"/>
    <p:sldId id="395" r:id="rId9"/>
    <p:sldId id="386" r:id="rId10"/>
    <p:sldId id="393" r:id="rId11"/>
    <p:sldId id="399" r:id="rId12"/>
    <p:sldId id="401" r:id="rId13"/>
    <p:sldId id="389" r:id="rId14"/>
    <p:sldId id="394" r:id="rId15"/>
    <p:sldId id="400" r:id="rId16"/>
  </p:sldIdLst>
  <p:sldSz cx="12185650" cy="7019925"/>
  <p:notesSz cx="5765800" cy="3244850"/>
  <p:custDataLst>
    <p:tags r:id="rId18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74" y="108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03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3280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9957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718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5" y="2176178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9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62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9"/>
            <a:ext cx="10430321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10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9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5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50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7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1"/>
            <a:ext cx="389940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1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731" b="1" spc="13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018774" y="2467692"/>
            <a:ext cx="10946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SO‘ROQ-TAAJJUB YUKLAMALARI 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71982" y="2126403"/>
            <a:ext cx="654727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88991" y="4582838"/>
            <a:ext cx="615048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3497" y="3708064"/>
            <a:ext cx="2899727" cy="26885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9909" y="4064469"/>
            <a:ext cx="3622187" cy="240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234-mashq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0568" y="4424362"/>
            <a:ext cx="11845488" cy="2315564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defTabSz="446164"/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ko‘cha-kuyda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narsalarni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oladi-</a:t>
            </a:r>
            <a:r>
              <a:rPr lang="en-US" sz="48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446164"/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Bekor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yurmay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-da!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4901" y="1114829"/>
            <a:ext cx="11201400" cy="1601472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defTabSz="446164"/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bo‘larkan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defTabSz="446164"/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Muattar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Zokirovna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-chi?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Lobarxon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  <a:endParaRPr lang="ru-RU" sz="4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Умножение 2"/>
          <p:cNvSpPr/>
          <p:nvPr/>
        </p:nvSpPr>
        <p:spPr>
          <a:xfrm>
            <a:off x="6626225" y="2716301"/>
            <a:ext cx="1905000" cy="1600200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ятиугольник 3"/>
          <p:cNvSpPr/>
          <p:nvPr/>
        </p:nvSpPr>
        <p:spPr>
          <a:xfrm>
            <a:off x="3471149" y="2903174"/>
            <a:ext cx="2393076" cy="1216388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-da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7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234-mashq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7825" y="1389628"/>
            <a:ext cx="11201400" cy="2623733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defTabSz="446164"/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Xatini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ololdingizmi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sabrsizlanib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Sodiqning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og‘ziga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tikildi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4568825" y="4502247"/>
            <a:ext cx="2393076" cy="1216388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-mi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08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8564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AYIRUV-CHEGARALOV YUKLAMALARI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902864"/>
              </p:ext>
            </p:extLst>
          </p:nvPr>
        </p:nvGraphicFramePr>
        <p:xfrm>
          <a:off x="3730625" y="1452562"/>
          <a:ext cx="8123768" cy="3962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06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Qo‘shimcha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faqat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gina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atigi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-kina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qina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toon Exercise Book - Vector Illustration. Royalty Free Cliparts,  Vectors, And Stock Illustration. Image 492838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" y="1300162"/>
            <a:ext cx="3581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 YUKLAMASI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654425" y="1365162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07025" y="1136222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endParaRPr lang="en-US" sz="5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301625" y="956267"/>
            <a:ext cx="2857500" cy="28578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16225" y="3758575"/>
            <a:ext cx="8686800" cy="1461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yo‘qlab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5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9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MUSTAQIL BAJARISH UCHUN TOPSHIRIQ: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187825" y="1223963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64225" y="956948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ham, 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nahotki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149225" y="956948"/>
            <a:ext cx="3429000" cy="38484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-mi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-chi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-a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53279" y="3140010"/>
            <a:ext cx="8458200" cy="3330704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qatnashtirib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tuzing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tuzgan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gaplaringizga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qanday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yuklayotganiga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e’tibor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10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YUKLAMALARNING MA’NO TURLARI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0733" y="2827353"/>
            <a:ext cx="10654188" cy="84077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479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0510" y="1941012"/>
            <a:ext cx="10972800" cy="72834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Kuchaytiruv-ta’kid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6508" y="3881914"/>
            <a:ext cx="10780804" cy="89858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O‘xshatish-qiyoslash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0237" y="1026793"/>
            <a:ext cx="8961956" cy="76642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So‘roq-taajjub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25625" y="4933442"/>
            <a:ext cx="7484806" cy="74752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Gumon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yuklamasi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90047" y="5833909"/>
            <a:ext cx="6253725" cy="898582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yuklamasi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3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SO‘ROQ-TAAJJUB YUKLAMALARI 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187825" y="1223963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64225" y="956948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qo‘shimcha</a:t>
            </a:r>
            <a:endParaRPr kumimoji="0" lang="en-US" sz="54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149225" y="956948"/>
            <a:ext cx="3543300" cy="38484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-mi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-chi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-a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9225" y="3586162"/>
            <a:ext cx="7772400" cy="1842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Dalalarda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boshlandi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Dalalarda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boshlandi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60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 YUKLAMALARI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6425" y="1472016"/>
            <a:ext cx="10134600" cy="9514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Dialogik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nutqda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92225" y="3205566"/>
            <a:ext cx="8763000" cy="11430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o‘qiysizmi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21025" y="4957762"/>
            <a:ext cx="5105400" cy="125625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Ha.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2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3306807" y="1223962"/>
            <a:ext cx="4648200" cy="2514600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5025" y="1114424"/>
            <a:ext cx="3177817" cy="2952072"/>
          </a:xfrm>
          <a:prstGeom prst="rect">
            <a:avLst/>
          </a:prstGeom>
        </p:spPr>
      </p:pic>
      <p:sp>
        <p:nvSpPr>
          <p:cNvPr id="5" name="Плюс 4"/>
          <p:cNvSpPr/>
          <p:nvPr/>
        </p:nvSpPr>
        <p:spPr>
          <a:xfrm>
            <a:off x="530225" y="1223962"/>
            <a:ext cx="2293801" cy="2209800"/>
          </a:xfrm>
          <a:prstGeom prst="mathPlus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5277" y="4424362"/>
            <a:ext cx="11582400" cy="1371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Ukang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vazifangni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bajardingmi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28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2968625" y="1228724"/>
            <a:ext cx="4724400" cy="2667000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 (-</a:t>
            </a:r>
            <a:r>
              <a:rPr lang="en-US" sz="40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-chi</a:t>
            </a:r>
          </a:p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5025" y="1228724"/>
            <a:ext cx="3205031" cy="2895600"/>
          </a:xfrm>
          <a:prstGeom prst="rect">
            <a:avLst/>
          </a:prstGeom>
        </p:spPr>
      </p:pic>
      <p:sp>
        <p:nvSpPr>
          <p:cNvPr id="6" name="Минус 5"/>
          <p:cNvSpPr/>
          <p:nvPr/>
        </p:nvSpPr>
        <p:spPr>
          <a:xfrm>
            <a:off x="405822" y="1681162"/>
            <a:ext cx="2133600" cy="1752600"/>
          </a:xfrm>
          <a:prstGeom prst="mathMinus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39825" y="4326499"/>
            <a:ext cx="9677400" cy="186281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Kitobingni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o‘qiding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o‘qigin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6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924879" y="1191067"/>
            <a:ext cx="1447800" cy="13716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02425" y="1124713"/>
            <a:ext cx="4294414" cy="15222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Taajjub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4025" y="3063810"/>
            <a:ext cx="11315700" cy="32004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yuklaydigan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</a:t>
            </a:r>
            <a:r>
              <a:rPr lang="en-US" sz="5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5025" y="1147422"/>
            <a:ext cx="3608614" cy="145889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16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 YUKLAMALARI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187825" y="1223963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64225" y="956948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endParaRPr lang="en-US" sz="5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149225" y="956948"/>
            <a:ext cx="3543300" cy="38484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-mi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9225" y="3586162"/>
            <a:ext cx="7772400" cy="1842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40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46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234-mashq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8825" y="4565566"/>
            <a:ext cx="10129406" cy="126855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479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Bola-</a:t>
            </a:r>
            <a:r>
              <a:rPr lang="en-US" sz="479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chaqa</a:t>
            </a:r>
            <a:r>
              <a:rPr lang="en-US" sz="479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9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479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9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ekanmi</a:t>
            </a:r>
            <a:r>
              <a:rPr lang="en-US" sz="479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79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02607" y="1376362"/>
            <a:ext cx="10120788" cy="1586778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bor-ku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– deb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qichqirdi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Akbarali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Умножение 2"/>
          <p:cNvSpPr/>
          <p:nvPr/>
        </p:nvSpPr>
        <p:spPr>
          <a:xfrm>
            <a:off x="8302625" y="2963140"/>
            <a:ext cx="1905000" cy="1600200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7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3402</TotalTime>
  <Words>247</Words>
  <Application>Microsoft Office PowerPoint</Application>
  <PresentationFormat>Произвольный</PresentationFormat>
  <Paragraphs>81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Office Theme</vt:lpstr>
      <vt:lpstr>1_Office Theme</vt:lpstr>
      <vt:lpstr>ONA TILI</vt:lpstr>
      <vt:lpstr>YUKLAMALARNING MA’NO TURLARI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234-mashq</vt:lpstr>
      <vt:lpstr>234-mashq</vt:lpstr>
      <vt:lpstr>234-mashq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349</cp:revision>
  <dcterms:created xsi:type="dcterms:W3CDTF">2020-04-13T08:06:06Z</dcterms:created>
  <dcterms:modified xsi:type="dcterms:W3CDTF">2021-01-23T08:12:00Z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