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theme/theme4.xml" ContentType="application/vnd.openxmlformats-officedocument.theme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5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900" r:id="rId4"/>
    <p:sldMasterId id="2147483913" r:id="rId5"/>
    <p:sldMasterId id="2147483919" r:id="rId6"/>
  </p:sldMasterIdLst>
  <p:notesMasterIdLst>
    <p:notesMasterId r:id="rId23"/>
  </p:notesMasterIdLst>
  <p:handoutMasterIdLst>
    <p:handoutMasterId r:id="rId24"/>
  </p:handoutMasterIdLst>
  <p:sldIdLst>
    <p:sldId id="390" r:id="rId7"/>
    <p:sldId id="441" r:id="rId8"/>
    <p:sldId id="442" r:id="rId9"/>
    <p:sldId id="455" r:id="rId10"/>
    <p:sldId id="445" r:id="rId11"/>
    <p:sldId id="426" r:id="rId12"/>
    <p:sldId id="448" r:id="rId13"/>
    <p:sldId id="451" r:id="rId14"/>
    <p:sldId id="456" r:id="rId15"/>
    <p:sldId id="431" r:id="rId16"/>
    <p:sldId id="449" r:id="rId17"/>
    <p:sldId id="450" r:id="rId18"/>
    <p:sldId id="452" r:id="rId19"/>
    <p:sldId id="453" r:id="rId20"/>
    <p:sldId id="454" r:id="rId21"/>
    <p:sldId id="440" r:id="rId22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CC"/>
    <a:srgbClr val="CC3399"/>
    <a:srgbClr val="99FF99"/>
    <a:srgbClr val="66FFFF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909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7764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374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7845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0834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357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794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08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695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991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7288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4051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0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2" y="1594486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2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806174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5"/>
            <a:ext cx="8190071" cy="308054"/>
          </a:xfrm>
        </p:spPr>
        <p:txBody>
          <a:bodyPr lIns="0" tIns="0" rIns="0" bIns="0"/>
          <a:lstStyle>
            <a:lvl1pPr>
              <a:defRPr sz="195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4" y="1717492"/>
            <a:ext cx="7826817" cy="180312"/>
          </a:xfrm>
        </p:spPr>
        <p:txBody>
          <a:bodyPr lIns="0" tIns="0" rIns="0" bIns="0"/>
          <a:lstStyle>
            <a:lvl1pPr>
              <a:defRPr sz="1144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1170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5"/>
            <a:ext cx="8190071" cy="308054"/>
          </a:xfrm>
        </p:spPr>
        <p:txBody>
          <a:bodyPr lIns="0" tIns="0" rIns="0" bIns="0"/>
          <a:lstStyle>
            <a:lvl1pPr>
              <a:defRPr sz="195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31098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5"/>
            <a:ext cx="8190071" cy="308054"/>
          </a:xfrm>
        </p:spPr>
        <p:txBody>
          <a:bodyPr lIns="0" tIns="0" rIns="0" bIns="0"/>
          <a:lstStyle>
            <a:lvl1pPr>
              <a:defRPr sz="195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382754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820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9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88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78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1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9.xml"/><Relationship Id="rId2" Type="http://schemas.openxmlformats.org/officeDocument/2006/relationships/slideLayout" Target="../slideLayouts/slideLayout138.xml"/><Relationship Id="rId1" Type="http://schemas.openxmlformats.org/officeDocument/2006/relationships/slideLayout" Target="../slideLayouts/slideLayout137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4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21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21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4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341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5871">
        <a:defRPr>
          <a:latin typeface="+mn-lt"/>
          <a:ea typeface="+mn-ea"/>
          <a:cs typeface="+mn-cs"/>
        </a:defRPr>
      </a:lvl2pPr>
      <a:lvl3pPr marL="871742">
        <a:defRPr>
          <a:latin typeface="+mn-lt"/>
          <a:ea typeface="+mn-ea"/>
          <a:cs typeface="+mn-cs"/>
        </a:defRPr>
      </a:lvl3pPr>
      <a:lvl4pPr marL="1307614">
        <a:defRPr>
          <a:latin typeface="+mn-lt"/>
          <a:ea typeface="+mn-ea"/>
          <a:cs typeface="+mn-cs"/>
        </a:defRPr>
      </a:lvl4pPr>
      <a:lvl5pPr marL="1743485">
        <a:defRPr>
          <a:latin typeface="+mn-lt"/>
          <a:ea typeface="+mn-ea"/>
          <a:cs typeface="+mn-cs"/>
        </a:defRPr>
      </a:lvl5pPr>
      <a:lvl6pPr marL="2179357">
        <a:defRPr>
          <a:latin typeface="+mn-lt"/>
          <a:ea typeface="+mn-ea"/>
          <a:cs typeface="+mn-cs"/>
        </a:defRPr>
      </a:lvl6pPr>
      <a:lvl7pPr marL="2615227">
        <a:defRPr>
          <a:latin typeface="+mn-lt"/>
          <a:ea typeface="+mn-ea"/>
          <a:cs typeface="+mn-cs"/>
        </a:defRPr>
      </a:lvl7pPr>
      <a:lvl8pPr marL="3051099">
        <a:defRPr>
          <a:latin typeface="+mn-lt"/>
          <a:ea typeface="+mn-ea"/>
          <a:cs typeface="+mn-cs"/>
        </a:defRPr>
      </a:lvl8pPr>
      <a:lvl9pPr marL="348697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5871">
        <a:defRPr>
          <a:latin typeface="+mn-lt"/>
          <a:ea typeface="+mn-ea"/>
          <a:cs typeface="+mn-cs"/>
        </a:defRPr>
      </a:lvl2pPr>
      <a:lvl3pPr marL="871742">
        <a:defRPr>
          <a:latin typeface="+mn-lt"/>
          <a:ea typeface="+mn-ea"/>
          <a:cs typeface="+mn-cs"/>
        </a:defRPr>
      </a:lvl3pPr>
      <a:lvl4pPr marL="1307614">
        <a:defRPr>
          <a:latin typeface="+mn-lt"/>
          <a:ea typeface="+mn-ea"/>
          <a:cs typeface="+mn-cs"/>
        </a:defRPr>
      </a:lvl4pPr>
      <a:lvl5pPr marL="1743485">
        <a:defRPr>
          <a:latin typeface="+mn-lt"/>
          <a:ea typeface="+mn-ea"/>
          <a:cs typeface="+mn-cs"/>
        </a:defRPr>
      </a:lvl5pPr>
      <a:lvl6pPr marL="2179357">
        <a:defRPr>
          <a:latin typeface="+mn-lt"/>
          <a:ea typeface="+mn-ea"/>
          <a:cs typeface="+mn-cs"/>
        </a:defRPr>
      </a:lvl6pPr>
      <a:lvl7pPr marL="2615227">
        <a:defRPr>
          <a:latin typeface="+mn-lt"/>
          <a:ea typeface="+mn-ea"/>
          <a:cs typeface="+mn-cs"/>
        </a:defRPr>
      </a:lvl7pPr>
      <a:lvl8pPr marL="3051099">
        <a:defRPr>
          <a:latin typeface="+mn-lt"/>
          <a:ea typeface="+mn-ea"/>
          <a:cs typeface="+mn-cs"/>
        </a:defRPr>
      </a:lvl8pPr>
      <a:lvl9pPr marL="348697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22135" y="1544009"/>
            <a:ext cx="7995294" cy="1247082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SOF VA VAZIFADOSH YUKLAMA</a:t>
            </a:r>
            <a:endParaRPr lang="en-US" sz="24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379" y="1468303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40464" y="3098497"/>
            <a:ext cx="374039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224" y="2485623"/>
            <a:ext cx="2325314" cy="226029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Вектор книга изображение_Фото номер 400176725_PSD Формат  изображения_ru.lovepik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400" y="2485623"/>
            <a:ext cx="2162622" cy="2143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394" y="69307"/>
            <a:ext cx="1039482" cy="111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65682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2428" y="826402"/>
            <a:ext cx="3889326" cy="74181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(-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-da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45136" y="826402"/>
            <a:ext cx="2523546" cy="77317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2428" y="1906073"/>
            <a:ext cx="8152327" cy="92684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245" y="3170770"/>
            <a:ext cx="8345510" cy="1635617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anchadan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keldi-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tepasida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turganini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qizchalari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yig‘layotganini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payqadi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60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65682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7735" y="1086559"/>
            <a:ext cx="2240924" cy="87103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5952" y="1236206"/>
            <a:ext cx="2537129" cy="78087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8070" y="2400215"/>
            <a:ext cx="8599868" cy="212026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bordim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manzara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ko‘ngilga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40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3747752" y="1324834"/>
            <a:ext cx="1159107" cy="484632"/>
          </a:xfrm>
          <a:prstGeom prst="rightArrow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92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2-topshiriq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7" y="820465"/>
            <a:ext cx="87871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yerda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ofat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kulfat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g‘am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3646" y="2513739"/>
            <a:ext cx="84136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Na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topolmayman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62139" y="1673306"/>
            <a:ext cx="3219719" cy="77402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15931" y="3507941"/>
            <a:ext cx="3348507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uklama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98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229-mashq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7" y="972359"/>
            <a:ext cx="8787161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Yoshgina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qiz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atlas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ko‘ylagini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hilpiratib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sahnaning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o‘rtasiga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-da,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nimanidir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e’lon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161" y="2447332"/>
            <a:ext cx="84136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778" y="3317104"/>
            <a:ext cx="4018208" cy="914400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og‘lovchi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2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229-mashq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7" y="1019428"/>
            <a:ext cx="8787161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4. Na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martaba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boyligi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gulyor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tag‘in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Childirma-yu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chiltor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tag‘in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" y="2988245"/>
            <a:ext cx="841367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62315" y="3740556"/>
            <a:ext cx="4018208" cy="914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og‘lovchi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7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229-mashq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457201"/>
            <a:ext cx="8787161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5. Na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churq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eshitilmadi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" y="2988245"/>
            <a:ext cx="841367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00952" y="3000367"/>
            <a:ext cx="4018208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uklama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37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203" y="0"/>
            <a:ext cx="9150203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79503" y="1237738"/>
            <a:ext cx="7128447" cy="34843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232-mashq.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(-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-da,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kelsin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84" y="1871309"/>
            <a:ext cx="1900059" cy="20171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YUKLAMA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05180" y="3298681"/>
            <a:ext cx="3484887" cy="130605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5103" y="3245196"/>
            <a:ext cx="3365694" cy="135954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16200000">
            <a:off x="4356494" y="3290501"/>
            <a:ext cx="516599" cy="1268929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72059" y="706492"/>
            <a:ext cx="89250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ta’kid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ayirish-chegaralash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o‘xshatish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inkor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yuklovchi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qo‘shimchalarga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8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 smtClean="0"/>
              <a:t>SO‘Z YUKLAMALAR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2527" y="868790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92531" y="2309547"/>
            <a:ext cx="6398324" cy="883134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nahotki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92632" y="827752"/>
            <a:ext cx="3453529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1973" y="3634549"/>
            <a:ext cx="8720987" cy="86823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O‘shanda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frontda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4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340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24" dirty="0">
                <a:latin typeface="Arial" panose="020B0604020202020204" pitchFamily="34" charset="0"/>
                <a:cs typeface="Arial" panose="020B0604020202020204" pitchFamily="34" charset="0"/>
              </a:rPr>
              <a:t>YUKLAMALARNING MA’NO TURLARI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7943" y="2071603"/>
            <a:ext cx="7806325" cy="61603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51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Ayiruv-chegaralov</a:t>
            </a:r>
            <a:r>
              <a:rPr lang="en-US" sz="3515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1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351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3221" y="1422180"/>
            <a:ext cx="8039772" cy="53365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Kuchaytiruv-ta’kid</a:t>
            </a:r>
            <a:r>
              <a:rPr lang="en-US" sz="3813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559" y="2844279"/>
            <a:ext cx="7899097" cy="65839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O‘xshatish-qiyoslash</a:t>
            </a:r>
            <a:r>
              <a:rPr lang="en-US" sz="3813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2234" y="752332"/>
            <a:ext cx="6566426" cy="56156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</a:t>
            </a:r>
            <a:r>
              <a:rPr lang="en-US" sz="3813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45422" y="3614734"/>
            <a:ext cx="5484118" cy="54770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3813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52055" y="4274506"/>
            <a:ext cx="4582105" cy="658391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Inkor</a:t>
            </a:r>
            <a:r>
              <a:rPr lang="en-US" sz="3813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13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50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TAHLIL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61" y="810352"/>
            <a:ext cx="5976792" cy="246761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427973">
              <a:defRPr/>
            </a:pP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Tog‘laring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tegrangda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32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1427973">
              <a:defRPr/>
            </a:pP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Bo‘g‘ma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ajdar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bo‘ldi-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1427973">
              <a:defRPr/>
            </a:pP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chashming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1427973">
              <a:defRPr/>
            </a:pP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Chashmi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giryon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o‘zbegim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1427973">
              <a:defRPr/>
            </a:pP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430" y="3502574"/>
            <a:ext cx="8651769" cy="143521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6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36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zeb-ziynatni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yulqib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ziyoda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defRPr/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qo‘yingiz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bamisli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xayol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6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9" y="1059651"/>
            <a:ext cx="87871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Qiz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erta-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kech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soatga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qaraydi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daqiqalar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sanaydi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1235899" y="2883270"/>
            <a:ext cx="6375515" cy="1487497"/>
          </a:xfrm>
          <a:prstGeom prst="flowChartTerminator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6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34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9" y="1187349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Majlis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ertaga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qoldirilmaydi-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161" y="2447332"/>
            <a:ext cx="84136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 Choy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qaynatib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ichishni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unutdi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15933" y="3567448"/>
            <a:ext cx="4018208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9" y="1187349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Birrov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kirdi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chiqib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ketdi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161" y="2447332"/>
            <a:ext cx="84136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9714" y="2447332"/>
            <a:ext cx="4018208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7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9144000" cy="54335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 defTabSz="1427973"/>
            <a:r>
              <a:rPr lang="en-US" sz="2931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KUCHAYTIRUV-TA’KID YUKLAMALARI</a:t>
            </a:r>
            <a:endParaRPr lang="ru-RU" sz="2931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895305" y="1002977"/>
            <a:ext cx="956541" cy="669981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7113" y="860612"/>
            <a:ext cx="3652793" cy="138462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r>
              <a:rPr lang="en-US" sz="3957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(-</a:t>
            </a:r>
            <a:r>
              <a:rPr lang="en-US" sz="3957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957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-da, </a:t>
            </a:r>
          </a:p>
          <a:p>
            <a:pPr algn="ctr" defTabSz="1427973"/>
            <a:r>
              <a:rPr lang="en-US" sz="395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95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95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395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r>
              <a:rPr lang="en-US" sz="395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957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3382" y="702882"/>
            <a:ext cx="3524289" cy="154235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ham,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nahotki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3778" y="2787805"/>
            <a:ext cx="7542936" cy="154235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r>
              <a:rPr lang="en-US" sz="395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 </a:t>
            </a:r>
            <a:r>
              <a:rPr lang="en-US" sz="395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qaynatib</a:t>
            </a:r>
            <a:r>
              <a:rPr lang="en-US" sz="395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ichishni</a:t>
            </a:r>
            <a:r>
              <a:rPr lang="en-US" sz="3957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395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unutdi</a:t>
            </a:r>
            <a:r>
              <a:rPr lang="en-US" sz="395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6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6814</TotalTime>
  <Words>255</Words>
  <Application>Microsoft Office PowerPoint</Application>
  <PresentationFormat>Экран (16:9)</PresentationFormat>
  <Paragraphs>89</Paragraphs>
  <Slides>16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16</vt:i4>
      </vt:variant>
    </vt:vector>
  </HeadingPairs>
  <TitlesOfParts>
    <vt:vector size="28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1_Тема Office</vt:lpstr>
      <vt:lpstr>2_Office Theme</vt:lpstr>
      <vt:lpstr>3_Тема Office</vt:lpstr>
      <vt:lpstr>Office Theme</vt:lpstr>
      <vt:lpstr>3_Office Theme</vt:lpstr>
      <vt:lpstr>  ONA TILI</vt:lpstr>
      <vt:lpstr>YUKLAMA</vt:lpstr>
      <vt:lpstr>SO‘Z YUKLAMALAR</vt:lpstr>
      <vt:lpstr>YUKLAMALARNING MA’NO TURLARI</vt:lpstr>
      <vt:lpstr>TAHLIL</vt:lpstr>
      <vt:lpstr>1-topshiriq </vt:lpstr>
      <vt:lpstr>1-topshiriq </vt:lpstr>
      <vt:lpstr>1-topshiriq </vt:lpstr>
      <vt:lpstr>Презентация PowerPoint</vt:lpstr>
      <vt:lpstr>BILIB OLING!</vt:lpstr>
      <vt:lpstr>BILIB OLING!</vt:lpstr>
      <vt:lpstr>2-topshiriq </vt:lpstr>
      <vt:lpstr>229-mashq </vt:lpstr>
      <vt:lpstr>229-mashq </vt:lpstr>
      <vt:lpstr>229-mashq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621</cp:revision>
  <cp:lastPrinted>2020-08-26T14:48:01Z</cp:lastPrinted>
  <dcterms:created xsi:type="dcterms:W3CDTF">2020-04-11T16:25:36Z</dcterms:created>
  <dcterms:modified xsi:type="dcterms:W3CDTF">2021-01-19T06:01:58Z</dcterms:modified>
</cp:coreProperties>
</file>