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89" r:id="rId3"/>
    <p:sldMasterId id="2147483695" r:id="rId4"/>
  </p:sldMasterIdLst>
  <p:notesMasterIdLst>
    <p:notesMasterId r:id="rId22"/>
  </p:notesMasterIdLst>
  <p:sldIdLst>
    <p:sldId id="302" r:id="rId5"/>
    <p:sldId id="391" r:id="rId6"/>
    <p:sldId id="392" r:id="rId7"/>
    <p:sldId id="378" r:id="rId8"/>
    <p:sldId id="397" r:id="rId9"/>
    <p:sldId id="396" r:id="rId10"/>
    <p:sldId id="400" r:id="rId11"/>
    <p:sldId id="393" r:id="rId12"/>
    <p:sldId id="386" r:id="rId13"/>
    <p:sldId id="388" r:id="rId14"/>
    <p:sldId id="389" r:id="rId15"/>
    <p:sldId id="384" r:id="rId16"/>
    <p:sldId id="394" r:id="rId17"/>
    <p:sldId id="395" r:id="rId18"/>
    <p:sldId id="399" r:id="rId19"/>
    <p:sldId id="398" r:id="rId20"/>
    <p:sldId id="293" r:id="rId21"/>
  </p:sldIdLst>
  <p:sldSz cx="12185650" cy="7019925"/>
  <p:notesSz cx="5765800" cy="3244850"/>
  <p:custDataLst>
    <p:tags r:id="rId23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10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8330" custLinFactNeighborY="-54926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indent="-35560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indent="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800" b="1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1699419" custScaleY="468936" custLinFactY="-300000" custLinFactNeighborX="-1241" custLinFactNeighborY="-393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1370297" custScaleY="1855930" custLinFactY="-100000" custLinFactNeighborX="-8645" custLinFactNeighborY="-1293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1161687" custScaleY="1513928" custLinFactY="582135" custLinFactNeighborX="323" custLinFactNeighborY="6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1314572" custScaleY="1462203" custLinFactX="-85590" custLinFactY="-200000" custLinFactNeighborX="-100000" custLinFactNeighborY="-272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709831" y="-665899"/>
          <a:ext cx="5289906" cy="467307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3320447" y="801407"/>
          <a:ext cx="4092204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0447" y="801407"/>
        <a:ext cx="4092204" cy="801054"/>
      </dsp:txXfrm>
    </dsp:sp>
    <dsp:sp modelId="{AE651953-4FA7-4131-9AAF-7ECD56C568D0}">
      <dsp:nvSpPr>
        <dsp:cNvPr id="0" name=""/>
        <dsp:cNvSpPr/>
      </dsp:nvSpPr>
      <dsp:spPr>
        <a:xfrm>
          <a:off x="-763637" y="-327115"/>
          <a:ext cx="2883836" cy="288427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2500722"/>
          <a:ext cx="3510451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500722"/>
        <a:ext cx="3510451" cy="801054"/>
      </dsp:txXfrm>
    </dsp:sp>
    <dsp:sp modelId="{74E78C60-494F-405F-A467-CD67442F9EF8}">
      <dsp:nvSpPr>
        <dsp:cNvPr id="0" name=""/>
        <dsp:cNvSpPr/>
      </dsp:nvSpPr>
      <dsp:spPr>
        <a:xfrm>
          <a:off x="3050755" y="2243221"/>
          <a:ext cx="5242014" cy="295242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3230557" y="3714992"/>
          <a:ext cx="4539555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0557" y="3714992"/>
        <a:ext cx="4539555" cy="801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5957541" y="1449238"/>
          <a:ext cx="3380097" cy="403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1"/>
              </a:lnTo>
              <a:lnTo>
                <a:pt x="3380097" y="371131"/>
              </a:lnTo>
              <a:lnTo>
                <a:pt x="3380097" y="4033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5911821" y="1449238"/>
          <a:ext cx="91440" cy="29388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6661"/>
              </a:lnTo>
              <a:lnTo>
                <a:pt x="135925" y="2906661"/>
              </a:lnTo>
              <a:lnTo>
                <a:pt x="135925" y="29388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2100288" y="1449238"/>
          <a:ext cx="3857253" cy="775503"/>
        </a:xfrm>
        <a:custGeom>
          <a:avLst/>
          <a:gdLst/>
          <a:ahLst/>
          <a:cxnLst/>
          <a:rect l="0" t="0" r="0" b="0"/>
          <a:pathLst>
            <a:path>
              <a:moveTo>
                <a:pt x="3857253" y="0"/>
              </a:moveTo>
              <a:lnTo>
                <a:pt x="3857253" y="743316"/>
              </a:lnTo>
              <a:lnTo>
                <a:pt x="0" y="743316"/>
              </a:lnTo>
              <a:lnTo>
                <a:pt x="0" y="77550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3352799" y="730488"/>
          <a:ext cx="5209484" cy="7187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2799" y="730488"/>
        <a:ext cx="5209484" cy="718750"/>
      </dsp:txXfrm>
    </dsp:sp>
    <dsp:sp modelId="{0231F42E-06D4-4248-8C82-559B3CF61C5D}">
      <dsp:nvSpPr>
        <dsp:cNvPr id="0" name=""/>
        <dsp:cNvSpPr/>
      </dsp:nvSpPr>
      <dsp:spPr>
        <a:xfrm>
          <a:off x="0" y="2224742"/>
          <a:ext cx="4200577" cy="284463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lvl="0" indent="-35560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224742"/>
        <a:ext cx="4200577" cy="2844630"/>
      </dsp:txXfrm>
    </dsp:sp>
    <dsp:sp modelId="{03EB6B9D-D230-4C4E-AC0C-46BCA1F74073}">
      <dsp:nvSpPr>
        <dsp:cNvPr id="0" name=""/>
        <dsp:cNvSpPr/>
      </dsp:nvSpPr>
      <dsp:spPr>
        <a:xfrm>
          <a:off x="4267200" y="4388087"/>
          <a:ext cx="3561093" cy="232043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7200" y="4388087"/>
        <a:ext cx="3561093" cy="2320435"/>
      </dsp:txXfrm>
    </dsp:sp>
    <dsp:sp modelId="{31EFA32E-4756-4F75-804E-BE95B5D1ED16}">
      <dsp:nvSpPr>
        <dsp:cNvPr id="0" name=""/>
        <dsp:cNvSpPr/>
      </dsp:nvSpPr>
      <dsp:spPr>
        <a:xfrm>
          <a:off x="7322761" y="1852556"/>
          <a:ext cx="4029755" cy="224115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2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32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22761" y="1852556"/>
        <a:ext cx="4029755" cy="2241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66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0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268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60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201" y="2710470"/>
            <a:ext cx="4591208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9602" y="3324715"/>
            <a:ext cx="4570957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129" y="869370"/>
            <a:ext cx="3921255" cy="106710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4131" y="2710470"/>
            <a:ext cx="5073367" cy="614243"/>
          </a:xfrm>
        </p:spPr>
        <p:txBody>
          <a:bodyPr rtlCol="0" anchor="b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4131" y="3324715"/>
            <a:ext cx="5070768" cy="2366458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599">
                <a:latin typeface="+mn-lt"/>
              </a:defRPr>
            </a:lvl1pPr>
            <a:lvl2pPr>
              <a:buClr>
                <a:schemeClr val="accent2"/>
              </a:buClr>
              <a:defRPr sz="1599">
                <a:latin typeface="+mn-lt"/>
              </a:defRPr>
            </a:lvl2pPr>
            <a:lvl3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3943" y="1407078"/>
            <a:ext cx="5200226" cy="114190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198713" y="5792404"/>
            <a:ext cx="1841099" cy="1235361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4411" y="5654563"/>
            <a:ext cx="2044253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355084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5" y="862604"/>
            <a:ext cx="3958648" cy="108657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2820846"/>
            <a:ext cx="2723493" cy="232125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6687" y="1379612"/>
            <a:ext cx="6118212" cy="418757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137213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435" y="862604"/>
            <a:ext cx="3958648" cy="108657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3392837"/>
            <a:ext cx="3198733" cy="174094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6687" y="1379612"/>
            <a:ext cx="6118212" cy="418757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0553" y="5792404"/>
            <a:ext cx="1841099" cy="1235361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6251" y="5654563"/>
            <a:ext cx="2044253" cy="1378403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2094334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099394" y="-12993"/>
            <a:ext cx="9090071" cy="582424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712" y="2336853"/>
            <a:ext cx="3053987" cy="3483057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999" b="1">
                <a:solidFill>
                  <a:schemeClr val="bg1"/>
                </a:solidFill>
              </a:defRPr>
            </a:lvl1pPr>
          </a:lstStyle>
          <a:p>
            <a:pPr marL="228474" lvl="0" indent="-228474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2049" y="1"/>
            <a:ext cx="8490590" cy="5819909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198"/>
            </a:lvl1pPr>
            <a:lvl2pPr marL="456949" indent="0">
              <a:buNone/>
              <a:defRPr sz="2798"/>
            </a:lvl2pPr>
            <a:lvl3pPr marL="913897" indent="0">
              <a:buNone/>
              <a:defRPr sz="2399"/>
            </a:lvl3pPr>
            <a:lvl4pPr marL="1370846" indent="0">
              <a:buNone/>
              <a:defRPr sz="1999"/>
            </a:lvl4pPr>
            <a:lvl5pPr marL="1827794" indent="0">
              <a:buNone/>
              <a:defRPr sz="1999"/>
            </a:lvl5pPr>
            <a:lvl6pPr marL="2284743" indent="0">
              <a:buNone/>
              <a:defRPr sz="1999"/>
            </a:lvl6pPr>
            <a:lvl7pPr marL="2741691" indent="0">
              <a:buNone/>
              <a:defRPr sz="1999"/>
            </a:lvl7pPr>
            <a:lvl8pPr marL="3198640" indent="0">
              <a:buNone/>
              <a:defRPr sz="1999"/>
            </a:lvl8pPr>
            <a:lvl9pPr marL="3655588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33" y="940827"/>
            <a:ext cx="3888528" cy="1117731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798044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9611" y="5509254"/>
            <a:ext cx="3966429" cy="85175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999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2548" y="1139324"/>
            <a:ext cx="8700554" cy="414643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2" y="3128720"/>
            <a:ext cx="1308911" cy="481544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1" y="3066250"/>
            <a:ext cx="1524944" cy="754853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350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86427" y="-13028"/>
            <a:ext cx="1397866" cy="1704925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0891" y="-13028"/>
            <a:ext cx="1512237" cy="2030293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</p:spTree>
    <p:extLst>
      <p:ext uri="{BB962C8B-B14F-4D97-AF65-F5344CB8AC3E}">
        <p14:creationId xmlns:p14="http://schemas.microsoft.com/office/powerpoint/2010/main" val="3631079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5024" y="1463955"/>
            <a:ext cx="5523330" cy="2675564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3364" y="5364271"/>
            <a:ext cx="1485273" cy="1664146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294" y="305527"/>
            <a:ext cx="2678568" cy="780068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48206" y="4196309"/>
            <a:ext cx="4443123" cy="1131100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294" y="243122"/>
            <a:ext cx="2894377" cy="1053092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0622" y="5242062"/>
            <a:ext cx="1713776" cy="1781156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4256" y="3599894"/>
            <a:ext cx="3973420" cy="1703150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4746" y="2093373"/>
            <a:ext cx="4818708" cy="1356861"/>
          </a:xfrm>
        </p:spPr>
        <p:txBody>
          <a:bodyPr rtlCol="0">
            <a:normAutofit/>
          </a:bodyPr>
          <a:lstStyle>
            <a:lvl1pPr algn="ctr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59" y="735090"/>
            <a:ext cx="6440986" cy="6291347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99" y="1122181"/>
            <a:ext cx="6049400" cy="5384033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2058" y="4148570"/>
            <a:ext cx="3687705" cy="658119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599" b="1">
                <a:solidFill>
                  <a:schemeClr val="bg1"/>
                </a:solidFill>
              </a:defRPr>
            </a:lvl1pPr>
            <a:lvl2pPr marL="456949" indent="0">
              <a:buNone/>
              <a:defRPr sz="2599">
                <a:solidFill>
                  <a:schemeClr val="bg1"/>
                </a:solidFill>
              </a:defRPr>
            </a:lvl2pPr>
            <a:lvl3pPr marL="913897" indent="0">
              <a:buNone/>
              <a:defRPr sz="2599">
                <a:solidFill>
                  <a:schemeClr val="bg1"/>
                </a:solidFill>
              </a:defRPr>
            </a:lvl3pPr>
            <a:lvl4pPr marL="1370846" indent="0">
              <a:buNone/>
              <a:defRPr sz="2599">
                <a:solidFill>
                  <a:schemeClr val="bg1"/>
                </a:solidFill>
              </a:defRPr>
            </a:lvl4pPr>
            <a:lvl5pPr marL="1827794" indent="0">
              <a:buNone/>
              <a:defRPr sz="2599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8637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114" y="2885556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2194" y="2893246"/>
            <a:ext cx="4973050" cy="1694857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198">
                <a:solidFill>
                  <a:schemeClr val="bg1"/>
                </a:solidFill>
              </a:defRPr>
            </a:lvl1pPr>
            <a:lvl2pPr marL="456949" indent="0" algn="ctr">
              <a:buNone/>
              <a:defRPr sz="1999"/>
            </a:lvl2pPr>
            <a:lvl3pPr marL="913897" indent="0" algn="ctr">
              <a:buNone/>
              <a:defRPr sz="1799"/>
            </a:lvl3pPr>
            <a:lvl4pPr marL="1370846" indent="0" algn="ctr">
              <a:buNone/>
              <a:defRPr sz="1599"/>
            </a:lvl4pPr>
            <a:lvl5pPr marL="1827794" indent="0" algn="ctr">
              <a:buNone/>
              <a:defRPr sz="1599"/>
            </a:lvl5pPr>
            <a:lvl6pPr marL="2284743" indent="0" algn="ctr">
              <a:buNone/>
              <a:defRPr sz="1599"/>
            </a:lvl6pPr>
            <a:lvl7pPr marL="2741691" indent="0" algn="ctr">
              <a:buNone/>
              <a:defRPr sz="1599"/>
            </a:lvl7pPr>
            <a:lvl8pPr marL="3198640" indent="0" algn="ctr">
              <a:buNone/>
              <a:defRPr sz="1599"/>
            </a:lvl8pPr>
            <a:lvl9pPr marL="3655588" indent="0" algn="ctr">
              <a:buNone/>
              <a:defRPr sz="1599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6226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8" y="532387"/>
            <a:ext cx="10214067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350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3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350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9012" y="3425003"/>
            <a:ext cx="7315888" cy="1535608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798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212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751" y="1868730"/>
            <a:ext cx="10437136" cy="445407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37249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06996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911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722" y="319461"/>
            <a:ext cx="4388904" cy="140042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2" y="1988559"/>
            <a:ext cx="5155100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352" y="2700386"/>
            <a:ext cx="5155100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8986" y="1988559"/>
            <a:ext cx="5180488" cy="575664"/>
          </a:xfrm>
        </p:spPr>
        <p:txBody>
          <a:bodyPr rtlCol="0" anchor="b"/>
          <a:lstStyle>
            <a:lvl1pPr marL="0" indent="0">
              <a:buNone/>
              <a:defRPr sz="2399" b="1">
                <a:solidFill>
                  <a:schemeClr val="tx2"/>
                </a:solidFill>
                <a:latin typeface="+mj-lt"/>
              </a:defRPr>
            </a:lvl1pPr>
            <a:lvl2pPr marL="456949" indent="0">
              <a:buNone/>
              <a:defRPr sz="1999" b="1"/>
            </a:lvl2pPr>
            <a:lvl3pPr marL="913897" indent="0">
              <a:buNone/>
              <a:defRPr sz="1799" b="1"/>
            </a:lvl3pPr>
            <a:lvl4pPr marL="1370846" indent="0">
              <a:buNone/>
              <a:defRPr sz="1599" b="1"/>
            </a:lvl4pPr>
            <a:lvl5pPr marL="1827794" indent="0">
              <a:buNone/>
              <a:defRPr sz="1599" b="1"/>
            </a:lvl5pPr>
            <a:lvl6pPr marL="2284743" indent="0">
              <a:buNone/>
              <a:defRPr sz="1599" b="1"/>
            </a:lvl6pPr>
            <a:lvl7pPr marL="2741691" indent="0">
              <a:buNone/>
              <a:defRPr sz="1599" b="1"/>
            </a:lvl7pPr>
            <a:lvl8pPr marL="3198640" indent="0">
              <a:buNone/>
              <a:defRPr sz="1599" b="1"/>
            </a:lvl8pPr>
            <a:lvl9pPr marL="3655588" indent="0">
              <a:buNone/>
              <a:defRPr sz="1599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8986" y="2700386"/>
            <a:ext cx="5180488" cy="3259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2169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314" y="1379612"/>
            <a:ext cx="6168985" cy="4432787"/>
          </a:xfrm>
        </p:spPr>
        <p:txBody>
          <a:bodyPr rtlCol="0"/>
          <a:lstStyle>
            <a:lvl1pPr>
              <a:defRPr sz="3198"/>
            </a:lvl1pPr>
            <a:lvl2pPr>
              <a:defRPr sz="2798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872522"/>
            <a:ext cx="3930189" cy="29398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799">
                <a:solidFill>
                  <a:schemeClr val="bg1"/>
                </a:solidFill>
              </a:defRPr>
            </a:lvl1pPr>
            <a:lvl2pPr marL="456949" indent="0">
              <a:buNone/>
              <a:defRPr sz="1399"/>
            </a:lvl2pPr>
            <a:lvl3pPr marL="913897" indent="0">
              <a:buNone/>
              <a:defRPr sz="1199"/>
            </a:lvl3pPr>
            <a:lvl4pPr marL="1370846" indent="0">
              <a:buNone/>
              <a:defRPr sz="999"/>
            </a:lvl4pPr>
            <a:lvl5pPr marL="1827794" indent="0">
              <a:buNone/>
              <a:defRPr sz="999"/>
            </a:lvl5pPr>
            <a:lvl6pPr marL="2284743" indent="0">
              <a:buNone/>
              <a:defRPr sz="999"/>
            </a:lvl6pPr>
            <a:lvl7pPr marL="2741691" indent="0">
              <a:buNone/>
              <a:defRPr sz="999"/>
            </a:lvl7pPr>
            <a:lvl8pPr marL="3198640" indent="0">
              <a:buNone/>
              <a:defRPr sz="999"/>
            </a:lvl8pPr>
            <a:lvl9pPr marL="3655588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049" y="738406"/>
            <a:ext cx="3916598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56120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0131" y="-13000"/>
            <a:ext cx="1091739" cy="1040091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69687" y="-12999"/>
            <a:ext cx="1485273" cy="1365119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0489" y="1379612"/>
            <a:ext cx="6168985" cy="4432787"/>
          </a:xfrm>
        </p:spPr>
        <p:txBody>
          <a:bodyPr rtlCol="0"/>
          <a:lstStyle>
            <a:lvl1pPr marL="0" indent="0">
              <a:buNone/>
              <a:defRPr sz="3198"/>
            </a:lvl1pPr>
            <a:lvl2pPr marL="456949" indent="0">
              <a:buNone/>
              <a:defRPr sz="2798"/>
            </a:lvl2pPr>
            <a:lvl3pPr marL="913897" indent="0">
              <a:buNone/>
              <a:defRPr sz="2399"/>
            </a:lvl3pPr>
            <a:lvl4pPr marL="1370846" indent="0">
              <a:buNone/>
              <a:defRPr sz="1999"/>
            </a:lvl4pPr>
            <a:lvl5pPr marL="1827794" indent="0">
              <a:buNone/>
              <a:defRPr sz="1999"/>
            </a:lvl5pPr>
            <a:lvl6pPr marL="2284743" indent="0">
              <a:buNone/>
              <a:defRPr sz="1999"/>
            </a:lvl6pPr>
            <a:lvl7pPr marL="2741691" indent="0">
              <a:buNone/>
              <a:defRPr sz="1999"/>
            </a:lvl7pPr>
            <a:lvl8pPr marL="3198640" indent="0">
              <a:buNone/>
              <a:defRPr sz="1999"/>
            </a:lvl8pPr>
            <a:lvl9pPr marL="3655588" indent="0">
              <a:buNone/>
              <a:defRPr sz="1999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51" y="2665076"/>
            <a:ext cx="3930189" cy="314732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799">
                <a:solidFill>
                  <a:schemeClr val="bg1"/>
                </a:solidFill>
              </a:defRPr>
            </a:lvl1pPr>
            <a:lvl2pPr marL="456949" indent="0">
              <a:buNone/>
              <a:defRPr sz="1399"/>
            </a:lvl2pPr>
            <a:lvl3pPr marL="913897" indent="0">
              <a:buNone/>
              <a:defRPr sz="1199"/>
            </a:lvl3pPr>
            <a:lvl4pPr marL="1370846" indent="0">
              <a:buNone/>
              <a:defRPr sz="999"/>
            </a:lvl4pPr>
            <a:lvl5pPr marL="1827794" indent="0">
              <a:buNone/>
              <a:defRPr sz="999"/>
            </a:lvl5pPr>
            <a:lvl6pPr marL="2284743" indent="0">
              <a:buNone/>
              <a:defRPr sz="999"/>
            </a:lvl6pPr>
            <a:lvl7pPr marL="2741691" indent="0">
              <a:buNone/>
              <a:defRPr sz="999"/>
            </a:lvl7pPr>
            <a:lvl8pPr marL="3198640" indent="0">
              <a:buNone/>
              <a:defRPr sz="999"/>
            </a:lvl8pPr>
            <a:lvl9pPr marL="3655588" indent="0">
              <a:buNone/>
              <a:defRPr sz="999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206" y="742250"/>
            <a:ext cx="3831282" cy="1356861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12511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531257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138447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314" y="362862"/>
            <a:ext cx="4388904" cy="135686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1931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3343022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1" y="439932"/>
            <a:ext cx="7602337" cy="1525879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830" y="19407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246" y="2137394"/>
            <a:ext cx="3101494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2098" y="19407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6817" y="2137394"/>
            <a:ext cx="2242750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86604" y="1958969"/>
            <a:ext cx="528363" cy="1117988"/>
          </a:xfrm>
        </p:spPr>
        <p:txBody>
          <a:bodyPr rtlCol="0">
            <a:normAutofit/>
          </a:bodyPr>
          <a:lstStyle>
            <a:lvl1pPr marL="0" indent="0">
              <a:buNone/>
              <a:defRPr sz="6996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1323" y="2155592"/>
            <a:ext cx="2957575" cy="818991"/>
          </a:xfrm>
        </p:spPr>
        <p:txBody>
          <a:bodyPr rtlCol="0">
            <a:normAutofit/>
          </a:bodyPr>
          <a:lstStyle>
            <a:lvl1pPr marL="0" indent="0">
              <a:buNone/>
              <a:defRPr sz="2499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260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88999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2297" y="3013075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2853" y="3011496"/>
            <a:ext cx="3516045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258" y="5739949"/>
            <a:ext cx="339548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2295" y="5025762"/>
            <a:ext cx="1697741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86604" y="5025762"/>
            <a:ext cx="2691536" cy="818991"/>
          </a:xfrm>
        </p:spPr>
        <p:txBody>
          <a:bodyPr rtlCol="0">
            <a:normAutofit/>
          </a:bodyPr>
          <a:lstStyle>
            <a:lvl1pPr marL="0" indent="0">
              <a:buNone/>
              <a:defRPr sz="1599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258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88999" y="3906557"/>
            <a:ext cx="1635924" cy="165670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2296" y="3906557"/>
            <a:ext cx="2047189" cy="91727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2852" y="3955819"/>
            <a:ext cx="1480556" cy="77687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73746"/>
            <a:ext cx="7905440" cy="109510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024914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7232" y="942630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0464" y="1248877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1485" y="1646812"/>
            <a:ext cx="2081715" cy="1013989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399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3818" y="2323390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98076" y="2687614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81588" y="3100417"/>
            <a:ext cx="1206928" cy="103374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2399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93602" y="4608787"/>
            <a:ext cx="4801051" cy="424603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2399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84" y="5303945"/>
            <a:ext cx="3046413" cy="1051501"/>
          </a:xfrm>
        </p:spPr>
        <p:txBody>
          <a:bodyPr rtlCol="0">
            <a:normAutofit/>
          </a:bodyPr>
          <a:lstStyle>
            <a:lvl1pPr marL="342711" indent="-342711" algn="ctr">
              <a:buFont typeface="Arial" panose="020B0604020202020204" pitchFamily="34" charset="0"/>
              <a:buChar char="•"/>
              <a:defRPr sz="1999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254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9444" y="6551930"/>
            <a:ext cx="12182477" cy="467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483876"/>
            <a:ext cx="12182477" cy="655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3068546" y="-4181549"/>
            <a:ext cx="445843" cy="8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68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641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906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5496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940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831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41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06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6356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37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1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693" y="-13000"/>
            <a:ext cx="12205959" cy="7044625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2091" y="5248942"/>
            <a:ext cx="3961526" cy="879043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599">
                <a:solidFill>
                  <a:schemeClr val="bg1"/>
                </a:solidFill>
              </a:defRPr>
            </a:lvl1pPr>
            <a:lvl2pPr marL="456949" indent="0" algn="ctr">
              <a:buNone/>
              <a:defRPr sz="1999"/>
            </a:lvl2pPr>
            <a:lvl3pPr marL="913897" indent="0" algn="ctr">
              <a:buNone/>
              <a:defRPr sz="1799"/>
            </a:lvl3pPr>
            <a:lvl4pPr marL="1370846" indent="0" algn="ctr">
              <a:buNone/>
              <a:defRPr sz="1599"/>
            </a:lvl4pPr>
            <a:lvl5pPr marL="1827794" indent="0" algn="ctr">
              <a:buNone/>
              <a:defRPr sz="1599"/>
            </a:lvl5pPr>
            <a:lvl6pPr marL="2284743" indent="0" algn="ctr">
              <a:buNone/>
              <a:defRPr sz="1599"/>
            </a:lvl6pPr>
            <a:lvl7pPr marL="2741691" indent="0" algn="ctr">
              <a:buNone/>
              <a:defRPr sz="1599"/>
            </a:lvl7pPr>
            <a:lvl8pPr marL="3198640" indent="0" algn="ctr">
              <a:buNone/>
              <a:defRPr sz="1599"/>
            </a:lvl8pPr>
            <a:lvl9pPr marL="3655588" indent="0" algn="ctr">
              <a:buNone/>
              <a:defRPr sz="1599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" y="1141410"/>
            <a:ext cx="6227412" cy="5440086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58668" y="2790507"/>
            <a:ext cx="4848825" cy="1870208"/>
          </a:xfrm>
        </p:spPr>
        <p:txBody>
          <a:bodyPr rtlCol="0" anchor="ctr" anchorCtr="0">
            <a:normAutofit/>
          </a:bodyPr>
          <a:lstStyle>
            <a:lvl1pPr algn="l">
              <a:defRPr sz="5497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66737" y="594374"/>
            <a:ext cx="1391050" cy="879115"/>
          </a:xfrm>
        </p:spPr>
        <p:txBody>
          <a:bodyPr rtlCol="0">
            <a:normAutofit/>
          </a:bodyPr>
          <a:lstStyle>
            <a:lvl1pPr marL="0" indent="0" algn="ctr">
              <a:buNone/>
              <a:defRPr sz="2599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39562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79208" y="532387"/>
            <a:ext cx="10214067" cy="6500547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2514" y="811947"/>
            <a:ext cx="8873136" cy="6207979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073" y="1025137"/>
            <a:ext cx="4062967" cy="717390"/>
          </a:xfrm>
        </p:spPr>
        <p:txBody>
          <a:bodyPr rtlCol="0">
            <a:normAutofit/>
          </a:bodyPr>
          <a:lstStyle>
            <a:lvl1pPr>
              <a:defRPr sz="3998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08" y="-13014"/>
            <a:ext cx="7431096" cy="5590152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</p:spTree>
    <p:extLst>
      <p:ext uri="{BB962C8B-B14F-4D97-AF65-F5344CB8AC3E}">
        <p14:creationId xmlns:p14="http://schemas.microsoft.com/office/powerpoint/2010/main" val="305338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41" y="2500047"/>
            <a:ext cx="3911594" cy="823671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05" y="993870"/>
            <a:ext cx="4591208" cy="126764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11" y="601060"/>
            <a:ext cx="4882769" cy="1671205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5671" y="997900"/>
            <a:ext cx="3931571" cy="751755"/>
          </a:xfrm>
        </p:spPr>
        <p:txBody>
          <a:bodyPr rtlCol="0" anchor="b">
            <a:normAutofit/>
          </a:bodyPr>
          <a:lstStyle>
            <a:lvl1pPr>
              <a:defRPr sz="3998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570" y="3472726"/>
            <a:ext cx="3911150" cy="2302601"/>
          </a:xfrm>
        </p:spPr>
        <p:txBody>
          <a:bodyPr rtlCol="0">
            <a:normAutofit/>
          </a:bodyPr>
          <a:lstStyle>
            <a:lvl1pPr marL="179901" indent="-179901">
              <a:spcBef>
                <a:spcPts val="600"/>
              </a:spcBef>
              <a:buClr>
                <a:schemeClr val="accent2"/>
              </a:buClr>
              <a:defRPr sz="1599" b="0"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27843" y="0"/>
            <a:ext cx="6337351" cy="658141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0863" y="214471"/>
            <a:ext cx="4645278" cy="5601304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04215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56869" y="5812398"/>
            <a:ext cx="1234157" cy="107602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17865" y="601060"/>
            <a:ext cx="4882769" cy="1671205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1015" y="916399"/>
            <a:ext cx="4732992" cy="1036491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5470" y="2500047"/>
            <a:ext cx="3911594" cy="823671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999" b="1">
                <a:solidFill>
                  <a:schemeClr val="bg1"/>
                </a:solidFill>
              </a:defRPr>
            </a:lvl1pPr>
            <a:lvl2pPr marL="45694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89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4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79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74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69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29230" y="3481600"/>
            <a:ext cx="4345669" cy="709664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599">
                <a:solidFill>
                  <a:schemeClr val="accent4"/>
                </a:solidFill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29230" y="4299484"/>
            <a:ext cx="4345669" cy="1442005"/>
          </a:xfrm>
        </p:spPr>
        <p:txBody>
          <a:bodyPr rtlCol="0">
            <a:normAutofit/>
          </a:bodyPr>
          <a:lstStyle>
            <a:lvl1pPr marL="179901" indent="-179901">
              <a:spcBef>
                <a:spcPts val="600"/>
              </a:spcBef>
              <a:buClr>
                <a:schemeClr val="accent2"/>
              </a:buClr>
              <a:defRPr sz="1599">
                <a:solidFill>
                  <a:schemeClr val="accent4"/>
                </a:solidFill>
                <a:latin typeface="+mn-lt"/>
              </a:defRPr>
            </a:lvl1pPr>
            <a:lvl2pPr marL="456949" indent="0">
              <a:buNone/>
              <a:defRPr sz="1599">
                <a:latin typeface="Franklin Gothic Book" panose="020B0503020102020204" pitchFamily="34" charset="0"/>
              </a:defRPr>
            </a:lvl2pPr>
            <a:lvl3pPr>
              <a:defRPr sz="1599">
                <a:latin typeface="Franklin Gothic Book" panose="020B0503020102020204" pitchFamily="34" charset="0"/>
              </a:defRPr>
            </a:lvl3pPr>
            <a:lvl4pPr>
              <a:defRPr sz="1599">
                <a:latin typeface="Franklin Gothic Book" panose="020B0503020102020204" pitchFamily="34" charset="0"/>
              </a:defRPr>
            </a:lvl4pPr>
            <a:lvl5pPr>
              <a:defRPr sz="1599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0" y="-12965"/>
            <a:ext cx="6415627" cy="6306385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350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3" y="1"/>
            <a:ext cx="6062807" cy="548228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399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56352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19570" y="608621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0751" y="6086212"/>
            <a:ext cx="2637948" cy="3737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599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7930" y="6086212"/>
            <a:ext cx="64192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9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6838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</p:sldLayoutIdLst>
  <p:hf hdr="0" dt="0"/>
  <p:txStyles>
    <p:titleStyle>
      <a:lvl1pPr algn="l" defTabSz="913897" rtl="0" eaLnBrk="1" latinLnBrk="0" hangingPunct="1">
        <a:lnSpc>
          <a:spcPct val="90000"/>
        </a:lnSpc>
        <a:spcBef>
          <a:spcPct val="0"/>
        </a:spcBef>
        <a:buNone/>
        <a:defRPr sz="3998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4" indent="-228474" algn="l" defTabSz="913897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8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42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2371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accent4"/>
          </a:solidFill>
          <a:latin typeface="+mn-lt"/>
          <a:ea typeface="+mn-ea"/>
          <a:cs typeface="+mn-cs"/>
        </a:defRPr>
      </a:lvl3pPr>
      <a:lvl4pPr marL="1599320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6268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3217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166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114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06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49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897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46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794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743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691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64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588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6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018774" y="2467692"/>
            <a:ext cx="10946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YUKLAMA HAQIDA MA’LUMOT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3497" y="3708064"/>
            <a:ext cx="2899727" cy="268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909" y="4064469"/>
            <a:ext cx="3622187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 YUKLAMALARI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169261" y="1368878"/>
            <a:ext cx="1305502" cy="9144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86673" y="842962"/>
            <a:ext cx="4968752" cy="22213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-da, </a:t>
            </a: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3304" y="959303"/>
            <a:ext cx="4810002" cy="210502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8825" y="3804837"/>
            <a:ext cx="10294711" cy="210502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ichishni</a:t>
            </a:r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8564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02864"/>
              </p:ext>
            </p:extLst>
          </p:nvPr>
        </p:nvGraphicFramePr>
        <p:xfrm>
          <a:off x="3730625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" y="1300162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6025" y="1253419"/>
            <a:ext cx="9601200" cy="14086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0725" y="3205162"/>
            <a:ext cx="10744200" cy="20573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Humoyunga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eshitilayotganday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654425" y="1365162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07025" y="1136222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301625" y="956267"/>
            <a:ext cx="2857500" cy="28578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6225" y="3758575"/>
            <a:ext cx="8686800" cy="1461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5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9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909684" y="1042332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3919" y="951419"/>
            <a:ext cx="4294414" cy="15222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525" y="2824162"/>
            <a:ext cx="10352314" cy="1600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Men-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4636" y="934172"/>
            <a:ext cx="3608614" cy="1458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4525" y="4607895"/>
            <a:ext cx="10352314" cy="1600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eshitilmadi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85651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4942" y="940894"/>
            <a:ext cx="111143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265" indent="-609265" algn="just" defTabSz="456949">
              <a:buFontTx/>
              <a:buAutoNum type="arabicPeriod"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Namiqqan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tutab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yonmasa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chars-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churs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sochdi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axiyri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gurullab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3625" y="3032410"/>
            <a:ext cx="9708425" cy="113610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533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533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33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3625" y="4652962"/>
            <a:ext cx="9220200" cy="1295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ru-RU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33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Biladilar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33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4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85651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1625" y="1223962"/>
            <a:ext cx="11582400" cy="29718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Mana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daradan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chiqar-chiqmas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isitmasi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g‘alati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</a:t>
            </a: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tushday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5425" y="4460986"/>
            <a:ext cx="6172200" cy="1752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33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533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533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5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7509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412" y="995362"/>
            <a:ext cx="11426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228-mashq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yuklamalardan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5" y="3532286"/>
            <a:ext cx="4825140" cy="31018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25" y="3532286"/>
            <a:ext cx="4844195" cy="31018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/>
          </p:nvPr>
        </p:nvGraphicFramePr>
        <p:xfrm>
          <a:off x="1507236" y="1453457"/>
          <a:ext cx="9439817" cy="5991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82749"/>
            <a:ext cx="12185650" cy="926109"/>
          </a:xfrm>
          <a:prstGeom prst="homePlate">
            <a:avLst/>
          </a:prstGeom>
          <a:solidFill>
            <a:srgbClr val="0070C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897">
              <a:defRPr/>
            </a:pPr>
            <a:r>
              <a:rPr lang="en-US" sz="639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639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39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639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39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711679"/>
              </p:ext>
            </p:extLst>
          </p:nvPr>
        </p:nvGraphicFramePr>
        <p:xfrm>
          <a:off x="149225" y="-420926"/>
          <a:ext cx="11922692" cy="7213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67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054225" y="1681162"/>
            <a:ext cx="6553200" cy="4267201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-mi,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endParaRPr lang="en-US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(-kina,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825" y="1557674"/>
            <a:ext cx="3177817" cy="2952072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153761" y="1681162"/>
            <a:ext cx="2293801" cy="2209800"/>
          </a:xfrm>
          <a:prstGeom prst="mathPl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85651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5400" y="1300162"/>
            <a:ext cx="11003825" cy="113610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Majlisga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kirmadi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399" y="2794022"/>
            <a:ext cx="11003826" cy="12493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Mehmonlarni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5399" y="4424362"/>
            <a:ext cx="11384826" cy="1600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kelajakka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52585" y="2036088"/>
            <a:ext cx="7880751" cy="3683674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-u (-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-a (-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-chi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176" y="987087"/>
            <a:ext cx="3828291" cy="3556338"/>
          </a:xfrm>
          <a:prstGeom prst="rect">
            <a:avLst/>
          </a:prstGeom>
        </p:spPr>
      </p:pic>
      <p:sp>
        <p:nvSpPr>
          <p:cNvPr id="6" name="Минус 5"/>
          <p:cNvSpPr/>
          <p:nvPr/>
        </p:nvSpPr>
        <p:spPr>
          <a:xfrm>
            <a:off x="225425" y="1020425"/>
            <a:ext cx="2133600" cy="1752600"/>
          </a:xfrm>
          <a:prstGeom prst="mathMin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85651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7799" y="1223962"/>
            <a:ext cx="11080025" cy="2362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go‘zalroq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farovonroq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ishonaman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5399" y="4424362"/>
            <a:ext cx="11384826" cy="1600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dedim-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YUKLAMALARNING MA’NO TURLARI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733" y="2827353"/>
            <a:ext cx="10654188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</a:t>
            </a:r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510" y="1941012"/>
            <a:ext cx="10972800" cy="72834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508" y="3881914"/>
            <a:ext cx="10780804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237" y="1026793"/>
            <a:ext cx="8961956" cy="76642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5625" y="4933442"/>
            <a:ext cx="7484806" cy="74752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90047" y="5833909"/>
            <a:ext cx="6253725" cy="89858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 YUKLAMALARI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3360</TotalTime>
  <Words>343</Words>
  <Application>Microsoft Office PowerPoint</Application>
  <PresentationFormat>Произвольный</PresentationFormat>
  <Paragraphs>88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Franklin Gothic Book</vt:lpstr>
      <vt:lpstr>Wingdings</vt:lpstr>
      <vt:lpstr>Office Theme</vt:lpstr>
      <vt:lpstr>Тема Office</vt:lpstr>
      <vt:lpstr>1_Office Theme</vt:lpstr>
      <vt:lpstr>3_Тема Office</vt:lpstr>
      <vt:lpstr>ONA TILI</vt:lpstr>
      <vt:lpstr>Презентация PowerPoint</vt:lpstr>
      <vt:lpstr>Презентация PowerPoint</vt:lpstr>
      <vt:lpstr>Презентация PowerPoint</vt:lpstr>
      <vt:lpstr>TAHLIL</vt:lpstr>
      <vt:lpstr>Презентация PowerPoint</vt:lpstr>
      <vt:lpstr>TAHLIL</vt:lpstr>
      <vt:lpstr>YUKLAMALARNING MA’NO TURLARI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TAHLIL</vt:lpstr>
      <vt:lpstr>TAHLIL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345</cp:revision>
  <dcterms:created xsi:type="dcterms:W3CDTF">2020-04-13T08:06:06Z</dcterms:created>
  <dcterms:modified xsi:type="dcterms:W3CDTF">2021-01-03T11:11:41Z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