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89" r:id="rId3"/>
    <p:sldMasterId id="2147483695" r:id="rId4"/>
  </p:sldMasterIdLst>
  <p:notesMasterIdLst>
    <p:notesMasterId r:id="rId22"/>
  </p:notesMasterIdLst>
  <p:sldIdLst>
    <p:sldId id="302" r:id="rId5"/>
    <p:sldId id="391" r:id="rId6"/>
    <p:sldId id="392" r:id="rId7"/>
    <p:sldId id="378" r:id="rId8"/>
    <p:sldId id="397" r:id="rId9"/>
    <p:sldId id="396" r:id="rId10"/>
    <p:sldId id="400" r:id="rId11"/>
    <p:sldId id="393" r:id="rId12"/>
    <p:sldId id="386" r:id="rId13"/>
    <p:sldId id="388" r:id="rId14"/>
    <p:sldId id="389" r:id="rId15"/>
    <p:sldId id="384" r:id="rId16"/>
    <p:sldId id="394" r:id="rId17"/>
    <p:sldId id="395" r:id="rId18"/>
    <p:sldId id="399" r:id="rId19"/>
    <p:sldId id="398" r:id="rId20"/>
    <p:sldId id="293" r:id="rId21"/>
  </p:sldIdLst>
  <p:sldSz cx="12185650" cy="7019925"/>
  <p:notesSz cx="5765800" cy="3244850"/>
  <p:custDataLst>
    <p:tags r:id="rId23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005696"/>
    <a:srgbClr val="5399B9"/>
    <a:srgbClr val="DBCFF1"/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74" y="108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46F6D-D7DA-43E7-A33F-E7E592A2E5AE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4190E1-B7D5-4DE4-99D7-DCF3433F1998}">
      <dgm:prSet phldrT="[Текст]"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</a:t>
          </a:r>
          <a:endParaRPr lang="ru-RU" sz="3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3EC02B-E788-44F9-947B-682D8BC4D686}" type="parTrans" cxnId="{FB4F0FED-8491-4165-9F1E-949F0E4708C3}">
      <dgm:prSet/>
      <dgm:spPr/>
      <dgm:t>
        <a:bodyPr/>
        <a:lstStyle/>
        <a:p>
          <a:endParaRPr lang="ru-RU" b="1"/>
        </a:p>
      </dgm:t>
    </dgm:pt>
    <dgm:pt modelId="{878F7B82-1716-4960-964D-D43BF66085A5}" type="sibTrans" cxnId="{FB4F0FED-8491-4165-9F1E-949F0E4708C3}">
      <dgm:prSet/>
      <dgm:spPr/>
      <dgm:t>
        <a:bodyPr/>
        <a:lstStyle/>
        <a:p>
          <a:endParaRPr lang="ru-RU" b="1"/>
        </a:p>
      </dgm:t>
    </dgm:pt>
    <dgm:pt modelId="{0E85A241-7269-4FC2-A2F0-9EBAE5DC88A7}">
      <dgm:prSet phldrT="[Текст]" custT="1"/>
      <dgm:spPr/>
      <dgm:t>
        <a:bodyPr/>
        <a:lstStyle/>
        <a:p>
          <a:r>
            <a:rPr lang="en-US" sz="36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Bog</a:t>
          </a:r>
          <a:r>
            <a:rPr kumimoji="0" lang="en-US" sz="3600" b="1" i="0" u="none" strike="noStrike" cap="none" spc="338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‘</a:t>
          </a:r>
          <a:r>
            <a:rPr lang="en-US" sz="3600" b="1" dirty="0" err="1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lovchi</a:t>
          </a:r>
          <a:endParaRPr lang="ru-RU" sz="3600" b="1" dirty="0">
            <a:solidFill>
              <a:srgbClr val="008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8E831-6C59-42D2-BF49-DF033BAE8D97}" type="parTrans" cxnId="{9E6EFE6A-B2F7-4A86-BAA6-2B344560BFC7}">
      <dgm:prSet/>
      <dgm:spPr/>
      <dgm:t>
        <a:bodyPr/>
        <a:lstStyle/>
        <a:p>
          <a:endParaRPr lang="ru-RU" b="1"/>
        </a:p>
      </dgm:t>
    </dgm:pt>
    <dgm:pt modelId="{8BC59370-BCE4-448A-9208-C21711E38168}" type="sibTrans" cxnId="{9E6EFE6A-B2F7-4A86-BAA6-2B344560BFC7}">
      <dgm:prSet/>
      <dgm:spPr/>
      <dgm:t>
        <a:bodyPr/>
        <a:lstStyle/>
        <a:p>
          <a:endParaRPr lang="ru-RU" b="1"/>
        </a:p>
      </dgm:t>
    </dgm:pt>
    <dgm:pt modelId="{46B5815D-181E-41D2-BB58-1A41A3504DF9}">
      <dgm:prSet phldrT="[Текст]" custT="1"/>
      <dgm:spPr/>
      <dgm:t>
        <a:bodyPr/>
        <a:lstStyle/>
        <a:p>
          <a:r>
            <a:rPr lang="en-US" sz="3600" b="1" dirty="0" err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Ko</a:t>
          </a:r>
          <a:r>
            <a:rPr kumimoji="0" lang="en-US" sz="3600" b="1" i="0" u="none" strike="noStrike" cap="none" spc="338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‘</a:t>
          </a:r>
          <a:r>
            <a:rPr lang="en-US" sz="3600" b="1" dirty="0" err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makchi</a:t>
          </a:r>
          <a:endParaRPr lang="ru-RU" sz="36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04E8B-01FB-48A9-A85A-08CE7AEF6D56}" type="sibTrans" cxnId="{46EAC0C9-EEF2-4FA3-AF5F-E23D9674B800}">
      <dgm:prSet/>
      <dgm:spPr/>
      <dgm:t>
        <a:bodyPr/>
        <a:lstStyle/>
        <a:p>
          <a:endParaRPr lang="ru-RU" b="1"/>
        </a:p>
      </dgm:t>
    </dgm:pt>
    <dgm:pt modelId="{15D96CB8-E98F-472C-8F17-D81F1D8FAC3F}" type="parTrans" cxnId="{46EAC0C9-EEF2-4FA3-AF5F-E23D9674B800}">
      <dgm:prSet/>
      <dgm:spPr/>
      <dgm:t>
        <a:bodyPr/>
        <a:lstStyle/>
        <a:p>
          <a:endParaRPr lang="ru-RU" b="1"/>
        </a:p>
      </dgm:t>
    </dgm:pt>
    <dgm:pt modelId="{55EB8A80-407F-4F19-92B7-846D9074FB2D}" type="pres">
      <dgm:prSet presAssocID="{AFD46F6D-D7DA-43E7-A33F-E7E592A2E5A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B0DD26-507F-4B18-9CE1-59DE0F5D06D8}" type="pres">
      <dgm:prSet presAssocID="{46B5815D-181E-41D2-BB58-1A41A3504DF9}" presName="Accent1" presStyleCnt="0"/>
      <dgm:spPr/>
    </dgm:pt>
    <dgm:pt modelId="{3323C5CB-88B9-4CB5-8C77-13A99C30A3D5}" type="pres">
      <dgm:prSet presAssocID="{46B5815D-181E-41D2-BB58-1A41A3504DF9}" presName="Accent" presStyleLbl="node1" presStyleIdx="0" presStyleCnt="3" custScaleX="183433" custScaleY="162019" custLinFactNeighborX="22015" custLinFactNeighborY="-3476"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C422A3D-D7F9-445A-ACDB-96DEFBF01D7D}" type="pres">
      <dgm:prSet presAssocID="{46B5815D-181E-41D2-BB58-1A41A3504DF9}" presName="Parent1" presStyleLbl="revTx" presStyleIdx="0" presStyleCnt="3" custScaleX="255365" custLinFactNeighborX="40555" custLinFactNeighborY="-709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55228-9073-4A3F-8014-D45D8770D5D8}" type="pres">
      <dgm:prSet presAssocID="{084190E1-B7D5-4DE4-99D7-DCF3433F1998}" presName="Accent2" presStyleCnt="0"/>
      <dgm:spPr/>
    </dgm:pt>
    <dgm:pt modelId="{AE651953-4FA7-4131-9AAF-7ECD56C568D0}" type="pres">
      <dgm:prSet presAssocID="{084190E1-B7D5-4DE4-99D7-DCF3433F1998}" presName="Accent" presStyleLbl="node1" presStyleIdx="1" presStyleCnt="3" custLinFactX="-12373" custLinFactNeighborX="-100000" custLinFactNeighborY="-80197"/>
      <dgm:spPr/>
    </dgm:pt>
    <dgm:pt modelId="{8A72BA12-823B-4AA1-A7A3-4DD5BCC04154}" type="pres">
      <dgm:prSet presAssocID="{084190E1-B7D5-4DE4-99D7-DCF3433F1998}" presName="Parent2" presStyleLbl="revTx" presStyleIdx="1" presStyleCnt="3" custScaleX="219062" custLinFactX="-78619" custLinFactNeighborX="-100000" custLinFactNeighborY="-669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5ABF-B2B6-40BB-A0CE-9AC413BE551D}" type="pres">
      <dgm:prSet presAssocID="{0E85A241-7269-4FC2-A2F0-9EBAE5DC88A7}" presName="Accent3" presStyleCnt="0"/>
      <dgm:spPr/>
    </dgm:pt>
    <dgm:pt modelId="{74E78C60-494F-405F-A467-CD67442F9EF8}" type="pres">
      <dgm:prSet presAssocID="{0E85A241-7269-4FC2-A2F0-9EBAE5DC88A7}" presName="Accent" presStyleLbl="node1" presStyleIdx="2" presStyleCnt="3" custScaleX="211571" custScaleY="119114" custLinFactNeighborX="38330" custLinFactNeighborY="-54926"/>
      <dgm:spPr/>
    </dgm:pt>
    <dgm:pt modelId="{AC683B56-019F-4732-A27B-F0B7026B5C0F}" type="pres">
      <dgm:prSet presAssocID="{0E85A241-7269-4FC2-A2F0-9EBAE5DC88A7}" presName="Parent3" presStyleLbl="revTx" presStyleIdx="2" presStyleCnt="3" custScaleX="283281" custLinFactY="-23725" custLinFactNeighborX="48667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630BC-0E5A-4277-ABC2-E4C37F92D22F}" type="presOf" srcId="{0E85A241-7269-4FC2-A2F0-9EBAE5DC88A7}" destId="{AC683B56-019F-4732-A27B-F0B7026B5C0F}" srcOrd="0" destOrd="0" presId="urn:microsoft.com/office/officeart/2009/layout/CircleArrowProcess"/>
    <dgm:cxn modelId="{F0D8EFAD-7156-4129-8763-C49C055AC3FE}" type="presOf" srcId="{46B5815D-181E-41D2-BB58-1A41A3504DF9}" destId="{BC422A3D-D7F9-445A-ACDB-96DEFBF01D7D}" srcOrd="0" destOrd="0" presId="urn:microsoft.com/office/officeart/2009/layout/CircleArrowProcess"/>
    <dgm:cxn modelId="{69D5F9F7-FC67-4D85-B6CB-1A7881223179}" type="presOf" srcId="{AFD46F6D-D7DA-43E7-A33F-E7E592A2E5AE}" destId="{55EB8A80-407F-4F19-92B7-846D9074FB2D}" srcOrd="0" destOrd="0" presId="urn:microsoft.com/office/officeart/2009/layout/CircleArrowProcess"/>
    <dgm:cxn modelId="{FB4F0FED-8491-4165-9F1E-949F0E4708C3}" srcId="{AFD46F6D-D7DA-43E7-A33F-E7E592A2E5AE}" destId="{084190E1-B7D5-4DE4-99D7-DCF3433F1998}" srcOrd="1" destOrd="0" parTransId="{AC3EC02B-E788-44F9-947B-682D8BC4D686}" sibTransId="{878F7B82-1716-4960-964D-D43BF66085A5}"/>
    <dgm:cxn modelId="{9E6EFE6A-B2F7-4A86-BAA6-2B344560BFC7}" srcId="{AFD46F6D-D7DA-43E7-A33F-E7E592A2E5AE}" destId="{0E85A241-7269-4FC2-A2F0-9EBAE5DC88A7}" srcOrd="2" destOrd="0" parTransId="{7A18E831-6C59-42D2-BF49-DF033BAE8D97}" sibTransId="{8BC59370-BCE4-448A-9208-C21711E38168}"/>
    <dgm:cxn modelId="{46EAC0C9-EEF2-4FA3-AF5F-E23D9674B800}" srcId="{AFD46F6D-D7DA-43E7-A33F-E7E592A2E5AE}" destId="{46B5815D-181E-41D2-BB58-1A41A3504DF9}" srcOrd="0" destOrd="0" parTransId="{15D96CB8-E98F-472C-8F17-D81F1D8FAC3F}" sibTransId="{1E604E8B-01FB-48A9-A85A-08CE7AEF6D56}"/>
    <dgm:cxn modelId="{29FE6B74-172F-44BC-8CD1-C4F492516CCB}" type="presOf" srcId="{084190E1-B7D5-4DE4-99D7-DCF3433F1998}" destId="{8A72BA12-823B-4AA1-A7A3-4DD5BCC04154}" srcOrd="0" destOrd="0" presId="urn:microsoft.com/office/officeart/2009/layout/CircleArrowProcess"/>
    <dgm:cxn modelId="{EBAE97EC-F9C5-484A-BC87-F4886DB2ACE8}" type="presParOf" srcId="{55EB8A80-407F-4F19-92B7-846D9074FB2D}" destId="{75B0DD26-507F-4B18-9CE1-59DE0F5D06D8}" srcOrd="0" destOrd="0" presId="urn:microsoft.com/office/officeart/2009/layout/CircleArrowProcess"/>
    <dgm:cxn modelId="{2908941F-7AC4-48AD-B876-467E57ADE4B7}" type="presParOf" srcId="{75B0DD26-507F-4B18-9CE1-59DE0F5D06D8}" destId="{3323C5CB-88B9-4CB5-8C77-13A99C30A3D5}" srcOrd="0" destOrd="0" presId="urn:microsoft.com/office/officeart/2009/layout/CircleArrowProcess"/>
    <dgm:cxn modelId="{6F26F3D3-A7C3-4867-A049-0F0238D4EE82}" type="presParOf" srcId="{55EB8A80-407F-4F19-92B7-846D9074FB2D}" destId="{BC422A3D-D7F9-445A-ACDB-96DEFBF01D7D}" srcOrd="1" destOrd="0" presId="urn:microsoft.com/office/officeart/2009/layout/CircleArrowProcess"/>
    <dgm:cxn modelId="{1094A964-7AB5-42A4-9412-CE76CA38B3C9}" type="presParOf" srcId="{55EB8A80-407F-4F19-92B7-846D9074FB2D}" destId="{F1E55228-9073-4A3F-8014-D45D8770D5D8}" srcOrd="2" destOrd="0" presId="urn:microsoft.com/office/officeart/2009/layout/CircleArrowProcess"/>
    <dgm:cxn modelId="{B68053BE-FAD1-4E6B-9868-D790B1766CDB}" type="presParOf" srcId="{F1E55228-9073-4A3F-8014-D45D8770D5D8}" destId="{AE651953-4FA7-4131-9AAF-7ECD56C568D0}" srcOrd="0" destOrd="0" presId="urn:microsoft.com/office/officeart/2009/layout/CircleArrowProcess"/>
    <dgm:cxn modelId="{5AF71D55-84FB-4A13-9F53-F1853ACBB141}" type="presParOf" srcId="{55EB8A80-407F-4F19-92B7-846D9074FB2D}" destId="{8A72BA12-823B-4AA1-A7A3-4DD5BCC04154}" srcOrd="3" destOrd="0" presId="urn:microsoft.com/office/officeart/2009/layout/CircleArrowProcess"/>
    <dgm:cxn modelId="{E60AFAC4-1F43-4753-AA86-709BF769EE58}" type="presParOf" srcId="{55EB8A80-407F-4F19-92B7-846D9074FB2D}" destId="{BF465ABF-B2B6-40BB-A0CE-9AC413BE551D}" srcOrd="4" destOrd="0" presId="urn:microsoft.com/office/officeart/2009/layout/CircleArrowProcess"/>
    <dgm:cxn modelId="{AE2B4A85-58CE-49D4-AC12-D341302868D6}" type="presParOf" srcId="{BF465ABF-B2B6-40BB-A0CE-9AC413BE551D}" destId="{74E78C60-494F-405F-A467-CD67442F9EF8}" srcOrd="0" destOrd="0" presId="urn:microsoft.com/office/officeart/2009/layout/CircleArrowProcess"/>
    <dgm:cxn modelId="{8CA44DDB-54C8-41CC-B8CD-C6E34DEAC1E3}" type="presParOf" srcId="{55EB8A80-407F-4F19-92B7-846D9074FB2D}" destId="{AC683B56-019F-4732-A27B-F0B7026B5C0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FD79A-152B-4634-A86A-57E03C5B3D5F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CDA3050-914C-42E9-8A08-D49B728A45B5}">
      <dgm:prSet phldrT="[Текст]" custT="1"/>
      <dgm:spPr/>
      <dgm:t>
        <a:bodyPr/>
        <a:lstStyle/>
        <a:p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296C0-0DD6-416C-845D-5C4BDC1FD873}" type="parTrans" cxnId="{0527C38C-3CCB-4FD9-8616-05B93EEAC5F3}">
      <dgm:prSet/>
      <dgm:spPr/>
      <dgm:t>
        <a:bodyPr/>
        <a:lstStyle/>
        <a:p>
          <a:endParaRPr lang="ru-RU"/>
        </a:p>
      </dgm:t>
    </dgm:pt>
    <dgm:pt modelId="{9529469E-29A4-4216-92C3-15E32686E32F}" type="sibTrans" cxnId="{0527C38C-3CCB-4FD9-8616-05B93EEAC5F3}">
      <dgm:prSet/>
      <dgm:spPr/>
      <dgm:t>
        <a:bodyPr/>
        <a:lstStyle/>
        <a:p>
          <a:endParaRPr lang="ru-RU"/>
        </a:p>
      </dgm:t>
    </dgm:pt>
    <dgm:pt modelId="{EFE4F2F1-83A8-4020-B01D-69FB70BCD8F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Tuzilishiga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turga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bo‘linadi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538163" indent="-355600" algn="l"/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endParaRPr lang="en-US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indent="0" algn="l"/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7DE47-7401-4DCE-8AA8-D7A2911B0F28}" type="parTrans" cxnId="{A9E15E93-531B-4469-8459-71E6482838AE}">
      <dgm:prSet/>
      <dgm:spPr/>
      <dgm:t>
        <a:bodyPr/>
        <a:lstStyle/>
        <a:p>
          <a:endParaRPr lang="ru-RU"/>
        </a:p>
      </dgm:t>
    </dgm:pt>
    <dgm:pt modelId="{326CBB3D-82B0-4EEE-9557-8BD71BCB3DE8}" type="sibTrans" cxnId="{A9E15E93-531B-4469-8459-71E6482838AE}">
      <dgm:prSet/>
      <dgm:spPr/>
      <dgm:t>
        <a:bodyPr/>
        <a:lstStyle/>
        <a:p>
          <a:endParaRPr lang="ru-RU"/>
        </a:p>
      </dgm:t>
    </dgm:pt>
    <dgm:pt modelId="{1EA28448-E5AA-4636-9EB8-82BF98791AA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800" b="1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-mi,-chi,-a (-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),-da,</a:t>
          </a:r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-u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 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yoq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gina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(-kina,-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qina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6A23C-7F1E-4318-BDC5-6F53E69A309D}" type="parTrans" cxnId="{B3FCFFB3-F07C-49BF-9E70-44180BEE4BC1}">
      <dgm:prSet/>
      <dgm:spPr/>
      <dgm:t>
        <a:bodyPr/>
        <a:lstStyle/>
        <a:p>
          <a:endParaRPr lang="ru-RU"/>
        </a:p>
      </dgm:t>
    </dgm:pt>
    <dgm:pt modelId="{16FB4F27-DBA2-46FD-AD1B-7F49E3CD7095}" type="sibTrans" cxnId="{B3FCFFB3-F07C-49BF-9E70-44180BEE4BC1}">
      <dgm:prSet/>
      <dgm:spPr/>
      <dgm:t>
        <a:bodyPr/>
        <a:lstStyle/>
        <a:p>
          <a:endParaRPr lang="ru-RU"/>
        </a:p>
      </dgm:t>
    </dgm:pt>
    <dgm:pt modelId="{E2364CD7-EEC5-4C37-B6EE-1A5D3D6B84B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axir</a:t>
          </a:r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xuddi</a:t>
          </a:r>
          <a:r>
            <a:rPr lang="en-US" sz="24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nahotki</a:t>
          </a:r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hatto</a:t>
          </a:r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hattoki</a:t>
          </a:r>
          <a:endParaRPr lang="en-US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A4B6D-3042-433F-B09E-A3351BCCEFF0}" type="parTrans" cxnId="{9170632C-0968-48B9-84EA-8B30FAB20242}">
      <dgm:prSet/>
      <dgm:spPr/>
      <dgm:t>
        <a:bodyPr/>
        <a:lstStyle/>
        <a:p>
          <a:endParaRPr lang="ru-RU"/>
        </a:p>
      </dgm:t>
    </dgm:pt>
    <dgm:pt modelId="{309FEF47-B837-431B-BE25-AB23CDC76A77}" type="sibTrans" cxnId="{9170632C-0968-48B9-84EA-8B30FAB20242}">
      <dgm:prSet/>
      <dgm:spPr/>
      <dgm:t>
        <a:bodyPr/>
        <a:lstStyle/>
        <a:p>
          <a:endParaRPr lang="ru-RU"/>
        </a:p>
      </dgm:t>
    </dgm:pt>
    <dgm:pt modelId="{B71F2CDE-9756-4F47-8C5E-1DD25144ACE2}" type="pres">
      <dgm:prSet presAssocID="{363FD79A-152B-4634-A86A-57E03C5B3D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BCF184-40D6-4885-BA60-7D1D0390446E}" type="pres">
      <dgm:prSet presAssocID="{8CDA3050-914C-42E9-8A08-D49B728A45B5}" presName="hierRoot1" presStyleCnt="0">
        <dgm:presLayoutVars>
          <dgm:hierBranch val="init"/>
        </dgm:presLayoutVars>
      </dgm:prSet>
      <dgm:spPr/>
    </dgm:pt>
    <dgm:pt modelId="{5B559EE1-F71E-4A67-93AE-EFF795FEA143}" type="pres">
      <dgm:prSet presAssocID="{8CDA3050-914C-42E9-8A08-D49B728A45B5}" presName="rootComposite1" presStyleCnt="0"/>
      <dgm:spPr/>
    </dgm:pt>
    <dgm:pt modelId="{74062201-2791-489F-A437-F20B54A5ACD6}" type="pres">
      <dgm:prSet presAssocID="{8CDA3050-914C-42E9-8A08-D49B728A45B5}" presName="rootText1" presStyleLbl="node0" presStyleIdx="0" presStyleCnt="1" custScaleX="1699419" custScaleY="468936" custLinFactY="-300000" custLinFactNeighborX="-1241" custLinFactNeighborY="-393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A00E4-D2BA-484A-9F9A-AD5011884811}" type="pres">
      <dgm:prSet presAssocID="{8CDA3050-914C-42E9-8A08-D49B728A45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DDAE0C-F0EE-4799-8129-4C01D5082C7A}" type="pres">
      <dgm:prSet presAssocID="{8CDA3050-914C-42E9-8A08-D49B728A45B5}" presName="hierChild2" presStyleCnt="0"/>
      <dgm:spPr/>
    </dgm:pt>
    <dgm:pt modelId="{60AFF1CA-E892-4E11-AC6E-E320F13F1A09}" type="pres">
      <dgm:prSet presAssocID="{BE07DE47-7401-4DCE-8AA8-D7A2911B0F2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C267897-E574-454B-BC72-5B37A2D635CB}" type="pres">
      <dgm:prSet presAssocID="{EFE4F2F1-83A8-4020-B01D-69FB70BCD8F1}" presName="hierRoot2" presStyleCnt="0">
        <dgm:presLayoutVars>
          <dgm:hierBranch val="init"/>
        </dgm:presLayoutVars>
      </dgm:prSet>
      <dgm:spPr/>
    </dgm:pt>
    <dgm:pt modelId="{DD8A17EF-5305-463F-A698-5455D558E5C3}" type="pres">
      <dgm:prSet presAssocID="{EFE4F2F1-83A8-4020-B01D-69FB70BCD8F1}" presName="rootComposite" presStyleCnt="0"/>
      <dgm:spPr/>
    </dgm:pt>
    <dgm:pt modelId="{0231F42E-06D4-4248-8C82-559B3CF61C5D}" type="pres">
      <dgm:prSet presAssocID="{EFE4F2F1-83A8-4020-B01D-69FB70BCD8F1}" presName="rootText" presStyleLbl="node2" presStyleIdx="0" presStyleCnt="3" custScaleX="1370297" custScaleY="1855930" custLinFactY="-100000" custLinFactNeighborX="-8645" custLinFactNeighborY="-129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11512-C0B2-4AA6-A6CE-568E2375284C}" type="pres">
      <dgm:prSet presAssocID="{EFE4F2F1-83A8-4020-B01D-69FB70BCD8F1}" presName="rootConnector" presStyleLbl="node2" presStyleIdx="0" presStyleCnt="3"/>
      <dgm:spPr/>
      <dgm:t>
        <a:bodyPr/>
        <a:lstStyle/>
        <a:p>
          <a:endParaRPr lang="ru-RU"/>
        </a:p>
      </dgm:t>
    </dgm:pt>
    <dgm:pt modelId="{D6BEE8FA-DDAA-4717-993C-16736FF41130}" type="pres">
      <dgm:prSet presAssocID="{EFE4F2F1-83A8-4020-B01D-69FB70BCD8F1}" presName="hierChild4" presStyleCnt="0"/>
      <dgm:spPr/>
    </dgm:pt>
    <dgm:pt modelId="{9E59A762-5138-4B98-8498-FDE90CAEAA55}" type="pres">
      <dgm:prSet presAssocID="{EFE4F2F1-83A8-4020-B01D-69FB70BCD8F1}" presName="hierChild5" presStyleCnt="0"/>
      <dgm:spPr/>
    </dgm:pt>
    <dgm:pt modelId="{FFF4EBDE-6024-42FC-8420-7D851A6D3238}" type="pres">
      <dgm:prSet presAssocID="{6AA6A23C-7F1E-4318-BDC5-6F53E69A309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A651C4B-ECDE-44D4-8AE4-A6BEB9787A3B}" type="pres">
      <dgm:prSet presAssocID="{1EA28448-E5AA-4636-9EB8-82BF98791AA7}" presName="hierRoot2" presStyleCnt="0">
        <dgm:presLayoutVars>
          <dgm:hierBranch val="init"/>
        </dgm:presLayoutVars>
      </dgm:prSet>
      <dgm:spPr/>
    </dgm:pt>
    <dgm:pt modelId="{3619CC33-41DD-40F6-B4DD-E8144D0A9699}" type="pres">
      <dgm:prSet presAssocID="{1EA28448-E5AA-4636-9EB8-82BF98791AA7}" presName="rootComposite" presStyleCnt="0"/>
      <dgm:spPr/>
    </dgm:pt>
    <dgm:pt modelId="{03EB6B9D-D230-4C4E-AC0C-46BCA1F74073}" type="pres">
      <dgm:prSet presAssocID="{1EA28448-E5AA-4636-9EB8-82BF98791AA7}" presName="rootText" presStyleLbl="node2" presStyleIdx="1" presStyleCnt="3" custScaleX="1161687" custScaleY="1513928" custLinFactY="582135" custLinFactNeighborX="323" custLinFactNeighborY="6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86224-7C15-447D-BE92-FA1E6A11201C}" type="pres">
      <dgm:prSet presAssocID="{1EA28448-E5AA-4636-9EB8-82BF98791AA7}" presName="rootConnector" presStyleLbl="node2" presStyleIdx="1" presStyleCnt="3"/>
      <dgm:spPr/>
      <dgm:t>
        <a:bodyPr/>
        <a:lstStyle/>
        <a:p>
          <a:endParaRPr lang="ru-RU"/>
        </a:p>
      </dgm:t>
    </dgm:pt>
    <dgm:pt modelId="{E49636A4-7295-4E86-8FAE-5EDC0F6BD9B3}" type="pres">
      <dgm:prSet presAssocID="{1EA28448-E5AA-4636-9EB8-82BF98791AA7}" presName="hierChild4" presStyleCnt="0"/>
      <dgm:spPr/>
    </dgm:pt>
    <dgm:pt modelId="{CF54E103-9335-4C96-8FBC-8F0849F4C75A}" type="pres">
      <dgm:prSet presAssocID="{1EA28448-E5AA-4636-9EB8-82BF98791AA7}" presName="hierChild5" presStyleCnt="0"/>
      <dgm:spPr/>
    </dgm:pt>
    <dgm:pt modelId="{32ACD1F8-7735-49F8-AE03-B443FEB6BA4C}" type="pres">
      <dgm:prSet presAssocID="{633A4B6D-3042-433F-B09E-A3351BCCEFF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3B97123-955A-4A6D-A8A6-ABE22E432F76}" type="pres">
      <dgm:prSet presAssocID="{E2364CD7-EEC5-4C37-B6EE-1A5D3D6B84B2}" presName="hierRoot2" presStyleCnt="0">
        <dgm:presLayoutVars>
          <dgm:hierBranch val="init"/>
        </dgm:presLayoutVars>
      </dgm:prSet>
      <dgm:spPr/>
    </dgm:pt>
    <dgm:pt modelId="{CE38B547-C2BF-4CA1-AE15-0DE4C6E9B902}" type="pres">
      <dgm:prSet presAssocID="{E2364CD7-EEC5-4C37-B6EE-1A5D3D6B84B2}" presName="rootComposite" presStyleCnt="0"/>
      <dgm:spPr/>
    </dgm:pt>
    <dgm:pt modelId="{31EFA32E-4756-4F75-804E-BE95B5D1ED16}" type="pres">
      <dgm:prSet presAssocID="{E2364CD7-EEC5-4C37-B6EE-1A5D3D6B84B2}" presName="rootText" presStyleLbl="node2" presStyleIdx="2" presStyleCnt="3" custScaleX="1314572" custScaleY="1462203" custLinFactX="-85590" custLinFactY="-200000" custLinFactNeighborX="-100000" custLinFactNeighborY="-272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2FE22-0359-4CFB-9623-C11A975EC31D}" type="pres">
      <dgm:prSet presAssocID="{E2364CD7-EEC5-4C37-B6EE-1A5D3D6B84B2}" presName="rootConnector" presStyleLbl="node2" presStyleIdx="2" presStyleCnt="3"/>
      <dgm:spPr/>
      <dgm:t>
        <a:bodyPr/>
        <a:lstStyle/>
        <a:p>
          <a:endParaRPr lang="ru-RU"/>
        </a:p>
      </dgm:t>
    </dgm:pt>
    <dgm:pt modelId="{BF648286-0856-4F81-B11D-7C43DF07DBAC}" type="pres">
      <dgm:prSet presAssocID="{E2364CD7-EEC5-4C37-B6EE-1A5D3D6B84B2}" presName="hierChild4" presStyleCnt="0"/>
      <dgm:spPr/>
    </dgm:pt>
    <dgm:pt modelId="{72A84D0C-49EB-43DB-8FD0-356ADC4050B0}" type="pres">
      <dgm:prSet presAssocID="{E2364CD7-EEC5-4C37-B6EE-1A5D3D6B84B2}" presName="hierChild5" presStyleCnt="0"/>
      <dgm:spPr/>
    </dgm:pt>
    <dgm:pt modelId="{AA28DC20-9C57-4CEE-AF3E-D65428B79A82}" type="pres">
      <dgm:prSet presAssocID="{8CDA3050-914C-42E9-8A08-D49B728A45B5}" presName="hierChild3" presStyleCnt="0"/>
      <dgm:spPr/>
    </dgm:pt>
  </dgm:ptLst>
  <dgm:cxnLst>
    <dgm:cxn modelId="{81DAB98F-DA99-4229-ACB2-BE18CDF27954}" type="presOf" srcId="{8CDA3050-914C-42E9-8A08-D49B728A45B5}" destId="{74062201-2791-489F-A437-F20B54A5ACD6}" srcOrd="0" destOrd="0" presId="urn:microsoft.com/office/officeart/2005/8/layout/orgChart1"/>
    <dgm:cxn modelId="{C34DC795-CD67-4E0D-8497-E2C716F26EFC}" type="presOf" srcId="{BE07DE47-7401-4DCE-8AA8-D7A2911B0F28}" destId="{60AFF1CA-E892-4E11-AC6E-E320F13F1A09}" srcOrd="0" destOrd="0" presId="urn:microsoft.com/office/officeart/2005/8/layout/orgChart1"/>
    <dgm:cxn modelId="{B3FCFFB3-F07C-49BF-9E70-44180BEE4BC1}" srcId="{8CDA3050-914C-42E9-8A08-D49B728A45B5}" destId="{1EA28448-E5AA-4636-9EB8-82BF98791AA7}" srcOrd="1" destOrd="0" parTransId="{6AA6A23C-7F1E-4318-BDC5-6F53E69A309D}" sibTransId="{16FB4F27-DBA2-46FD-AD1B-7F49E3CD7095}"/>
    <dgm:cxn modelId="{571932C8-1CFB-4523-BF0E-DEA7DABC074E}" type="presOf" srcId="{6AA6A23C-7F1E-4318-BDC5-6F53E69A309D}" destId="{FFF4EBDE-6024-42FC-8420-7D851A6D3238}" srcOrd="0" destOrd="0" presId="urn:microsoft.com/office/officeart/2005/8/layout/orgChart1"/>
    <dgm:cxn modelId="{B4B5FC25-209F-42FA-8711-A26DC6D18CA7}" type="presOf" srcId="{1EA28448-E5AA-4636-9EB8-82BF98791AA7}" destId="{03EB6B9D-D230-4C4E-AC0C-46BCA1F74073}" srcOrd="0" destOrd="0" presId="urn:microsoft.com/office/officeart/2005/8/layout/orgChart1"/>
    <dgm:cxn modelId="{BE28E852-0B5C-43CF-BA62-20D276C7B5D0}" type="presOf" srcId="{1EA28448-E5AA-4636-9EB8-82BF98791AA7}" destId="{3C586224-7C15-447D-BE92-FA1E6A11201C}" srcOrd="1" destOrd="0" presId="urn:microsoft.com/office/officeart/2005/8/layout/orgChart1"/>
    <dgm:cxn modelId="{5E4601EE-0A77-4742-9BB0-2296772245C7}" type="presOf" srcId="{EFE4F2F1-83A8-4020-B01D-69FB70BCD8F1}" destId="{0231F42E-06D4-4248-8C82-559B3CF61C5D}" srcOrd="0" destOrd="0" presId="urn:microsoft.com/office/officeart/2005/8/layout/orgChart1"/>
    <dgm:cxn modelId="{A9E15E93-531B-4469-8459-71E6482838AE}" srcId="{8CDA3050-914C-42E9-8A08-D49B728A45B5}" destId="{EFE4F2F1-83A8-4020-B01D-69FB70BCD8F1}" srcOrd="0" destOrd="0" parTransId="{BE07DE47-7401-4DCE-8AA8-D7A2911B0F28}" sibTransId="{326CBB3D-82B0-4EEE-9557-8BD71BCB3DE8}"/>
    <dgm:cxn modelId="{D369CCC3-5CAC-469F-AC38-B73B9FCC8A2B}" type="presOf" srcId="{E2364CD7-EEC5-4C37-B6EE-1A5D3D6B84B2}" destId="{31EFA32E-4756-4F75-804E-BE95B5D1ED16}" srcOrd="0" destOrd="0" presId="urn:microsoft.com/office/officeart/2005/8/layout/orgChart1"/>
    <dgm:cxn modelId="{36650B4C-045E-4895-A460-803647247A8B}" type="presOf" srcId="{8CDA3050-914C-42E9-8A08-D49B728A45B5}" destId="{E60A00E4-D2BA-484A-9F9A-AD5011884811}" srcOrd="1" destOrd="0" presId="urn:microsoft.com/office/officeart/2005/8/layout/orgChart1"/>
    <dgm:cxn modelId="{26E2CCDE-9F39-4F35-A019-D23900928C25}" type="presOf" srcId="{363FD79A-152B-4634-A86A-57E03C5B3D5F}" destId="{B71F2CDE-9756-4F47-8C5E-1DD25144ACE2}" srcOrd="0" destOrd="0" presId="urn:microsoft.com/office/officeart/2005/8/layout/orgChart1"/>
    <dgm:cxn modelId="{2E625F15-1DEB-4FCD-8560-A00494B8CBCC}" type="presOf" srcId="{EFE4F2F1-83A8-4020-B01D-69FB70BCD8F1}" destId="{64211512-C0B2-4AA6-A6CE-568E2375284C}" srcOrd="1" destOrd="0" presId="urn:microsoft.com/office/officeart/2005/8/layout/orgChart1"/>
    <dgm:cxn modelId="{5C9A2F1B-4388-4728-9206-D68781A76F98}" type="presOf" srcId="{633A4B6D-3042-433F-B09E-A3351BCCEFF0}" destId="{32ACD1F8-7735-49F8-AE03-B443FEB6BA4C}" srcOrd="0" destOrd="0" presId="urn:microsoft.com/office/officeart/2005/8/layout/orgChart1"/>
    <dgm:cxn modelId="{027E1C9D-429D-4676-9B11-FBE998C14F19}" type="presOf" srcId="{E2364CD7-EEC5-4C37-B6EE-1A5D3D6B84B2}" destId="{3852FE22-0359-4CFB-9623-C11A975EC31D}" srcOrd="1" destOrd="0" presId="urn:microsoft.com/office/officeart/2005/8/layout/orgChart1"/>
    <dgm:cxn modelId="{9170632C-0968-48B9-84EA-8B30FAB20242}" srcId="{8CDA3050-914C-42E9-8A08-D49B728A45B5}" destId="{E2364CD7-EEC5-4C37-B6EE-1A5D3D6B84B2}" srcOrd="2" destOrd="0" parTransId="{633A4B6D-3042-433F-B09E-A3351BCCEFF0}" sibTransId="{309FEF47-B837-431B-BE25-AB23CDC76A77}"/>
    <dgm:cxn modelId="{0527C38C-3CCB-4FD9-8616-05B93EEAC5F3}" srcId="{363FD79A-152B-4634-A86A-57E03C5B3D5F}" destId="{8CDA3050-914C-42E9-8A08-D49B728A45B5}" srcOrd="0" destOrd="0" parTransId="{971296C0-0DD6-416C-845D-5C4BDC1FD873}" sibTransId="{9529469E-29A4-4216-92C3-15E32686E32F}"/>
    <dgm:cxn modelId="{E45D1B57-3C36-4634-8B8F-F2C5F30238C0}" type="presParOf" srcId="{B71F2CDE-9756-4F47-8C5E-1DD25144ACE2}" destId="{BBBCF184-40D6-4885-BA60-7D1D0390446E}" srcOrd="0" destOrd="0" presId="urn:microsoft.com/office/officeart/2005/8/layout/orgChart1"/>
    <dgm:cxn modelId="{016C82F1-AB5B-47EC-A4A2-10CC66C26ABD}" type="presParOf" srcId="{BBBCF184-40D6-4885-BA60-7D1D0390446E}" destId="{5B559EE1-F71E-4A67-93AE-EFF795FEA143}" srcOrd="0" destOrd="0" presId="urn:microsoft.com/office/officeart/2005/8/layout/orgChart1"/>
    <dgm:cxn modelId="{8240A004-6D6A-455C-9B23-4B5AA36612D4}" type="presParOf" srcId="{5B559EE1-F71E-4A67-93AE-EFF795FEA143}" destId="{74062201-2791-489F-A437-F20B54A5ACD6}" srcOrd="0" destOrd="0" presId="urn:microsoft.com/office/officeart/2005/8/layout/orgChart1"/>
    <dgm:cxn modelId="{C120D578-7CE0-45EC-B036-398044425531}" type="presParOf" srcId="{5B559EE1-F71E-4A67-93AE-EFF795FEA143}" destId="{E60A00E4-D2BA-484A-9F9A-AD5011884811}" srcOrd="1" destOrd="0" presId="urn:microsoft.com/office/officeart/2005/8/layout/orgChart1"/>
    <dgm:cxn modelId="{FEEBA9BA-9E3E-49CF-832F-A6A6666BAF75}" type="presParOf" srcId="{BBBCF184-40D6-4885-BA60-7D1D0390446E}" destId="{E1DDAE0C-F0EE-4799-8129-4C01D5082C7A}" srcOrd="1" destOrd="0" presId="urn:microsoft.com/office/officeart/2005/8/layout/orgChart1"/>
    <dgm:cxn modelId="{2979D2E9-F387-4A0A-AC7E-E63ED49F85B3}" type="presParOf" srcId="{E1DDAE0C-F0EE-4799-8129-4C01D5082C7A}" destId="{60AFF1CA-E892-4E11-AC6E-E320F13F1A09}" srcOrd="0" destOrd="0" presId="urn:microsoft.com/office/officeart/2005/8/layout/orgChart1"/>
    <dgm:cxn modelId="{B0C71279-575C-496C-B01B-6E386AD4F0F4}" type="presParOf" srcId="{E1DDAE0C-F0EE-4799-8129-4C01D5082C7A}" destId="{2C267897-E574-454B-BC72-5B37A2D635CB}" srcOrd="1" destOrd="0" presId="urn:microsoft.com/office/officeart/2005/8/layout/orgChart1"/>
    <dgm:cxn modelId="{5FEEEE27-F94C-4B7E-A85B-6B398F03807D}" type="presParOf" srcId="{2C267897-E574-454B-BC72-5B37A2D635CB}" destId="{DD8A17EF-5305-463F-A698-5455D558E5C3}" srcOrd="0" destOrd="0" presId="urn:microsoft.com/office/officeart/2005/8/layout/orgChart1"/>
    <dgm:cxn modelId="{AB258D56-5188-441F-A451-E61C1D1A9AF4}" type="presParOf" srcId="{DD8A17EF-5305-463F-A698-5455D558E5C3}" destId="{0231F42E-06D4-4248-8C82-559B3CF61C5D}" srcOrd="0" destOrd="0" presId="urn:microsoft.com/office/officeart/2005/8/layout/orgChart1"/>
    <dgm:cxn modelId="{BC795E09-11B1-4AA5-A9DB-3C67991595FE}" type="presParOf" srcId="{DD8A17EF-5305-463F-A698-5455D558E5C3}" destId="{64211512-C0B2-4AA6-A6CE-568E2375284C}" srcOrd="1" destOrd="0" presId="urn:microsoft.com/office/officeart/2005/8/layout/orgChart1"/>
    <dgm:cxn modelId="{63FC082A-9695-46A2-AE30-535C96FBD49A}" type="presParOf" srcId="{2C267897-E574-454B-BC72-5B37A2D635CB}" destId="{D6BEE8FA-DDAA-4717-993C-16736FF41130}" srcOrd="1" destOrd="0" presId="urn:microsoft.com/office/officeart/2005/8/layout/orgChart1"/>
    <dgm:cxn modelId="{4929E2A0-A532-43F1-937D-D39909E1BDAC}" type="presParOf" srcId="{2C267897-E574-454B-BC72-5B37A2D635CB}" destId="{9E59A762-5138-4B98-8498-FDE90CAEAA55}" srcOrd="2" destOrd="0" presId="urn:microsoft.com/office/officeart/2005/8/layout/orgChart1"/>
    <dgm:cxn modelId="{70B59C15-E25F-4B8C-87D7-15D3C2DDFAE8}" type="presParOf" srcId="{E1DDAE0C-F0EE-4799-8129-4C01D5082C7A}" destId="{FFF4EBDE-6024-42FC-8420-7D851A6D3238}" srcOrd="2" destOrd="0" presId="urn:microsoft.com/office/officeart/2005/8/layout/orgChart1"/>
    <dgm:cxn modelId="{FB435433-C0FF-4F7B-9626-322BBDA90C4E}" type="presParOf" srcId="{E1DDAE0C-F0EE-4799-8129-4C01D5082C7A}" destId="{BA651C4B-ECDE-44D4-8AE4-A6BEB9787A3B}" srcOrd="3" destOrd="0" presId="urn:microsoft.com/office/officeart/2005/8/layout/orgChart1"/>
    <dgm:cxn modelId="{D87AAB99-1A09-46E0-9DDA-DC4E2D30A9F6}" type="presParOf" srcId="{BA651C4B-ECDE-44D4-8AE4-A6BEB9787A3B}" destId="{3619CC33-41DD-40F6-B4DD-E8144D0A9699}" srcOrd="0" destOrd="0" presId="urn:microsoft.com/office/officeart/2005/8/layout/orgChart1"/>
    <dgm:cxn modelId="{26EBB3DF-71ED-4025-85BE-9C0922384F98}" type="presParOf" srcId="{3619CC33-41DD-40F6-B4DD-E8144D0A9699}" destId="{03EB6B9D-D230-4C4E-AC0C-46BCA1F74073}" srcOrd="0" destOrd="0" presId="urn:microsoft.com/office/officeart/2005/8/layout/orgChart1"/>
    <dgm:cxn modelId="{6D78C932-8B70-456B-AC59-E14E32E9ACF4}" type="presParOf" srcId="{3619CC33-41DD-40F6-B4DD-E8144D0A9699}" destId="{3C586224-7C15-447D-BE92-FA1E6A11201C}" srcOrd="1" destOrd="0" presId="urn:microsoft.com/office/officeart/2005/8/layout/orgChart1"/>
    <dgm:cxn modelId="{DFD01ECC-9153-493E-93B2-8EEA74B1A491}" type="presParOf" srcId="{BA651C4B-ECDE-44D4-8AE4-A6BEB9787A3B}" destId="{E49636A4-7295-4E86-8FAE-5EDC0F6BD9B3}" srcOrd="1" destOrd="0" presId="urn:microsoft.com/office/officeart/2005/8/layout/orgChart1"/>
    <dgm:cxn modelId="{E7FC3D1E-D6A9-4CB4-97DC-DC5195257B47}" type="presParOf" srcId="{BA651C4B-ECDE-44D4-8AE4-A6BEB9787A3B}" destId="{CF54E103-9335-4C96-8FBC-8F0849F4C75A}" srcOrd="2" destOrd="0" presId="urn:microsoft.com/office/officeart/2005/8/layout/orgChart1"/>
    <dgm:cxn modelId="{131EAAD6-523D-4C37-8452-A31D8AA9E9F3}" type="presParOf" srcId="{E1DDAE0C-F0EE-4799-8129-4C01D5082C7A}" destId="{32ACD1F8-7735-49F8-AE03-B443FEB6BA4C}" srcOrd="4" destOrd="0" presId="urn:microsoft.com/office/officeart/2005/8/layout/orgChart1"/>
    <dgm:cxn modelId="{59AD6574-609A-43F7-916C-5077C06FC8D7}" type="presParOf" srcId="{E1DDAE0C-F0EE-4799-8129-4C01D5082C7A}" destId="{63B97123-955A-4A6D-A8A6-ABE22E432F76}" srcOrd="5" destOrd="0" presId="urn:microsoft.com/office/officeart/2005/8/layout/orgChart1"/>
    <dgm:cxn modelId="{6CA516E3-AFC2-43C1-972D-8E144FF334A6}" type="presParOf" srcId="{63B97123-955A-4A6D-A8A6-ABE22E432F76}" destId="{CE38B547-C2BF-4CA1-AE15-0DE4C6E9B902}" srcOrd="0" destOrd="0" presId="urn:microsoft.com/office/officeart/2005/8/layout/orgChart1"/>
    <dgm:cxn modelId="{B1088CA7-3C4C-435A-8A58-96673E37B8CF}" type="presParOf" srcId="{CE38B547-C2BF-4CA1-AE15-0DE4C6E9B902}" destId="{31EFA32E-4756-4F75-804E-BE95B5D1ED16}" srcOrd="0" destOrd="0" presId="urn:microsoft.com/office/officeart/2005/8/layout/orgChart1"/>
    <dgm:cxn modelId="{810502F8-74D5-44F3-91E0-E9F2BBCB60EC}" type="presParOf" srcId="{CE38B547-C2BF-4CA1-AE15-0DE4C6E9B902}" destId="{3852FE22-0359-4CFB-9623-C11A975EC31D}" srcOrd="1" destOrd="0" presId="urn:microsoft.com/office/officeart/2005/8/layout/orgChart1"/>
    <dgm:cxn modelId="{63120C69-D557-43BE-A159-B3139A309038}" type="presParOf" srcId="{63B97123-955A-4A6D-A8A6-ABE22E432F76}" destId="{BF648286-0856-4F81-B11D-7C43DF07DBAC}" srcOrd="1" destOrd="0" presId="urn:microsoft.com/office/officeart/2005/8/layout/orgChart1"/>
    <dgm:cxn modelId="{D7059FFA-2D16-41D8-A235-9307D17BABE1}" type="presParOf" srcId="{63B97123-955A-4A6D-A8A6-ABE22E432F76}" destId="{72A84D0C-49EB-43DB-8FD0-356ADC4050B0}" srcOrd="2" destOrd="0" presId="urn:microsoft.com/office/officeart/2005/8/layout/orgChart1"/>
    <dgm:cxn modelId="{69F96D26-EE2C-4716-8338-4D082BAC6C9A}" type="presParOf" srcId="{BBBCF184-40D6-4885-BA60-7D1D0390446E}" destId="{AA28DC20-9C57-4CEE-AF3E-D65428B79A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3C5CB-88B9-4CB5-8C77-13A99C30A3D5}">
      <dsp:nvSpPr>
        <dsp:cNvPr id="0" name=""/>
        <dsp:cNvSpPr/>
      </dsp:nvSpPr>
      <dsp:spPr>
        <a:xfrm>
          <a:off x="2709831" y="-665899"/>
          <a:ext cx="5289906" cy="467307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22A3D-D7F9-445A-ACDB-96DEFBF01D7D}">
      <dsp:nvSpPr>
        <dsp:cNvPr id="0" name=""/>
        <dsp:cNvSpPr/>
      </dsp:nvSpPr>
      <dsp:spPr>
        <a:xfrm>
          <a:off x="3320447" y="801407"/>
          <a:ext cx="4092204" cy="801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Ko</a:t>
          </a:r>
          <a:r>
            <a:rPr kumimoji="0" lang="en-US" sz="3600" b="1" i="0" u="none" strike="noStrike" kern="1200" cap="none" spc="338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‘</a:t>
          </a:r>
          <a:r>
            <a:rPr lang="en-US" sz="3600" b="1" kern="1200" dirty="0" err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makchi</a:t>
          </a:r>
          <a:endParaRPr lang="ru-RU" sz="36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0447" y="801407"/>
        <a:ext cx="4092204" cy="801054"/>
      </dsp:txXfrm>
    </dsp:sp>
    <dsp:sp modelId="{AE651953-4FA7-4131-9AAF-7ECD56C568D0}">
      <dsp:nvSpPr>
        <dsp:cNvPr id="0" name=""/>
        <dsp:cNvSpPr/>
      </dsp:nvSpPr>
      <dsp:spPr>
        <a:xfrm>
          <a:off x="-763637" y="-327115"/>
          <a:ext cx="2883836" cy="28842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1200003"/>
            <a:satOff val="50000"/>
            <a:lumOff val="9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BA12-823B-4AA1-A7A3-4DD5BCC04154}">
      <dsp:nvSpPr>
        <dsp:cNvPr id="0" name=""/>
        <dsp:cNvSpPr/>
      </dsp:nvSpPr>
      <dsp:spPr>
        <a:xfrm>
          <a:off x="0" y="2500722"/>
          <a:ext cx="3510451" cy="801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</a:t>
          </a:r>
          <a:endParaRPr lang="ru-RU" sz="3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00722"/>
        <a:ext cx="3510451" cy="801054"/>
      </dsp:txXfrm>
    </dsp:sp>
    <dsp:sp modelId="{74E78C60-494F-405F-A467-CD67442F9EF8}">
      <dsp:nvSpPr>
        <dsp:cNvPr id="0" name=""/>
        <dsp:cNvSpPr/>
      </dsp:nvSpPr>
      <dsp:spPr>
        <a:xfrm>
          <a:off x="3050755" y="2243221"/>
          <a:ext cx="5242014" cy="295242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2400006"/>
            <a:satOff val="100000"/>
            <a:lumOff val="19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83B56-019F-4732-A27B-F0B7026B5C0F}">
      <dsp:nvSpPr>
        <dsp:cNvPr id="0" name=""/>
        <dsp:cNvSpPr/>
      </dsp:nvSpPr>
      <dsp:spPr>
        <a:xfrm>
          <a:off x="3230557" y="3714992"/>
          <a:ext cx="4539555" cy="801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Bog</a:t>
          </a:r>
          <a:r>
            <a:rPr kumimoji="0" lang="en-US" sz="3600" b="1" i="0" u="none" strike="noStrike" kern="1200" cap="none" spc="338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‘</a:t>
          </a:r>
          <a:r>
            <a:rPr lang="en-US" sz="3600" b="1" kern="1200" dirty="0" err="1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rPr>
            <a:t>lovchi</a:t>
          </a:r>
          <a:endParaRPr lang="ru-RU" sz="3600" b="1" kern="1200" dirty="0">
            <a:solidFill>
              <a:srgbClr val="008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0557" y="3714992"/>
        <a:ext cx="4539555" cy="801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D1F8-7735-49F8-AE03-B443FEB6BA4C}">
      <dsp:nvSpPr>
        <dsp:cNvPr id="0" name=""/>
        <dsp:cNvSpPr/>
      </dsp:nvSpPr>
      <dsp:spPr>
        <a:xfrm>
          <a:off x="5957541" y="1449238"/>
          <a:ext cx="3380097" cy="403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131"/>
              </a:lnTo>
              <a:lnTo>
                <a:pt x="3380097" y="371131"/>
              </a:lnTo>
              <a:lnTo>
                <a:pt x="3380097" y="4033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4EBDE-6024-42FC-8420-7D851A6D3238}">
      <dsp:nvSpPr>
        <dsp:cNvPr id="0" name=""/>
        <dsp:cNvSpPr/>
      </dsp:nvSpPr>
      <dsp:spPr>
        <a:xfrm>
          <a:off x="5911821" y="1449238"/>
          <a:ext cx="91440" cy="29388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6661"/>
              </a:lnTo>
              <a:lnTo>
                <a:pt x="135925" y="2906661"/>
              </a:lnTo>
              <a:lnTo>
                <a:pt x="135925" y="293884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FF1CA-E892-4E11-AC6E-E320F13F1A09}">
      <dsp:nvSpPr>
        <dsp:cNvPr id="0" name=""/>
        <dsp:cNvSpPr/>
      </dsp:nvSpPr>
      <dsp:spPr>
        <a:xfrm>
          <a:off x="2100288" y="1449238"/>
          <a:ext cx="3857253" cy="775503"/>
        </a:xfrm>
        <a:custGeom>
          <a:avLst/>
          <a:gdLst/>
          <a:ahLst/>
          <a:cxnLst/>
          <a:rect l="0" t="0" r="0" b="0"/>
          <a:pathLst>
            <a:path>
              <a:moveTo>
                <a:pt x="3857253" y="0"/>
              </a:moveTo>
              <a:lnTo>
                <a:pt x="3857253" y="743316"/>
              </a:lnTo>
              <a:lnTo>
                <a:pt x="0" y="743316"/>
              </a:lnTo>
              <a:lnTo>
                <a:pt x="0" y="7755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62201-2791-489F-A437-F20B54A5ACD6}">
      <dsp:nvSpPr>
        <dsp:cNvPr id="0" name=""/>
        <dsp:cNvSpPr/>
      </dsp:nvSpPr>
      <dsp:spPr>
        <a:xfrm>
          <a:off x="3352799" y="730488"/>
          <a:ext cx="5209484" cy="7187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2799" y="730488"/>
        <a:ext cx="5209484" cy="718750"/>
      </dsp:txXfrm>
    </dsp:sp>
    <dsp:sp modelId="{0231F42E-06D4-4248-8C82-559B3CF61C5D}">
      <dsp:nvSpPr>
        <dsp:cNvPr id="0" name=""/>
        <dsp:cNvSpPr/>
      </dsp:nvSpPr>
      <dsp:spPr>
        <a:xfrm>
          <a:off x="0" y="2224742"/>
          <a:ext cx="4200577" cy="284463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Tuzilishiga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turga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bo‘linadi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538163" lvl="0" indent="-3556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endParaRPr lang="en-US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24742"/>
        <a:ext cx="4200577" cy="2844630"/>
      </dsp:txXfrm>
    </dsp:sp>
    <dsp:sp modelId="{03EB6B9D-D230-4C4E-AC0C-46BCA1F74073}">
      <dsp:nvSpPr>
        <dsp:cNvPr id="0" name=""/>
        <dsp:cNvSpPr/>
      </dsp:nvSpPr>
      <dsp:spPr>
        <a:xfrm>
          <a:off x="4267200" y="4388087"/>
          <a:ext cx="3561093" cy="232043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2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2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-mi,-chi,-a (-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),-da,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-u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 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yoq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gina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(-kina,-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qina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7200" y="4388087"/>
        <a:ext cx="3561093" cy="2320435"/>
      </dsp:txXfrm>
    </dsp:sp>
    <dsp:sp modelId="{31EFA32E-4756-4F75-804E-BE95B5D1ED16}">
      <dsp:nvSpPr>
        <dsp:cNvPr id="0" name=""/>
        <dsp:cNvSpPr/>
      </dsp:nvSpPr>
      <dsp:spPr>
        <a:xfrm>
          <a:off x="7322761" y="1852556"/>
          <a:ext cx="4029755" cy="224115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3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32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axir</a:t>
          </a: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xuddi</a:t>
          </a:r>
          <a:r>
            <a:rPr lang="en-US" sz="24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nahotki</a:t>
          </a: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hatto</a:t>
          </a: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hattoki</a:t>
          </a:r>
          <a:endParaRPr lang="en-US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22761" y="1852556"/>
        <a:ext cx="4029755" cy="2241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6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86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28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26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60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201" y="2710470"/>
            <a:ext cx="4591208" cy="614243"/>
          </a:xfrm>
        </p:spPr>
        <p:txBody>
          <a:bodyPr rtlCol="0" anchor="b">
            <a:normAutofit/>
          </a:bodyPr>
          <a:lstStyle>
            <a:lvl1pPr marL="0" indent="0">
              <a:buNone/>
              <a:defRPr sz="2499" b="1">
                <a:solidFill>
                  <a:schemeClr val="tx2"/>
                </a:solidFill>
                <a:latin typeface="+mj-lt"/>
              </a:defRPr>
            </a:lvl1pPr>
            <a:lvl2pPr marL="456949" indent="0">
              <a:buNone/>
              <a:defRPr sz="1999" b="1"/>
            </a:lvl2pPr>
            <a:lvl3pPr marL="913897" indent="0">
              <a:buNone/>
              <a:defRPr sz="1799" b="1"/>
            </a:lvl3pPr>
            <a:lvl4pPr marL="1370846" indent="0">
              <a:buNone/>
              <a:defRPr sz="1599" b="1"/>
            </a:lvl4pPr>
            <a:lvl5pPr marL="1827794" indent="0">
              <a:buNone/>
              <a:defRPr sz="1599" b="1"/>
            </a:lvl5pPr>
            <a:lvl6pPr marL="2284743" indent="0">
              <a:buNone/>
              <a:defRPr sz="1599" b="1"/>
            </a:lvl6pPr>
            <a:lvl7pPr marL="2741691" indent="0">
              <a:buNone/>
              <a:defRPr sz="1599" b="1"/>
            </a:lvl7pPr>
            <a:lvl8pPr marL="3198640" indent="0">
              <a:buNone/>
              <a:defRPr sz="1599" b="1"/>
            </a:lvl8pPr>
            <a:lvl9pPr marL="3655588" indent="0">
              <a:buNone/>
              <a:defRPr sz="1599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9602" y="3324715"/>
            <a:ext cx="4570957" cy="2366458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599">
                <a:latin typeface="+mn-lt"/>
              </a:defRPr>
            </a:lvl1pPr>
            <a:lvl2pPr>
              <a:buClr>
                <a:schemeClr val="accent2"/>
              </a:buClr>
              <a:defRPr sz="1599">
                <a:latin typeface="+mn-lt"/>
              </a:defRPr>
            </a:lvl2pPr>
            <a:lvl3pPr>
              <a:buClr>
                <a:schemeClr val="accent2"/>
              </a:buClr>
              <a:defRPr sz="1599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599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599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05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11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129" y="869370"/>
            <a:ext cx="3921255" cy="106710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4131" y="2710470"/>
            <a:ext cx="5073367" cy="614243"/>
          </a:xfrm>
        </p:spPr>
        <p:txBody>
          <a:bodyPr rtlCol="0" anchor="b">
            <a:normAutofit/>
          </a:bodyPr>
          <a:lstStyle>
            <a:lvl1pPr marL="0" indent="0">
              <a:buNone/>
              <a:defRPr sz="2499" b="1">
                <a:solidFill>
                  <a:schemeClr val="tx2"/>
                </a:solidFill>
                <a:latin typeface="+mj-lt"/>
              </a:defRPr>
            </a:lvl1pPr>
            <a:lvl2pPr marL="456949" indent="0">
              <a:buNone/>
              <a:defRPr sz="1999" b="1"/>
            </a:lvl2pPr>
            <a:lvl3pPr marL="913897" indent="0">
              <a:buNone/>
              <a:defRPr sz="1799" b="1"/>
            </a:lvl3pPr>
            <a:lvl4pPr marL="1370846" indent="0">
              <a:buNone/>
              <a:defRPr sz="1599" b="1"/>
            </a:lvl4pPr>
            <a:lvl5pPr marL="1827794" indent="0">
              <a:buNone/>
              <a:defRPr sz="1599" b="1"/>
            </a:lvl5pPr>
            <a:lvl6pPr marL="2284743" indent="0">
              <a:buNone/>
              <a:defRPr sz="1599" b="1"/>
            </a:lvl6pPr>
            <a:lvl7pPr marL="2741691" indent="0">
              <a:buNone/>
              <a:defRPr sz="1599" b="1"/>
            </a:lvl7pPr>
            <a:lvl8pPr marL="3198640" indent="0">
              <a:buNone/>
              <a:defRPr sz="1599" b="1"/>
            </a:lvl8pPr>
            <a:lvl9pPr marL="3655588" indent="0">
              <a:buNone/>
              <a:defRPr sz="1599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4131" y="3324715"/>
            <a:ext cx="5070768" cy="2366458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599">
                <a:latin typeface="+mn-lt"/>
              </a:defRPr>
            </a:lvl1pPr>
            <a:lvl2pPr>
              <a:buClr>
                <a:schemeClr val="accent2"/>
              </a:buClr>
              <a:defRPr sz="1599">
                <a:latin typeface="+mn-lt"/>
              </a:defRPr>
            </a:lvl2pPr>
            <a:lvl3pPr>
              <a:buClr>
                <a:schemeClr val="accent2"/>
              </a:buClr>
              <a:defRPr sz="1599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599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599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3943" y="1407078"/>
            <a:ext cx="5200226" cy="114190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999" b="1">
                <a:solidFill>
                  <a:schemeClr val="bg1"/>
                </a:solidFill>
              </a:defRPr>
            </a:lvl1pPr>
            <a:lvl2pPr marL="456949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89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84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79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74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69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58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198713" y="5792404"/>
            <a:ext cx="1841099" cy="1235361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4411" y="5654563"/>
            <a:ext cx="2044253" cy="1378403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355084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05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11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435" y="862604"/>
            <a:ext cx="3958648" cy="108657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7641" y="2820846"/>
            <a:ext cx="2723493" cy="232125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999" b="1">
                <a:solidFill>
                  <a:schemeClr val="bg1"/>
                </a:solidFill>
              </a:defRPr>
            </a:lvl1pPr>
            <a:lvl2pPr marL="456949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89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84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79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74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69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58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6687" y="1379612"/>
            <a:ext cx="6118212" cy="418757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0131" y="-13000"/>
            <a:ext cx="1091739" cy="1040091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69687" y="-12999"/>
            <a:ext cx="1485273" cy="1365119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137213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05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11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435" y="862604"/>
            <a:ext cx="3958648" cy="108657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7641" y="3392837"/>
            <a:ext cx="3198733" cy="1740941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999" b="1">
                <a:solidFill>
                  <a:schemeClr val="bg1"/>
                </a:solidFill>
              </a:defRPr>
            </a:lvl1pPr>
            <a:lvl2pPr marL="456949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89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84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79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74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69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58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6687" y="1379612"/>
            <a:ext cx="6118212" cy="418757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0553" y="5792404"/>
            <a:ext cx="1841099" cy="1235361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6251" y="5654563"/>
            <a:ext cx="2044253" cy="1378403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209433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099394" y="-12993"/>
            <a:ext cx="9090071" cy="5824246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712" y="2336853"/>
            <a:ext cx="3053987" cy="3483057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999" b="1">
                <a:solidFill>
                  <a:schemeClr val="bg1"/>
                </a:solidFill>
              </a:defRPr>
            </a:lvl1pPr>
          </a:lstStyle>
          <a:p>
            <a:pPr marL="228474" lvl="0" indent="-228474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2049" y="1"/>
            <a:ext cx="8490590" cy="5819909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198"/>
            </a:lvl1pPr>
            <a:lvl2pPr marL="456949" indent="0">
              <a:buNone/>
              <a:defRPr sz="2798"/>
            </a:lvl2pPr>
            <a:lvl3pPr marL="913897" indent="0">
              <a:buNone/>
              <a:defRPr sz="2399"/>
            </a:lvl3pPr>
            <a:lvl4pPr marL="1370846" indent="0">
              <a:buNone/>
              <a:defRPr sz="1999"/>
            </a:lvl4pPr>
            <a:lvl5pPr marL="1827794" indent="0">
              <a:buNone/>
              <a:defRPr sz="1999"/>
            </a:lvl5pPr>
            <a:lvl6pPr marL="2284743" indent="0">
              <a:buNone/>
              <a:defRPr sz="1999"/>
            </a:lvl6pPr>
            <a:lvl7pPr marL="2741691" indent="0">
              <a:buNone/>
              <a:defRPr sz="1999"/>
            </a:lvl7pPr>
            <a:lvl8pPr marL="3198640" indent="0">
              <a:buNone/>
              <a:defRPr sz="1999"/>
            </a:lvl8pPr>
            <a:lvl9pPr marL="3655588" indent="0">
              <a:buNone/>
              <a:defRPr sz="1999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33" y="940827"/>
            <a:ext cx="3888528" cy="1117731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79804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9611" y="5509254"/>
            <a:ext cx="3966429" cy="851751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1999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2548" y="1139324"/>
            <a:ext cx="8700554" cy="414643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2" y="3128720"/>
            <a:ext cx="1308911" cy="481544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1" y="3066250"/>
            <a:ext cx="1524944" cy="754853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sz="1350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86427" y="-13028"/>
            <a:ext cx="1397866" cy="1704925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0891" y="-13028"/>
            <a:ext cx="1512237" cy="2030293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</p:spTree>
    <p:extLst>
      <p:ext uri="{BB962C8B-B14F-4D97-AF65-F5344CB8AC3E}">
        <p14:creationId xmlns:p14="http://schemas.microsoft.com/office/powerpoint/2010/main" val="363107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5024" y="1463955"/>
            <a:ext cx="5523330" cy="2675564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3364" y="5364271"/>
            <a:ext cx="1485273" cy="1664146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294" y="305527"/>
            <a:ext cx="2678568" cy="780068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0131" y="-13000"/>
            <a:ext cx="1091739" cy="1040091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48206" y="4196309"/>
            <a:ext cx="4443123" cy="1131100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294" y="243122"/>
            <a:ext cx="2894377" cy="1053092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69687" y="-12999"/>
            <a:ext cx="1485273" cy="1365119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0622" y="5242062"/>
            <a:ext cx="1713776" cy="1781156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4256" y="3599894"/>
            <a:ext cx="3973420" cy="1703150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4746" y="2093373"/>
            <a:ext cx="4818708" cy="1356861"/>
          </a:xfrm>
        </p:spPr>
        <p:txBody>
          <a:bodyPr rtlCol="0">
            <a:normAutofit/>
          </a:bodyPr>
          <a:lstStyle>
            <a:lvl1pPr algn="ctr">
              <a:defRPr sz="5497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59" y="735090"/>
            <a:ext cx="6440986" cy="6291347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99" y="1122181"/>
            <a:ext cx="6049400" cy="5384033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2058" y="4148570"/>
            <a:ext cx="3687705" cy="658119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599" b="1">
                <a:solidFill>
                  <a:schemeClr val="bg1"/>
                </a:solidFill>
              </a:defRPr>
            </a:lvl1pPr>
            <a:lvl2pPr marL="456949" indent="0">
              <a:buNone/>
              <a:defRPr sz="2599">
                <a:solidFill>
                  <a:schemeClr val="bg1"/>
                </a:solidFill>
              </a:defRPr>
            </a:lvl2pPr>
            <a:lvl3pPr marL="913897" indent="0">
              <a:buNone/>
              <a:defRPr sz="2599">
                <a:solidFill>
                  <a:schemeClr val="bg1"/>
                </a:solidFill>
              </a:defRPr>
            </a:lvl3pPr>
            <a:lvl4pPr marL="1370846" indent="0">
              <a:buNone/>
              <a:defRPr sz="2599">
                <a:solidFill>
                  <a:schemeClr val="bg1"/>
                </a:solidFill>
              </a:defRPr>
            </a:lvl4pPr>
            <a:lvl5pPr marL="1827794" indent="0">
              <a:buNone/>
              <a:defRPr sz="2599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863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693" y="-13000"/>
            <a:ext cx="12205959" cy="7044625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114" y="2885556"/>
            <a:ext cx="4848825" cy="1870208"/>
          </a:xfrm>
        </p:spPr>
        <p:txBody>
          <a:bodyPr rtlCol="0" anchor="ctr" anchorCtr="0">
            <a:normAutofit/>
          </a:bodyPr>
          <a:lstStyle>
            <a:lvl1pPr algn="l">
              <a:defRPr sz="5497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2194" y="2893246"/>
            <a:ext cx="4973050" cy="1694857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198">
                <a:solidFill>
                  <a:schemeClr val="bg1"/>
                </a:solidFill>
              </a:defRPr>
            </a:lvl1pPr>
            <a:lvl2pPr marL="456949" indent="0" algn="ctr">
              <a:buNone/>
              <a:defRPr sz="1999"/>
            </a:lvl2pPr>
            <a:lvl3pPr marL="913897" indent="0" algn="ctr">
              <a:buNone/>
              <a:defRPr sz="1799"/>
            </a:lvl3pPr>
            <a:lvl4pPr marL="1370846" indent="0" algn="ctr">
              <a:buNone/>
              <a:defRPr sz="1599"/>
            </a:lvl4pPr>
            <a:lvl5pPr marL="1827794" indent="0" algn="ctr">
              <a:buNone/>
              <a:defRPr sz="1599"/>
            </a:lvl5pPr>
            <a:lvl6pPr marL="2284743" indent="0" algn="ctr">
              <a:buNone/>
              <a:defRPr sz="1599"/>
            </a:lvl6pPr>
            <a:lvl7pPr marL="2741691" indent="0" algn="ctr">
              <a:buNone/>
              <a:defRPr sz="1599"/>
            </a:lvl7pPr>
            <a:lvl8pPr marL="3198640" indent="0" algn="ctr">
              <a:buNone/>
              <a:defRPr sz="1599"/>
            </a:lvl8pPr>
            <a:lvl9pPr marL="3655588" indent="0" algn="ctr">
              <a:buNone/>
              <a:defRPr sz="1599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6226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79208" y="532387"/>
            <a:ext cx="10214067" cy="6500547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05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1350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11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1350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073" y="1025137"/>
            <a:ext cx="4062967" cy="717390"/>
          </a:xfrm>
        </p:spPr>
        <p:txBody>
          <a:bodyPr rtlCol="0">
            <a:normAutofit/>
          </a:bodyPr>
          <a:lstStyle>
            <a:lvl1pPr>
              <a:defRPr sz="3998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8" y="-13014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350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012" y="3425003"/>
            <a:ext cx="7315888" cy="1535608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798">
                <a:solidFill>
                  <a:schemeClr val="bg1"/>
                </a:solidFill>
              </a:defRPr>
            </a:lvl1pPr>
            <a:lvl2pPr marL="456949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89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84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79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74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69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58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212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05" y="531257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11" y="138447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8" y="-13014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314" y="362862"/>
            <a:ext cx="4388904" cy="135686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51" y="1868730"/>
            <a:ext cx="10437136" cy="445407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7249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05" y="531257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11" y="138447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8" y="-13014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314" y="362862"/>
            <a:ext cx="4388904" cy="135686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06996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06996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11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05" y="531257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11" y="138447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8" y="-13014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722" y="319461"/>
            <a:ext cx="4388904" cy="14004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2" y="1988559"/>
            <a:ext cx="5155100" cy="575664"/>
          </a:xfrm>
        </p:spPr>
        <p:txBody>
          <a:bodyPr rtlCol="0" anchor="b"/>
          <a:lstStyle>
            <a:lvl1pPr marL="0" indent="0">
              <a:buNone/>
              <a:defRPr sz="2399" b="1">
                <a:solidFill>
                  <a:schemeClr val="tx2"/>
                </a:solidFill>
                <a:latin typeface="+mj-lt"/>
              </a:defRPr>
            </a:lvl1pPr>
            <a:lvl2pPr marL="456949" indent="0">
              <a:buNone/>
              <a:defRPr sz="1999" b="1"/>
            </a:lvl2pPr>
            <a:lvl3pPr marL="913897" indent="0">
              <a:buNone/>
              <a:defRPr sz="1799" b="1"/>
            </a:lvl3pPr>
            <a:lvl4pPr marL="1370846" indent="0">
              <a:buNone/>
              <a:defRPr sz="1599" b="1"/>
            </a:lvl4pPr>
            <a:lvl5pPr marL="1827794" indent="0">
              <a:buNone/>
              <a:defRPr sz="1599" b="1"/>
            </a:lvl5pPr>
            <a:lvl6pPr marL="2284743" indent="0">
              <a:buNone/>
              <a:defRPr sz="1599" b="1"/>
            </a:lvl6pPr>
            <a:lvl7pPr marL="2741691" indent="0">
              <a:buNone/>
              <a:defRPr sz="1599" b="1"/>
            </a:lvl7pPr>
            <a:lvl8pPr marL="3198640" indent="0">
              <a:buNone/>
              <a:defRPr sz="1599" b="1"/>
            </a:lvl8pPr>
            <a:lvl9pPr marL="3655588" indent="0">
              <a:buNone/>
              <a:defRPr sz="1599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352" y="2700386"/>
            <a:ext cx="5155100" cy="325982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986" y="1988559"/>
            <a:ext cx="5180488" cy="575664"/>
          </a:xfrm>
        </p:spPr>
        <p:txBody>
          <a:bodyPr rtlCol="0" anchor="b"/>
          <a:lstStyle>
            <a:lvl1pPr marL="0" indent="0">
              <a:buNone/>
              <a:defRPr sz="2399" b="1">
                <a:solidFill>
                  <a:schemeClr val="tx2"/>
                </a:solidFill>
                <a:latin typeface="+mj-lt"/>
              </a:defRPr>
            </a:lvl1pPr>
            <a:lvl2pPr marL="456949" indent="0">
              <a:buNone/>
              <a:defRPr sz="1999" b="1"/>
            </a:lvl2pPr>
            <a:lvl3pPr marL="913897" indent="0">
              <a:buNone/>
              <a:defRPr sz="1799" b="1"/>
            </a:lvl3pPr>
            <a:lvl4pPr marL="1370846" indent="0">
              <a:buNone/>
              <a:defRPr sz="1599" b="1"/>
            </a:lvl4pPr>
            <a:lvl5pPr marL="1827794" indent="0">
              <a:buNone/>
              <a:defRPr sz="1599" b="1"/>
            </a:lvl5pPr>
            <a:lvl6pPr marL="2284743" indent="0">
              <a:buNone/>
              <a:defRPr sz="1599" b="1"/>
            </a:lvl6pPr>
            <a:lvl7pPr marL="2741691" indent="0">
              <a:buNone/>
              <a:defRPr sz="1599" b="1"/>
            </a:lvl7pPr>
            <a:lvl8pPr marL="3198640" indent="0">
              <a:buNone/>
              <a:defRPr sz="1599" b="1"/>
            </a:lvl8pPr>
            <a:lvl9pPr marL="3655588" indent="0">
              <a:buNone/>
              <a:defRPr sz="1599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8986" y="2700386"/>
            <a:ext cx="5180488" cy="325982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2169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05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11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0131" y="-13000"/>
            <a:ext cx="1091739" cy="1040091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69687" y="-12999"/>
            <a:ext cx="1485273" cy="1365119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314" y="1379612"/>
            <a:ext cx="6168985" cy="4432787"/>
          </a:xfrm>
        </p:spPr>
        <p:txBody>
          <a:bodyPr rtlCol="0"/>
          <a:lstStyle>
            <a:lvl1pPr>
              <a:defRPr sz="3198"/>
            </a:lvl1pPr>
            <a:lvl2pPr>
              <a:defRPr sz="2798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51" y="2872522"/>
            <a:ext cx="3930189" cy="2939878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799">
                <a:solidFill>
                  <a:schemeClr val="bg1"/>
                </a:solidFill>
              </a:defRPr>
            </a:lvl1pPr>
            <a:lvl2pPr marL="456949" indent="0">
              <a:buNone/>
              <a:defRPr sz="1399"/>
            </a:lvl2pPr>
            <a:lvl3pPr marL="913897" indent="0">
              <a:buNone/>
              <a:defRPr sz="1199"/>
            </a:lvl3pPr>
            <a:lvl4pPr marL="1370846" indent="0">
              <a:buNone/>
              <a:defRPr sz="999"/>
            </a:lvl4pPr>
            <a:lvl5pPr marL="1827794" indent="0">
              <a:buNone/>
              <a:defRPr sz="999"/>
            </a:lvl5pPr>
            <a:lvl6pPr marL="2284743" indent="0">
              <a:buNone/>
              <a:defRPr sz="999"/>
            </a:lvl6pPr>
            <a:lvl7pPr marL="2741691" indent="0">
              <a:buNone/>
              <a:defRPr sz="999"/>
            </a:lvl7pPr>
            <a:lvl8pPr marL="3198640" indent="0">
              <a:buNone/>
              <a:defRPr sz="999"/>
            </a:lvl8pPr>
            <a:lvl9pPr marL="3655588" indent="0">
              <a:buNone/>
              <a:defRPr sz="999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049" y="738406"/>
            <a:ext cx="3916598" cy="1356861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56120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05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11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0131" y="-13000"/>
            <a:ext cx="1091739" cy="1040091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69687" y="-12999"/>
            <a:ext cx="1485273" cy="1365119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0489" y="1379612"/>
            <a:ext cx="6168985" cy="4432787"/>
          </a:xfrm>
        </p:spPr>
        <p:txBody>
          <a:bodyPr rtlCol="0"/>
          <a:lstStyle>
            <a:lvl1pPr marL="0" indent="0">
              <a:buNone/>
              <a:defRPr sz="3198"/>
            </a:lvl1pPr>
            <a:lvl2pPr marL="456949" indent="0">
              <a:buNone/>
              <a:defRPr sz="2798"/>
            </a:lvl2pPr>
            <a:lvl3pPr marL="913897" indent="0">
              <a:buNone/>
              <a:defRPr sz="2399"/>
            </a:lvl3pPr>
            <a:lvl4pPr marL="1370846" indent="0">
              <a:buNone/>
              <a:defRPr sz="1999"/>
            </a:lvl4pPr>
            <a:lvl5pPr marL="1827794" indent="0">
              <a:buNone/>
              <a:defRPr sz="1999"/>
            </a:lvl5pPr>
            <a:lvl6pPr marL="2284743" indent="0">
              <a:buNone/>
              <a:defRPr sz="1999"/>
            </a:lvl6pPr>
            <a:lvl7pPr marL="2741691" indent="0">
              <a:buNone/>
              <a:defRPr sz="1999"/>
            </a:lvl7pPr>
            <a:lvl8pPr marL="3198640" indent="0">
              <a:buNone/>
              <a:defRPr sz="1999"/>
            </a:lvl8pPr>
            <a:lvl9pPr marL="3655588" indent="0">
              <a:buNone/>
              <a:defRPr sz="1999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51" y="2665076"/>
            <a:ext cx="3930189" cy="314732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799">
                <a:solidFill>
                  <a:schemeClr val="bg1"/>
                </a:solidFill>
              </a:defRPr>
            </a:lvl1pPr>
            <a:lvl2pPr marL="456949" indent="0">
              <a:buNone/>
              <a:defRPr sz="1399"/>
            </a:lvl2pPr>
            <a:lvl3pPr marL="913897" indent="0">
              <a:buNone/>
              <a:defRPr sz="1199"/>
            </a:lvl3pPr>
            <a:lvl4pPr marL="1370846" indent="0">
              <a:buNone/>
              <a:defRPr sz="999"/>
            </a:lvl4pPr>
            <a:lvl5pPr marL="1827794" indent="0">
              <a:buNone/>
              <a:defRPr sz="999"/>
            </a:lvl5pPr>
            <a:lvl6pPr marL="2284743" indent="0">
              <a:buNone/>
              <a:defRPr sz="999"/>
            </a:lvl6pPr>
            <a:lvl7pPr marL="2741691" indent="0">
              <a:buNone/>
              <a:defRPr sz="999"/>
            </a:lvl7pPr>
            <a:lvl8pPr marL="3198640" indent="0">
              <a:buNone/>
              <a:defRPr sz="999"/>
            </a:lvl8pPr>
            <a:lvl9pPr marL="3655588" indent="0">
              <a:buNone/>
              <a:defRPr sz="999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206" y="742250"/>
            <a:ext cx="3831282" cy="1356861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12511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05" y="531257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11" y="138447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8" y="-13014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314" y="362862"/>
            <a:ext cx="4388904" cy="135686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1931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8" y="-13014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43022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1" y="439932"/>
            <a:ext cx="7602337" cy="1525879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30" y="1940769"/>
            <a:ext cx="528363" cy="1117988"/>
          </a:xfrm>
        </p:spPr>
        <p:txBody>
          <a:bodyPr rtlCol="0">
            <a:normAutofit/>
          </a:bodyPr>
          <a:lstStyle>
            <a:lvl1pPr marL="0" indent="0">
              <a:buNone/>
              <a:defRPr sz="6996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246" y="2137394"/>
            <a:ext cx="3101494" cy="818991"/>
          </a:xfrm>
        </p:spPr>
        <p:txBody>
          <a:bodyPr rtlCol="0">
            <a:normAutofit/>
          </a:bodyPr>
          <a:lstStyle>
            <a:lvl1pPr marL="0" indent="0">
              <a:buNone/>
              <a:defRPr sz="2499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2098" y="1940769"/>
            <a:ext cx="528363" cy="1117988"/>
          </a:xfrm>
        </p:spPr>
        <p:txBody>
          <a:bodyPr rtlCol="0">
            <a:normAutofit/>
          </a:bodyPr>
          <a:lstStyle>
            <a:lvl1pPr marL="0" indent="0">
              <a:buNone/>
              <a:defRPr sz="6996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6817" y="2137394"/>
            <a:ext cx="2242750" cy="818991"/>
          </a:xfrm>
        </p:spPr>
        <p:txBody>
          <a:bodyPr rtlCol="0">
            <a:normAutofit/>
          </a:bodyPr>
          <a:lstStyle>
            <a:lvl1pPr marL="0" indent="0">
              <a:buNone/>
              <a:defRPr sz="2499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86604" y="1958969"/>
            <a:ext cx="528363" cy="1117988"/>
          </a:xfrm>
        </p:spPr>
        <p:txBody>
          <a:bodyPr rtlCol="0">
            <a:normAutofit/>
          </a:bodyPr>
          <a:lstStyle>
            <a:lvl1pPr marL="0" indent="0">
              <a:buNone/>
              <a:defRPr sz="6996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1323" y="2155592"/>
            <a:ext cx="2957575" cy="818991"/>
          </a:xfrm>
        </p:spPr>
        <p:txBody>
          <a:bodyPr rtlCol="0">
            <a:normAutofit/>
          </a:bodyPr>
          <a:lstStyle>
            <a:lvl1pPr marL="0" indent="0">
              <a:buNone/>
              <a:defRPr sz="2499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260" y="3013075"/>
            <a:ext cx="1697741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88999" y="3013075"/>
            <a:ext cx="1697741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2297" y="3013075"/>
            <a:ext cx="1697741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2853" y="3011496"/>
            <a:ext cx="3516045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258" y="5739949"/>
            <a:ext cx="3395481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2295" y="5025762"/>
            <a:ext cx="1697741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86604" y="5025762"/>
            <a:ext cx="2691536" cy="818991"/>
          </a:xfrm>
        </p:spPr>
        <p:txBody>
          <a:bodyPr rtlCol="0">
            <a:normAutofit/>
          </a:bodyPr>
          <a:lstStyle>
            <a:lvl1pPr marL="0" indent="0">
              <a:buNone/>
              <a:defRPr sz="1599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258" y="3906557"/>
            <a:ext cx="1635924" cy="165670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399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88999" y="3906557"/>
            <a:ext cx="1635924" cy="165670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399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2296" y="3906557"/>
            <a:ext cx="2047189" cy="91727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399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2852" y="3955819"/>
            <a:ext cx="1480556" cy="77687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3746"/>
            <a:ext cx="7905440" cy="109510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1024914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Текст 77">
            <a:extLst>
              <a:ext uri="{FF2B5EF4-FFF2-40B4-BE49-F238E27FC236}">
                <a16:creationId xmlns:a16="http://schemas.microsoft.com/office/drawing/2014/main" id="{0B092376-293D-814E-8504-10AD3FC6C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7232" y="942630"/>
            <a:ext cx="2081715" cy="1013989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399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1" name="Текст 77">
            <a:extLst>
              <a:ext uri="{FF2B5EF4-FFF2-40B4-BE49-F238E27FC236}">
                <a16:creationId xmlns:a16="http://schemas.microsoft.com/office/drawing/2014/main" id="{B0998207-3F3B-9940-9A4A-F5C7E11A0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0464" y="1248877"/>
            <a:ext cx="2081715" cy="1013989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399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2" name="Текст 77">
            <a:extLst>
              <a:ext uri="{FF2B5EF4-FFF2-40B4-BE49-F238E27FC236}">
                <a16:creationId xmlns:a16="http://schemas.microsoft.com/office/drawing/2014/main" id="{9A62C131-98B4-A846-AE6C-DF6B5A743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1485" y="1646812"/>
            <a:ext cx="2081715" cy="1013989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399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4" name="Текст 83">
            <a:extLst>
              <a:ext uri="{FF2B5EF4-FFF2-40B4-BE49-F238E27FC236}">
                <a16:creationId xmlns:a16="http://schemas.microsoft.com/office/drawing/2014/main" id="{C87789DE-8F91-E44E-96BE-12C0559F6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3818" y="2323390"/>
            <a:ext cx="1206928" cy="1033745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399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5" name="Текст 83">
            <a:extLst>
              <a:ext uri="{FF2B5EF4-FFF2-40B4-BE49-F238E27FC236}">
                <a16:creationId xmlns:a16="http://schemas.microsoft.com/office/drawing/2014/main" id="{D5C13B08-1AEA-0541-B928-190FE4F59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8076" y="2687614"/>
            <a:ext cx="1206928" cy="1033745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399" dirty="0" smtClean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6" name="Текст 83">
            <a:extLst>
              <a:ext uri="{FF2B5EF4-FFF2-40B4-BE49-F238E27FC236}">
                <a16:creationId xmlns:a16="http://schemas.microsoft.com/office/drawing/2014/main" id="{9A0A668D-AC6C-0847-B1DA-2DF3A211D5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81588" y="3100417"/>
            <a:ext cx="1206928" cy="1033745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2399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90" name="Текст 89">
            <a:extLst>
              <a:ext uri="{FF2B5EF4-FFF2-40B4-BE49-F238E27FC236}">
                <a16:creationId xmlns:a16="http://schemas.microsoft.com/office/drawing/2014/main" id="{91BB790C-6BC5-134B-A8A8-83ECB5114A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3602" y="4608787"/>
            <a:ext cx="4801051" cy="424603"/>
          </a:xfrm>
          <a:noFill/>
          <a:scene3d>
            <a:camera prst="orthographicFront">
              <a:rot lat="1980000" lon="1800000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399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rtl="0"/>
            <a:r>
              <a:rPr lang="ru-RU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76898-FCE7-274A-A10F-DC97B30F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84" y="5303945"/>
            <a:ext cx="3046413" cy="1051501"/>
          </a:xfrm>
        </p:spPr>
        <p:txBody>
          <a:bodyPr rtlCol="0">
            <a:normAutofit/>
          </a:bodyPr>
          <a:lstStyle>
            <a:lvl1pPr marL="342711" indent="-342711" algn="ctr">
              <a:buFont typeface="Arial" panose="020B0604020202020204" pitchFamily="34" charset="0"/>
              <a:buChar char="•"/>
              <a:defRPr sz="1999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254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9444" y="6551930"/>
            <a:ext cx="12182477" cy="467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483876"/>
            <a:ext cx="12182477" cy="65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2" name="Picture 8" descr="Пин от пользователя ♛💖♛AnGềLiQuE💖 La Mสั๋rĞuisề👼 на доске ...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5" b="-446"/>
          <a:stretch/>
        </p:blipFill>
        <p:spPr bwMode="auto">
          <a:xfrm rot="5400000">
            <a:off x="3068546" y="-4181549"/>
            <a:ext cx="445843" cy="8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68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5" y="2176178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9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621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4" y="221584"/>
            <a:ext cx="1091440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7" y="2344059"/>
            <a:ext cx="10430321" cy="246092"/>
          </a:xfrm>
        </p:spPr>
        <p:txBody>
          <a:bodyPr lIns="0" tIns="0" rIns="0" bIns="0"/>
          <a:lstStyle>
            <a:lvl1pPr>
              <a:defRPr sz="156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10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4" y="221584"/>
            <a:ext cx="1091440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897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4" y="221584"/>
            <a:ext cx="1091440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537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71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4"/>
            <a:ext cx="9139238" cy="2443974"/>
          </a:xfrm>
        </p:spPr>
        <p:txBody>
          <a:bodyPr anchor="b"/>
          <a:lstStyle>
            <a:lvl1pPr algn="ctr"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5"/>
            <a:ext cx="9139238" cy="1694857"/>
          </a:xfrm>
        </p:spPr>
        <p:txBody>
          <a:bodyPr/>
          <a:lstStyle>
            <a:lvl1pPr marL="0" indent="0" algn="ctr">
              <a:buNone/>
              <a:defRPr sz="2225"/>
            </a:lvl1pPr>
            <a:lvl2pPr marL="424072" indent="0" algn="ctr">
              <a:buNone/>
              <a:defRPr sz="1855"/>
            </a:lvl2pPr>
            <a:lvl3pPr marL="848145" indent="0" algn="ctr">
              <a:buNone/>
              <a:defRPr sz="1670"/>
            </a:lvl3pPr>
            <a:lvl4pPr marL="1272217" indent="0" algn="ctr">
              <a:buNone/>
              <a:defRPr sz="1485"/>
            </a:lvl4pPr>
            <a:lvl5pPr marL="1696291" indent="0" algn="ctr">
              <a:buNone/>
              <a:defRPr sz="1485"/>
            </a:lvl5pPr>
            <a:lvl6pPr marL="2120362" indent="0" algn="ctr">
              <a:buNone/>
              <a:defRPr sz="1485"/>
            </a:lvl6pPr>
            <a:lvl7pPr marL="2544436" indent="0" algn="ctr">
              <a:buNone/>
              <a:defRPr sz="1485"/>
            </a:lvl7pPr>
            <a:lvl8pPr marL="2968508" indent="0" algn="ctr">
              <a:buNone/>
              <a:defRPr sz="1485"/>
            </a:lvl8pPr>
            <a:lvl9pPr marL="3392581" indent="0" algn="ctr">
              <a:buNone/>
              <a:defRPr sz="148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64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90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6" y="1750108"/>
            <a:ext cx="10510123" cy="2920094"/>
          </a:xfrm>
        </p:spPr>
        <p:txBody>
          <a:bodyPr anchor="b"/>
          <a:lstStyle>
            <a:lvl1pPr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6" y="4697826"/>
            <a:ext cx="10510123" cy="1535608"/>
          </a:xfr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4072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814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2217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629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20362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4436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8508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9258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49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7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94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6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720858"/>
            <a:ext cx="5155102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64224"/>
            <a:ext cx="5155102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8"/>
            <a:ext cx="5180488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4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31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41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6"/>
          </a:xfrm>
        </p:spPr>
        <p:txBody>
          <a:bodyPr/>
          <a:lstStyle>
            <a:lvl1pPr>
              <a:defRPr sz="2968"/>
            </a:lvl1pPr>
            <a:lvl2pPr>
              <a:defRPr sz="2597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0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1"/>
            <a:ext cx="6168985" cy="4988696"/>
          </a:xfrm>
        </p:spPr>
        <p:txBody>
          <a:bodyPr anchor="t"/>
          <a:lstStyle>
            <a:lvl1pPr marL="0" indent="0">
              <a:buNone/>
              <a:defRPr sz="2968"/>
            </a:lvl1pPr>
            <a:lvl2pPr marL="424072" indent="0">
              <a:buNone/>
              <a:defRPr sz="2597"/>
            </a:lvl2pPr>
            <a:lvl3pPr marL="848145" indent="0">
              <a:buNone/>
              <a:defRPr sz="2225"/>
            </a:lvl3pPr>
            <a:lvl4pPr marL="1272217" indent="0">
              <a:buNone/>
              <a:defRPr sz="1855"/>
            </a:lvl4pPr>
            <a:lvl5pPr marL="1696291" indent="0">
              <a:buNone/>
              <a:defRPr sz="1855"/>
            </a:lvl5pPr>
            <a:lvl6pPr marL="2120362" indent="0">
              <a:buNone/>
              <a:defRPr sz="1855"/>
            </a:lvl6pPr>
            <a:lvl7pPr marL="2544436" indent="0">
              <a:buNone/>
              <a:defRPr sz="1855"/>
            </a:lvl7pPr>
            <a:lvl8pPr marL="2968508" indent="0">
              <a:buNone/>
              <a:defRPr sz="1855"/>
            </a:lvl8pPr>
            <a:lvl9pPr marL="3392581" indent="0">
              <a:buNone/>
              <a:defRPr sz="185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35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37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7"/>
            <a:ext cx="2627531" cy="5949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5" y="373747"/>
            <a:ext cx="7730272" cy="5949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1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693" y="-13000"/>
            <a:ext cx="12205959" cy="7044625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2091" y="5248942"/>
            <a:ext cx="3961526" cy="879043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99">
                <a:solidFill>
                  <a:schemeClr val="bg1"/>
                </a:solidFill>
              </a:defRPr>
            </a:lvl1pPr>
            <a:lvl2pPr marL="456949" indent="0" algn="ctr">
              <a:buNone/>
              <a:defRPr sz="1999"/>
            </a:lvl2pPr>
            <a:lvl3pPr marL="913897" indent="0" algn="ctr">
              <a:buNone/>
              <a:defRPr sz="1799"/>
            </a:lvl3pPr>
            <a:lvl4pPr marL="1370846" indent="0" algn="ctr">
              <a:buNone/>
              <a:defRPr sz="1599"/>
            </a:lvl4pPr>
            <a:lvl5pPr marL="1827794" indent="0" algn="ctr">
              <a:buNone/>
              <a:defRPr sz="1599"/>
            </a:lvl5pPr>
            <a:lvl6pPr marL="2284743" indent="0" algn="ctr">
              <a:buNone/>
              <a:defRPr sz="1599"/>
            </a:lvl6pPr>
            <a:lvl7pPr marL="2741691" indent="0" algn="ctr">
              <a:buNone/>
              <a:defRPr sz="1599"/>
            </a:lvl7pPr>
            <a:lvl8pPr marL="3198640" indent="0" algn="ctr">
              <a:buNone/>
              <a:defRPr sz="1599"/>
            </a:lvl8pPr>
            <a:lvl9pPr marL="3655588" indent="0" algn="ctr">
              <a:buNone/>
              <a:defRPr sz="1599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" y="1141410"/>
            <a:ext cx="6227412" cy="5440086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58668" y="2790507"/>
            <a:ext cx="4848825" cy="1870208"/>
          </a:xfrm>
        </p:spPr>
        <p:txBody>
          <a:bodyPr rtlCol="0" anchor="ctr" anchorCtr="0">
            <a:normAutofit/>
          </a:bodyPr>
          <a:lstStyle>
            <a:lvl1pPr algn="l">
              <a:defRPr sz="5497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66737" y="594374"/>
            <a:ext cx="1391050" cy="879115"/>
          </a:xfrm>
        </p:spPr>
        <p:txBody>
          <a:bodyPr rtlCol="0">
            <a:normAutofit/>
          </a:bodyPr>
          <a:lstStyle>
            <a:lvl1pPr marL="0" indent="0" algn="ctr">
              <a:buNone/>
              <a:defRPr sz="2599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39562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79208" y="532387"/>
            <a:ext cx="10214067" cy="6500547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05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2514" y="811947"/>
            <a:ext cx="8873136" cy="6207979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11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073" y="1025137"/>
            <a:ext cx="4062967" cy="717390"/>
          </a:xfrm>
        </p:spPr>
        <p:txBody>
          <a:bodyPr rtlCol="0">
            <a:normAutofit/>
          </a:bodyPr>
          <a:lstStyle>
            <a:lvl1pPr>
              <a:defRPr sz="3998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08" y="-13014"/>
            <a:ext cx="7431096" cy="5590152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5338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7641" y="2500047"/>
            <a:ext cx="3911594" cy="823671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1999" b="1">
                <a:solidFill>
                  <a:schemeClr val="bg1"/>
                </a:solidFill>
              </a:defRPr>
            </a:lvl1pPr>
            <a:lvl2pPr marL="456949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89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84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79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74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69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58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05" y="993870"/>
            <a:ext cx="4591208" cy="126764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11" y="601060"/>
            <a:ext cx="4882769" cy="1671205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5671" y="997900"/>
            <a:ext cx="3931571" cy="751755"/>
          </a:xfrm>
        </p:spPr>
        <p:txBody>
          <a:bodyPr rtlCol="0" anchor="b">
            <a:normAutofit/>
          </a:bodyPr>
          <a:lstStyle>
            <a:lvl1pPr>
              <a:defRPr sz="3998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570" y="3472726"/>
            <a:ext cx="3911150" cy="2302601"/>
          </a:xfrm>
        </p:spPr>
        <p:txBody>
          <a:bodyPr rtlCol="0">
            <a:normAutofit/>
          </a:bodyPr>
          <a:lstStyle>
            <a:lvl1pPr marL="179901" indent="-179901">
              <a:spcBef>
                <a:spcPts val="600"/>
              </a:spcBef>
              <a:buClr>
                <a:schemeClr val="accent2"/>
              </a:buClr>
              <a:defRPr sz="1599" b="0">
                <a:latin typeface="+mn-lt"/>
              </a:defRPr>
            </a:lvl1pPr>
            <a:lvl2pPr marL="456949" indent="0">
              <a:buNone/>
              <a:defRPr sz="1599">
                <a:latin typeface="Franklin Gothic Book" panose="020B0503020102020204" pitchFamily="34" charset="0"/>
              </a:defRPr>
            </a:lvl2pPr>
            <a:lvl3pPr>
              <a:defRPr sz="1599">
                <a:latin typeface="Franklin Gothic Book" panose="020B0503020102020204" pitchFamily="34" charset="0"/>
              </a:defRPr>
            </a:lvl3pPr>
            <a:lvl4pPr>
              <a:defRPr sz="1599">
                <a:latin typeface="Franklin Gothic Book" panose="020B0503020102020204" pitchFamily="34" charset="0"/>
              </a:defRPr>
            </a:lvl4pPr>
            <a:lvl5pPr>
              <a:defRPr sz="1599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27843" y="0"/>
            <a:ext cx="6337351" cy="658141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0863" y="214471"/>
            <a:ext cx="4645278" cy="5601304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0421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56869" y="5812398"/>
            <a:ext cx="1234157" cy="107602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17865" y="601060"/>
            <a:ext cx="4882769" cy="1671205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1015" y="916399"/>
            <a:ext cx="4732992" cy="1036491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5470" y="2500047"/>
            <a:ext cx="3911594" cy="823671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999" b="1">
                <a:solidFill>
                  <a:schemeClr val="bg1"/>
                </a:solidFill>
              </a:defRPr>
            </a:lvl1pPr>
            <a:lvl2pPr marL="456949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89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84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79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74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69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58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9230" y="3481600"/>
            <a:ext cx="4345669" cy="709664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599">
                <a:solidFill>
                  <a:schemeClr val="accent4"/>
                </a:solidFill>
                <a:latin typeface="+mn-lt"/>
              </a:defRPr>
            </a:lvl1pPr>
            <a:lvl2pPr marL="456949" indent="0">
              <a:buNone/>
              <a:defRPr sz="1599">
                <a:latin typeface="Franklin Gothic Book" panose="020B0503020102020204" pitchFamily="34" charset="0"/>
              </a:defRPr>
            </a:lvl2pPr>
            <a:lvl3pPr>
              <a:defRPr sz="1599">
                <a:latin typeface="Franklin Gothic Book" panose="020B0503020102020204" pitchFamily="34" charset="0"/>
              </a:defRPr>
            </a:lvl3pPr>
            <a:lvl4pPr>
              <a:defRPr sz="1599">
                <a:latin typeface="Franklin Gothic Book" panose="020B0503020102020204" pitchFamily="34" charset="0"/>
              </a:defRPr>
            </a:lvl4pPr>
            <a:lvl5pPr>
              <a:defRPr sz="1599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29230" y="4299484"/>
            <a:ext cx="4345669" cy="1442005"/>
          </a:xfrm>
        </p:spPr>
        <p:txBody>
          <a:bodyPr rtlCol="0">
            <a:normAutofit/>
          </a:bodyPr>
          <a:lstStyle>
            <a:lvl1pPr marL="179901" indent="-179901">
              <a:spcBef>
                <a:spcPts val="600"/>
              </a:spcBef>
              <a:buClr>
                <a:schemeClr val="accent2"/>
              </a:buClr>
              <a:defRPr sz="1599">
                <a:solidFill>
                  <a:schemeClr val="accent4"/>
                </a:solidFill>
                <a:latin typeface="+mn-lt"/>
              </a:defRPr>
            </a:lvl1pPr>
            <a:lvl2pPr marL="456949" indent="0">
              <a:buNone/>
              <a:defRPr sz="1599">
                <a:latin typeface="Franklin Gothic Book" panose="020B0503020102020204" pitchFamily="34" charset="0"/>
              </a:defRPr>
            </a:lvl2pPr>
            <a:lvl3pPr>
              <a:defRPr sz="1599">
                <a:latin typeface="Franklin Gothic Book" panose="020B0503020102020204" pitchFamily="34" charset="0"/>
              </a:defRPr>
            </a:lvl3pPr>
            <a:lvl4pPr>
              <a:defRPr sz="1599">
                <a:latin typeface="Franklin Gothic Book" panose="020B0503020102020204" pitchFamily="34" charset="0"/>
              </a:defRPr>
            </a:lvl4pPr>
            <a:lvl5pPr>
              <a:defRPr sz="1599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0" y="-12965"/>
            <a:ext cx="6415627" cy="6306385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3" y="1"/>
            <a:ext cx="6062807" cy="548228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399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56352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64" y="373746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19570" y="608621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0751" y="6086212"/>
            <a:ext cx="2637948" cy="3737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599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7930" y="6086212"/>
            <a:ext cx="641923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838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</p:sldLayoutIdLst>
  <p:hf hdr="0" dt="0"/>
  <p:txStyles>
    <p:titleStyle>
      <a:lvl1pPr algn="l" defTabSz="913897" rtl="0" eaLnBrk="1" latinLnBrk="0" hangingPunct="1">
        <a:lnSpc>
          <a:spcPct val="90000"/>
        </a:lnSpc>
        <a:spcBef>
          <a:spcPct val="0"/>
        </a:spcBef>
        <a:buNone/>
        <a:defRPr sz="399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74" indent="-228474" algn="l" defTabSz="913897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8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423" indent="-228474" algn="l" defTabSz="9138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2371" indent="-228474" algn="l" defTabSz="9138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accent4"/>
          </a:solidFill>
          <a:latin typeface="+mn-lt"/>
          <a:ea typeface="+mn-ea"/>
          <a:cs typeface="+mn-cs"/>
        </a:defRPr>
      </a:lvl3pPr>
      <a:lvl4pPr marL="1599320" indent="-228474" algn="l" defTabSz="9138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6268" indent="-228474" algn="l" defTabSz="9138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3217" indent="-228474" algn="l" defTabSz="9138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166" indent="-228474" algn="l" defTabSz="9138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114" indent="-228474" algn="l" defTabSz="9138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063" indent="-228474" algn="l" defTabSz="9138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49" algn="l" defTabSz="9138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897" algn="l" defTabSz="9138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846" algn="l" defTabSz="9138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794" algn="l" defTabSz="9138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743" algn="l" defTabSz="9138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691" algn="l" defTabSz="9138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8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588" algn="l" defTabSz="91389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50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71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1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4" y="221587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7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1"/>
            <a:ext cx="389940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1"/>
            <a:ext cx="2802700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1"/>
            <a:ext cx="2802700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81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94883">
        <a:defRPr>
          <a:latin typeface="+mn-lt"/>
          <a:ea typeface="+mn-ea"/>
          <a:cs typeface="+mn-cs"/>
        </a:defRPr>
      </a:lvl2pPr>
      <a:lvl3pPr marL="1189767">
        <a:defRPr>
          <a:latin typeface="+mn-lt"/>
          <a:ea typeface="+mn-ea"/>
          <a:cs typeface="+mn-cs"/>
        </a:defRPr>
      </a:lvl3pPr>
      <a:lvl4pPr marL="1784651">
        <a:defRPr>
          <a:latin typeface="+mn-lt"/>
          <a:ea typeface="+mn-ea"/>
          <a:cs typeface="+mn-cs"/>
        </a:defRPr>
      </a:lvl4pPr>
      <a:lvl5pPr marL="2379535">
        <a:defRPr>
          <a:latin typeface="+mn-lt"/>
          <a:ea typeface="+mn-ea"/>
          <a:cs typeface="+mn-cs"/>
        </a:defRPr>
      </a:lvl5pPr>
      <a:lvl6pPr marL="2974419">
        <a:defRPr>
          <a:latin typeface="+mn-lt"/>
          <a:ea typeface="+mn-ea"/>
          <a:cs typeface="+mn-cs"/>
        </a:defRPr>
      </a:lvl6pPr>
      <a:lvl7pPr marL="3569301">
        <a:defRPr>
          <a:latin typeface="+mn-lt"/>
          <a:ea typeface="+mn-ea"/>
          <a:cs typeface="+mn-cs"/>
        </a:defRPr>
      </a:lvl7pPr>
      <a:lvl8pPr marL="4164186">
        <a:defRPr>
          <a:latin typeface="+mn-lt"/>
          <a:ea typeface="+mn-ea"/>
          <a:cs typeface="+mn-cs"/>
        </a:defRPr>
      </a:lvl8pPr>
      <a:lvl9pPr marL="47590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94883">
        <a:defRPr>
          <a:latin typeface="+mn-lt"/>
          <a:ea typeface="+mn-ea"/>
          <a:cs typeface="+mn-cs"/>
        </a:defRPr>
      </a:lvl2pPr>
      <a:lvl3pPr marL="1189767">
        <a:defRPr>
          <a:latin typeface="+mn-lt"/>
          <a:ea typeface="+mn-ea"/>
          <a:cs typeface="+mn-cs"/>
        </a:defRPr>
      </a:lvl3pPr>
      <a:lvl4pPr marL="1784651">
        <a:defRPr>
          <a:latin typeface="+mn-lt"/>
          <a:ea typeface="+mn-ea"/>
          <a:cs typeface="+mn-cs"/>
        </a:defRPr>
      </a:lvl4pPr>
      <a:lvl5pPr marL="2379535">
        <a:defRPr>
          <a:latin typeface="+mn-lt"/>
          <a:ea typeface="+mn-ea"/>
          <a:cs typeface="+mn-cs"/>
        </a:defRPr>
      </a:lvl5pPr>
      <a:lvl6pPr marL="2974419">
        <a:defRPr>
          <a:latin typeface="+mn-lt"/>
          <a:ea typeface="+mn-ea"/>
          <a:cs typeface="+mn-cs"/>
        </a:defRPr>
      </a:lvl6pPr>
      <a:lvl7pPr marL="3569301">
        <a:defRPr>
          <a:latin typeface="+mn-lt"/>
          <a:ea typeface="+mn-ea"/>
          <a:cs typeface="+mn-cs"/>
        </a:defRPr>
      </a:lvl7pPr>
      <a:lvl8pPr marL="4164186">
        <a:defRPr>
          <a:latin typeface="+mn-lt"/>
          <a:ea typeface="+mn-ea"/>
          <a:cs typeface="+mn-cs"/>
        </a:defRPr>
      </a:lvl8pPr>
      <a:lvl9pPr marL="475906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6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1/3/2021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848145" rtl="0" eaLnBrk="1" latinLnBrk="0" hangingPunct="1">
        <a:lnSpc>
          <a:spcPct val="90000"/>
        </a:lnSpc>
        <a:spcBef>
          <a:spcPct val="0"/>
        </a:spcBef>
        <a:buNone/>
        <a:defRPr sz="4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037" indent="-212037" algn="l" defTabSz="848145" rtl="0" eaLnBrk="1" latinLnBrk="0" hangingPunct="1">
        <a:lnSpc>
          <a:spcPct val="90000"/>
        </a:lnSpc>
        <a:spcBef>
          <a:spcPts val="927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1pPr>
      <a:lvl2pPr marL="63610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2225" kern="1200">
          <a:solidFill>
            <a:schemeClr val="tx1"/>
          </a:solidFill>
          <a:latin typeface="+mn-lt"/>
          <a:ea typeface="+mn-ea"/>
          <a:cs typeface="+mn-cs"/>
        </a:defRPr>
      </a:lvl2pPr>
      <a:lvl3pPr marL="106018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855" kern="1200">
          <a:solidFill>
            <a:schemeClr val="tx1"/>
          </a:solidFill>
          <a:latin typeface="+mn-lt"/>
          <a:ea typeface="+mn-ea"/>
          <a:cs typeface="+mn-cs"/>
        </a:defRPr>
      </a:lvl3pPr>
      <a:lvl4pPr marL="148425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908327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9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75647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318054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604618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1pPr>
      <a:lvl2pPr marL="42407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848145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272217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69629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12036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36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968508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39258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1904"/>
            <a:ext cx="12185650" cy="17277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9402" y="496334"/>
            <a:ext cx="5126847" cy="1142244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5" algn="ctr">
              <a:spcBef>
                <a:spcPts val="152"/>
              </a:spcBef>
            </a:pPr>
            <a:r>
              <a:rPr lang="en-US" sz="7196" dirty="0" smtClean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sz="7196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89754" y="311807"/>
            <a:ext cx="1792457" cy="1218565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9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02506" y="592951"/>
            <a:ext cx="1879705" cy="928767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731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731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731" b="1" spc="13" dirty="0" err="1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731" b="1" spc="13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7"/>
              </a:spcBef>
            </a:pPr>
            <a:r>
              <a:rPr lang="en-US" sz="1999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37257" y="1130156"/>
            <a:ext cx="1107890" cy="508422"/>
          </a:xfrm>
          <a:prstGeom prst="rect">
            <a:avLst/>
          </a:prstGeom>
        </p:spPr>
        <p:txBody>
          <a:bodyPr vert="horz" wrap="square" lIns="0" tIns="16079" rIns="0" bIns="0" rtlCol="0">
            <a:spAutoFit/>
          </a:bodyPr>
          <a:lstStyle/>
          <a:p>
            <a:pPr algn="ctr">
              <a:spcBef>
                <a:spcPts val="127"/>
              </a:spcBef>
            </a:pPr>
            <a:endParaRPr sz="3198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699" y="2397039"/>
            <a:ext cx="184635" cy="68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834"/>
          </a:p>
        </p:txBody>
      </p:sp>
      <p:sp>
        <p:nvSpPr>
          <p:cNvPr id="15" name="TextBox 14"/>
          <p:cNvSpPr txBox="1"/>
          <p:nvPr/>
        </p:nvSpPr>
        <p:spPr>
          <a:xfrm>
            <a:off x="1018774" y="2467692"/>
            <a:ext cx="1094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MAVZU: YUKLAMA HAQIDA MA’LUMOT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object 32"/>
          <p:cNvGrpSpPr/>
          <p:nvPr/>
        </p:nvGrpSpPr>
        <p:grpSpPr>
          <a:xfrm>
            <a:off x="609283" y="362004"/>
            <a:ext cx="1089200" cy="913924"/>
            <a:chOff x="351125" y="318378"/>
            <a:chExt cx="437515" cy="419100"/>
          </a:xfrm>
        </p:grpSpPr>
        <p:sp>
          <p:nvSpPr>
            <p:cNvPr id="18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19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0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1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539616" y="2062955"/>
            <a:ext cx="838200" cy="2115146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8328" y="4435256"/>
            <a:ext cx="838200" cy="2115146"/>
          </a:xfrm>
          <a:prstGeom prst="round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26" y="67291"/>
            <a:ext cx="1464712" cy="1571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3497" y="3708064"/>
            <a:ext cx="2899727" cy="2688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9909" y="4064469"/>
            <a:ext cx="3622187" cy="24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7"/>
            <a:ext cx="12185650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KUCHAYTIRUV-TA’KID YUKLAMALARI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169261" y="1368878"/>
            <a:ext cx="1305502" cy="9144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86673" y="842962"/>
            <a:ext cx="4968752" cy="22213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 (-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-da, 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3304" y="959303"/>
            <a:ext cx="4810002" cy="21050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hatto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ham,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nahotki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8825" y="3804837"/>
            <a:ext cx="10294711" cy="21050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Choy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qaynatib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ichishni</a:t>
            </a:r>
            <a:r>
              <a:rPr lang="en-US" sz="5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unutdi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85649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AYIRUV-CHEGARALOV YUKLAMALARI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02864"/>
              </p:ext>
            </p:extLst>
          </p:nvPr>
        </p:nvGraphicFramePr>
        <p:xfrm>
          <a:off x="3730625" y="1452562"/>
          <a:ext cx="8123768" cy="3962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Qo‘shimcha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faqat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gina</a:t>
                      </a:r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atigi</a:t>
                      </a:r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-kina 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4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qina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Cartoon Exercise Book - Vector Illustration. Royalty Free Cliparts,  Vectors, And Stock Illustration. Image 492838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" y="1300162"/>
            <a:ext cx="3581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7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O‘XSHATISH-QIYOSLASH YUKLAMALARI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6025" y="1253419"/>
            <a:ext cx="9601200" cy="14086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go‘yo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go‘yoki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naq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0725" y="3205162"/>
            <a:ext cx="10744200" cy="20573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Otasining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Humoyunga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dilidan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eshitilayotganday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7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GUMON YUKLAMASI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3654425" y="1365162"/>
            <a:ext cx="1447800" cy="137160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07025" y="1136222"/>
            <a:ext cx="4876800" cy="18294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endParaRPr lang="en-US" sz="5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301625" y="956267"/>
            <a:ext cx="2857500" cy="2857814"/>
          </a:xfrm>
          <a:prstGeom prst="teardrop">
            <a:avLst>
              <a:gd name="adj" fmla="val 12095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16225" y="3758575"/>
            <a:ext cx="8686800" cy="146148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yo‘qlab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5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7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 YUKLAMASI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4909684" y="1042332"/>
            <a:ext cx="1447800" cy="13716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3919" y="951419"/>
            <a:ext cx="4294414" cy="15222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sira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525" y="2824162"/>
            <a:ext cx="10352314" cy="16002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Men-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yolg‘iz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otam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oilam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636" y="934172"/>
            <a:ext cx="3608614" cy="14588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525" y="4607895"/>
            <a:ext cx="10352314" cy="16002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qo‘shiq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kulgi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8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churq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eshitilmadi</a:t>
            </a:r>
            <a:r>
              <a:rPr lang="en-US" sz="48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85651" cy="95805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4942" y="940894"/>
            <a:ext cx="11114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265" indent="-609265" algn="just" defTabSz="456949">
              <a:buFontTx/>
              <a:buAutoNum type="arabicPeriod"/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Namiqqan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shuvoqlar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tutab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yonmasa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keyinroq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chars-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churs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uchqun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sochdi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axiyri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gurullab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3625" y="3032410"/>
            <a:ext cx="9708425" cy="113610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49"/>
            <a:r>
              <a:rPr lang="en-US" sz="533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Kuchaytiruv-ta’kid</a:t>
            </a:r>
            <a:r>
              <a:rPr lang="en-US" sz="533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3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yuklamasi</a:t>
            </a:r>
            <a:endParaRPr lang="ru-RU" sz="533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3625" y="4652962"/>
            <a:ext cx="9220200" cy="1295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ru-RU" sz="533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33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33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Biladilar</a:t>
            </a:r>
            <a:r>
              <a:rPr lang="en-US" sz="533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33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533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3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533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3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533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533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33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85651" cy="95805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625" y="1223962"/>
            <a:ext cx="11582400" cy="2971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49"/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Mana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daradan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chiqar-chiqmas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isitmasi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ko‘tarilib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g‘alati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tuman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qoplab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oldi-</a:t>
            </a:r>
            <a:r>
              <a:rPr lang="en-US" sz="40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tushday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tuyula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5425" y="4460986"/>
            <a:ext cx="6172200" cy="1752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533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Vazifadosh</a:t>
            </a:r>
            <a:r>
              <a:rPr lang="en-US" sz="533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3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</a:t>
            </a:r>
            <a:endParaRPr lang="ru-RU" sz="533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768"/>
            <a:ext cx="12185650" cy="75099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412" y="995362"/>
            <a:ext cx="1142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228-mashq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Navro‘z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Matningizda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yuklamalardan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3532286"/>
            <a:ext cx="4825140" cy="31018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25" y="3532286"/>
            <a:ext cx="4844195" cy="31018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72FDB3A-73C4-40B2-A879-9857A507FD60}"/>
              </a:ext>
            </a:extLst>
          </p:cNvPr>
          <p:cNvGraphicFramePr/>
          <p:nvPr>
            <p:extLst/>
          </p:nvPr>
        </p:nvGraphicFramePr>
        <p:xfrm>
          <a:off x="1507236" y="1453457"/>
          <a:ext cx="9439817" cy="5991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7E8D6894-609B-4B7C-A9FF-E0114C38057F}"/>
              </a:ext>
            </a:extLst>
          </p:cNvPr>
          <p:cNvSpPr/>
          <p:nvPr/>
        </p:nvSpPr>
        <p:spPr>
          <a:xfrm>
            <a:off x="0" y="82749"/>
            <a:ext cx="12185650" cy="926109"/>
          </a:xfrm>
          <a:prstGeom prst="homePlate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897">
              <a:defRPr/>
            </a:pPr>
            <a:r>
              <a:rPr lang="en-US" sz="639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Yordamchi</a:t>
            </a:r>
            <a:r>
              <a:rPr lang="en-US" sz="639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9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639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39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E910AFD-EF72-4D3F-A3BB-12EFA746C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711679"/>
              </p:ext>
            </p:extLst>
          </p:nvPr>
        </p:nvGraphicFramePr>
        <p:xfrm>
          <a:off x="149225" y="-420926"/>
          <a:ext cx="11922692" cy="7213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56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 SAQLANG!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Блок-схема: память с посл. доступом 2"/>
          <p:cNvSpPr/>
          <p:nvPr/>
        </p:nvSpPr>
        <p:spPr>
          <a:xfrm>
            <a:off x="2054225" y="1681162"/>
            <a:ext cx="6553200" cy="4267201"/>
          </a:xfrm>
          <a:prstGeom prst="flowChartMagnetic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-mi, -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-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</a:t>
            </a:r>
            <a:endParaRPr lang="en-US" sz="4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(-kina, -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qina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825" y="1557674"/>
            <a:ext cx="3177817" cy="2952072"/>
          </a:xfrm>
          <a:prstGeom prst="rect">
            <a:avLst/>
          </a:prstGeom>
        </p:spPr>
      </p:pic>
      <p:sp>
        <p:nvSpPr>
          <p:cNvPr id="5" name="Плюс 4"/>
          <p:cNvSpPr/>
          <p:nvPr/>
        </p:nvSpPr>
        <p:spPr>
          <a:xfrm>
            <a:off x="153761" y="1681162"/>
            <a:ext cx="2293801" cy="2209800"/>
          </a:xfrm>
          <a:prstGeom prst="mathPlus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85651" cy="95805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5400" y="1300162"/>
            <a:ext cx="11003825" cy="113610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Majlisga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Salim</a:t>
            </a:r>
            <a:r>
              <a:rPr lang="en-US" sz="4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kirmadi</a:t>
            </a: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5399" y="2794022"/>
            <a:ext cx="11003826" cy="12493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Mehmonlarni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kutib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5399" y="4424362"/>
            <a:ext cx="11384826" cy="16002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porloq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kelajakka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4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</a:t>
            </a:r>
            <a:r>
              <a:rPr lang="en-US" sz="48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eltadi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 SAQLANG!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Блок-схема: память с посл. доступом 2"/>
          <p:cNvSpPr/>
          <p:nvPr/>
        </p:nvSpPr>
        <p:spPr>
          <a:xfrm>
            <a:off x="252585" y="2036088"/>
            <a:ext cx="7880751" cy="3683674"/>
          </a:xfrm>
          <a:prstGeom prst="flowChartMagnetic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-da, -u (-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-a (-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-chi 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176" y="987087"/>
            <a:ext cx="3828291" cy="3556338"/>
          </a:xfrm>
          <a:prstGeom prst="rect">
            <a:avLst/>
          </a:prstGeom>
        </p:spPr>
      </p:pic>
      <p:sp>
        <p:nvSpPr>
          <p:cNvPr id="6" name="Минус 5"/>
          <p:cNvSpPr/>
          <p:nvPr/>
        </p:nvSpPr>
        <p:spPr>
          <a:xfrm>
            <a:off x="225425" y="1020425"/>
            <a:ext cx="2133600" cy="1752600"/>
          </a:xfrm>
          <a:prstGeom prst="mathMinus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85651" cy="95805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7799" y="1223962"/>
            <a:ext cx="11080025" cy="2362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49"/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Yurtimiz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kunlarda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go‘zalroq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farovonroq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ishonaman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5399" y="4424362"/>
            <a:ext cx="11384826" cy="16002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uchrashay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dedim-</a:t>
            </a:r>
            <a:r>
              <a:rPr lang="en-US" sz="4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446" y="0"/>
            <a:ext cx="12200095" cy="93271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YUKLAMALARNING MA’NO TURLARI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733" y="2827353"/>
            <a:ext cx="10654188" cy="84077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/>
            <a:r>
              <a:rPr lang="en-US" sz="4797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Ayiruv-chegaralov</a:t>
            </a:r>
            <a:r>
              <a:rPr lang="en-US" sz="4797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7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yuklamalari</a:t>
            </a:r>
            <a:endParaRPr lang="ru-RU" sz="479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0510" y="1941012"/>
            <a:ext cx="10972800" cy="72834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/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Kuchaytiruv-ta’kid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yuklamalari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6508" y="3881914"/>
            <a:ext cx="10780804" cy="8985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/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O‘xshatish-qiyoslash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yuklamalari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237" y="1026793"/>
            <a:ext cx="8961956" cy="76642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/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So‘roq-taajjub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yuklamalari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5625" y="4933442"/>
            <a:ext cx="7484806" cy="7475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/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yuklamasi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90047" y="5833909"/>
            <a:ext cx="6253725" cy="898582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/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yuklamasi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517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SO‘ROQ-TAAJJUB YUKLAMALARI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4187825" y="1223963"/>
            <a:ext cx="1447800" cy="137160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4225" y="956948"/>
            <a:ext cx="4876800" cy="18294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endParaRPr lang="en-US" sz="5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yuklamalar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149225" y="956948"/>
            <a:ext cx="3543300" cy="3848414"/>
          </a:xfrm>
          <a:prstGeom prst="teardrop">
            <a:avLst>
              <a:gd name="adj" fmla="val 12095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-mi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9225" y="3586162"/>
            <a:ext cx="7772400" cy="184248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Dalalarda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40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Dalalarda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</TotalTime>
  <Words>343</Words>
  <Application>Microsoft Office PowerPoint</Application>
  <PresentationFormat>Произвольный</PresentationFormat>
  <Paragraphs>88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Franklin Gothic Book</vt:lpstr>
      <vt:lpstr>Wingdings</vt:lpstr>
      <vt:lpstr>Office Theme</vt:lpstr>
      <vt:lpstr>Тема Office</vt:lpstr>
      <vt:lpstr>1_Office Theme</vt:lpstr>
      <vt:lpstr>3_Тема Office</vt:lpstr>
      <vt:lpstr>ONA TILI</vt:lpstr>
      <vt:lpstr>Презентация PowerPoint</vt:lpstr>
      <vt:lpstr>Презентация PowerPoint</vt:lpstr>
      <vt:lpstr>Презентация PowerPoint</vt:lpstr>
      <vt:lpstr>TAHLIL</vt:lpstr>
      <vt:lpstr>Презентация PowerPoint</vt:lpstr>
      <vt:lpstr>TAHLIL</vt:lpstr>
      <vt:lpstr>YUKLAMALARNING MA’NO TURLARI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TAHLIL</vt:lpstr>
      <vt:lpstr>TAHLIL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Sher</cp:lastModifiedBy>
  <cp:revision>345</cp:revision>
  <dcterms:created xsi:type="dcterms:W3CDTF">2020-04-13T08:06:06Z</dcterms:created>
  <dcterms:modified xsi:type="dcterms:W3CDTF">2021-01-03T11:11:41Z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