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3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99" r:id="rId2"/>
    <p:sldMasterId id="2147483913" r:id="rId3"/>
    <p:sldMasterId id="2147483919" r:id="rId4"/>
  </p:sldMasterIdLst>
  <p:notesMasterIdLst>
    <p:notesMasterId r:id="rId15"/>
  </p:notesMasterIdLst>
  <p:handoutMasterIdLst>
    <p:handoutMasterId r:id="rId16"/>
  </p:handoutMasterIdLst>
  <p:sldIdLst>
    <p:sldId id="466" r:id="rId5"/>
    <p:sldId id="470" r:id="rId6"/>
    <p:sldId id="475" r:id="rId7"/>
    <p:sldId id="471" r:id="rId8"/>
    <p:sldId id="458" r:id="rId9"/>
    <p:sldId id="473" r:id="rId10"/>
    <p:sldId id="474" r:id="rId11"/>
    <p:sldId id="472" r:id="rId12"/>
    <p:sldId id="454" r:id="rId13"/>
    <p:sldId id="440" r:id="rId14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8000"/>
    <a:srgbClr val="CC3399"/>
    <a:srgbClr val="FF33CC"/>
    <a:srgbClr val="99FF99"/>
    <a:srgbClr val="FF9900"/>
    <a:srgbClr val="FF66CC"/>
    <a:srgbClr val="FFCC99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549" autoAdjust="0"/>
  </p:normalViewPr>
  <p:slideViewPr>
    <p:cSldViewPr snapToGrid="0">
      <p:cViewPr varScale="1">
        <p:scale>
          <a:sx n="74" d="100"/>
          <a:sy n="74" d="100"/>
        </p:scale>
        <p:origin x="120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792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5572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631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886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554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8583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155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580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152581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0312"/>
          </a:xfrm>
        </p:spPr>
        <p:txBody>
          <a:bodyPr lIns="0" tIns="0" rIns="0" bIns="0"/>
          <a:lstStyle>
            <a:lvl1pPr>
              <a:defRPr sz="11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86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163185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691438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12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39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821"/>
          </a:xfrm>
        </p:spPr>
        <p:txBody>
          <a:bodyPr/>
          <a:lstStyle>
            <a:lvl1pPr marL="0" indent="0" algn="ctr">
              <a:buNone/>
              <a:defRPr sz="1758"/>
            </a:lvl1pPr>
            <a:lvl2pPr marL="334823" indent="0" algn="ctr">
              <a:buNone/>
              <a:defRPr sz="1465"/>
            </a:lvl2pPr>
            <a:lvl3pPr marL="669646" indent="0" algn="ctr">
              <a:buNone/>
              <a:defRPr sz="1318"/>
            </a:lvl3pPr>
            <a:lvl4pPr marL="1004469" indent="0" algn="ctr">
              <a:buNone/>
              <a:defRPr sz="1172"/>
            </a:lvl4pPr>
            <a:lvl5pPr marL="1339292" indent="0" algn="ctr">
              <a:buNone/>
              <a:defRPr sz="1172"/>
            </a:lvl5pPr>
            <a:lvl6pPr marL="1674115" indent="0" algn="ctr">
              <a:buNone/>
              <a:defRPr sz="1172"/>
            </a:lvl6pPr>
            <a:lvl7pPr marL="2008937" indent="0" algn="ctr">
              <a:buNone/>
              <a:defRPr sz="1172"/>
            </a:lvl7pPr>
            <a:lvl8pPr marL="2343761" indent="0" algn="ctr">
              <a:buNone/>
              <a:defRPr sz="1172"/>
            </a:lvl8pPr>
            <a:lvl9pPr marL="2678583" indent="0" algn="ctr">
              <a:buNone/>
              <a:defRPr sz="1172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28314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8944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39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758">
                <a:solidFill>
                  <a:schemeClr val="tx1">
                    <a:tint val="75000"/>
                  </a:schemeClr>
                </a:solidFill>
              </a:defRPr>
            </a:lvl1pPr>
            <a:lvl2pPr marL="334823" indent="0">
              <a:buNone/>
              <a:defRPr sz="1465">
                <a:solidFill>
                  <a:schemeClr val="tx1">
                    <a:tint val="75000"/>
                  </a:schemeClr>
                </a:solidFill>
              </a:defRPr>
            </a:lvl2pPr>
            <a:lvl3pPr marL="669646" indent="0">
              <a:buNone/>
              <a:defRPr sz="1318">
                <a:solidFill>
                  <a:schemeClr val="tx1">
                    <a:tint val="75000"/>
                  </a:schemeClr>
                </a:solidFill>
              </a:defRPr>
            </a:lvl3pPr>
            <a:lvl4pPr marL="1004469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4pPr>
            <a:lvl5pPr marL="1339292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5pPr>
            <a:lvl6pPr marL="1674115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6pPr>
            <a:lvl7pPr marL="2008937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7pPr>
            <a:lvl8pPr marL="2343761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8pPr>
            <a:lvl9pPr marL="2678583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99588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52645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868341" cy="617934"/>
          </a:xfrm>
        </p:spPr>
        <p:txBody>
          <a:bodyPr anchor="b"/>
          <a:lstStyle>
            <a:lvl1pPr marL="0" indent="0">
              <a:buNone/>
              <a:defRPr sz="1758" b="1"/>
            </a:lvl1pPr>
            <a:lvl2pPr marL="334823" indent="0">
              <a:buNone/>
              <a:defRPr sz="1465" b="1"/>
            </a:lvl2pPr>
            <a:lvl3pPr marL="669646" indent="0">
              <a:buNone/>
              <a:defRPr sz="1318" b="1"/>
            </a:lvl3pPr>
            <a:lvl4pPr marL="1004469" indent="0">
              <a:buNone/>
              <a:defRPr sz="1172" b="1"/>
            </a:lvl4pPr>
            <a:lvl5pPr marL="1339292" indent="0">
              <a:buNone/>
              <a:defRPr sz="1172" b="1"/>
            </a:lvl5pPr>
            <a:lvl6pPr marL="1674115" indent="0">
              <a:buNone/>
              <a:defRPr sz="1172" b="1"/>
            </a:lvl6pPr>
            <a:lvl7pPr marL="2008937" indent="0">
              <a:buNone/>
              <a:defRPr sz="1172" b="1"/>
            </a:lvl7pPr>
            <a:lvl8pPr marL="2343761" indent="0">
              <a:buNone/>
              <a:defRPr sz="1172" b="1"/>
            </a:lvl8pPr>
            <a:lvl9pPr marL="2678583" indent="0">
              <a:buNone/>
              <a:defRPr sz="117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758" b="1"/>
            </a:lvl1pPr>
            <a:lvl2pPr marL="334823" indent="0">
              <a:buNone/>
              <a:defRPr sz="1465" b="1"/>
            </a:lvl2pPr>
            <a:lvl3pPr marL="669646" indent="0">
              <a:buNone/>
              <a:defRPr sz="1318" b="1"/>
            </a:lvl3pPr>
            <a:lvl4pPr marL="1004469" indent="0">
              <a:buNone/>
              <a:defRPr sz="1172" b="1"/>
            </a:lvl4pPr>
            <a:lvl5pPr marL="1339292" indent="0">
              <a:buNone/>
              <a:defRPr sz="1172" b="1"/>
            </a:lvl5pPr>
            <a:lvl6pPr marL="1674115" indent="0">
              <a:buNone/>
              <a:defRPr sz="1172" b="1"/>
            </a:lvl6pPr>
            <a:lvl7pPr marL="2008937" indent="0">
              <a:buNone/>
              <a:defRPr sz="1172" b="1"/>
            </a:lvl7pPr>
            <a:lvl8pPr marL="2343761" indent="0">
              <a:buNone/>
              <a:defRPr sz="1172" b="1"/>
            </a:lvl8pPr>
            <a:lvl9pPr marL="2678583" indent="0">
              <a:buNone/>
              <a:defRPr sz="117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64411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44904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21398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8" cy="1200150"/>
          </a:xfrm>
        </p:spPr>
        <p:txBody>
          <a:bodyPr anchor="b"/>
          <a:lstStyle>
            <a:lvl1pPr>
              <a:defRPr sz="2343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2" y="740570"/>
            <a:ext cx="4629150" cy="3655219"/>
          </a:xfrm>
        </p:spPr>
        <p:txBody>
          <a:bodyPr/>
          <a:lstStyle>
            <a:lvl1pPr>
              <a:defRPr sz="2343"/>
            </a:lvl1pPr>
            <a:lvl2pPr>
              <a:defRPr sz="2051"/>
            </a:lvl2pPr>
            <a:lvl3pPr>
              <a:defRPr sz="1758"/>
            </a:lvl3pPr>
            <a:lvl4pPr>
              <a:defRPr sz="1465"/>
            </a:lvl4pPr>
            <a:lvl5pPr>
              <a:defRPr sz="1465"/>
            </a:lvl5pPr>
            <a:lvl6pPr>
              <a:defRPr sz="1465"/>
            </a:lvl6pPr>
            <a:lvl7pPr>
              <a:defRPr sz="1465"/>
            </a:lvl7pPr>
            <a:lvl8pPr>
              <a:defRPr sz="1465"/>
            </a:lvl8pPr>
            <a:lvl9pPr>
              <a:defRPr sz="146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172"/>
            </a:lvl1pPr>
            <a:lvl2pPr marL="334823" indent="0">
              <a:buNone/>
              <a:defRPr sz="1025"/>
            </a:lvl2pPr>
            <a:lvl3pPr marL="669646" indent="0">
              <a:buNone/>
              <a:defRPr sz="879"/>
            </a:lvl3pPr>
            <a:lvl4pPr marL="1004469" indent="0">
              <a:buNone/>
              <a:defRPr sz="732"/>
            </a:lvl4pPr>
            <a:lvl5pPr marL="1339292" indent="0">
              <a:buNone/>
              <a:defRPr sz="732"/>
            </a:lvl5pPr>
            <a:lvl6pPr marL="1674115" indent="0">
              <a:buNone/>
              <a:defRPr sz="732"/>
            </a:lvl6pPr>
            <a:lvl7pPr marL="2008937" indent="0">
              <a:buNone/>
              <a:defRPr sz="732"/>
            </a:lvl7pPr>
            <a:lvl8pPr marL="2343761" indent="0">
              <a:buNone/>
              <a:defRPr sz="732"/>
            </a:lvl8pPr>
            <a:lvl9pPr marL="2678583" indent="0">
              <a:buNone/>
              <a:defRPr sz="73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03946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8" cy="1200150"/>
          </a:xfrm>
        </p:spPr>
        <p:txBody>
          <a:bodyPr anchor="b"/>
          <a:lstStyle>
            <a:lvl1pPr>
              <a:defRPr sz="2343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2" y="740570"/>
            <a:ext cx="4629150" cy="3655219"/>
          </a:xfrm>
        </p:spPr>
        <p:txBody>
          <a:bodyPr/>
          <a:lstStyle>
            <a:lvl1pPr marL="0" indent="0">
              <a:buNone/>
              <a:defRPr sz="2343"/>
            </a:lvl1pPr>
            <a:lvl2pPr marL="334823" indent="0">
              <a:buNone/>
              <a:defRPr sz="2051"/>
            </a:lvl2pPr>
            <a:lvl3pPr marL="669646" indent="0">
              <a:buNone/>
              <a:defRPr sz="1758"/>
            </a:lvl3pPr>
            <a:lvl4pPr marL="1004469" indent="0">
              <a:buNone/>
              <a:defRPr sz="1465"/>
            </a:lvl4pPr>
            <a:lvl5pPr marL="1339292" indent="0">
              <a:buNone/>
              <a:defRPr sz="1465"/>
            </a:lvl5pPr>
            <a:lvl6pPr marL="1674115" indent="0">
              <a:buNone/>
              <a:defRPr sz="1465"/>
            </a:lvl6pPr>
            <a:lvl7pPr marL="2008937" indent="0">
              <a:buNone/>
              <a:defRPr sz="1465"/>
            </a:lvl7pPr>
            <a:lvl8pPr marL="2343761" indent="0">
              <a:buNone/>
              <a:defRPr sz="1465"/>
            </a:lvl8pPr>
            <a:lvl9pPr marL="2678583" indent="0">
              <a:buNone/>
              <a:defRPr sz="146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172"/>
            </a:lvl1pPr>
            <a:lvl2pPr marL="334823" indent="0">
              <a:buNone/>
              <a:defRPr sz="1025"/>
            </a:lvl2pPr>
            <a:lvl3pPr marL="669646" indent="0">
              <a:buNone/>
              <a:defRPr sz="879"/>
            </a:lvl3pPr>
            <a:lvl4pPr marL="1004469" indent="0">
              <a:buNone/>
              <a:defRPr sz="732"/>
            </a:lvl4pPr>
            <a:lvl5pPr marL="1339292" indent="0">
              <a:buNone/>
              <a:defRPr sz="732"/>
            </a:lvl5pPr>
            <a:lvl6pPr marL="1674115" indent="0">
              <a:buNone/>
              <a:defRPr sz="732"/>
            </a:lvl6pPr>
            <a:lvl7pPr marL="2008937" indent="0">
              <a:buNone/>
              <a:defRPr sz="732"/>
            </a:lvl7pPr>
            <a:lvl8pPr marL="2343761" indent="0">
              <a:buNone/>
              <a:defRPr sz="732"/>
            </a:lvl8pPr>
            <a:lvl9pPr marL="2678583" indent="0">
              <a:buNone/>
              <a:defRPr sz="73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711164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052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49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26" Type="http://schemas.openxmlformats.org/officeDocument/2006/relationships/slideLayout" Target="../slideLayouts/slideLayout83.xml"/><Relationship Id="rId39" Type="http://schemas.openxmlformats.org/officeDocument/2006/relationships/slideLayout" Target="../slideLayouts/slideLayout96.xml"/><Relationship Id="rId21" Type="http://schemas.openxmlformats.org/officeDocument/2006/relationships/slideLayout" Target="../slideLayouts/slideLayout78.xml"/><Relationship Id="rId34" Type="http://schemas.openxmlformats.org/officeDocument/2006/relationships/slideLayout" Target="../slideLayouts/slideLayout91.xml"/><Relationship Id="rId42" Type="http://schemas.openxmlformats.org/officeDocument/2006/relationships/slideLayout" Target="../slideLayouts/slideLayout99.xml"/><Relationship Id="rId47" Type="http://schemas.openxmlformats.org/officeDocument/2006/relationships/slideLayout" Target="../slideLayouts/slideLayout104.xml"/><Relationship Id="rId50" Type="http://schemas.openxmlformats.org/officeDocument/2006/relationships/slideLayout" Target="../slideLayouts/slideLayout107.xml"/><Relationship Id="rId55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9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68.xml"/><Relationship Id="rId24" Type="http://schemas.openxmlformats.org/officeDocument/2006/relationships/slideLayout" Target="../slideLayouts/slideLayout81.xml"/><Relationship Id="rId32" Type="http://schemas.openxmlformats.org/officeDocument/2006/relationships/slideLayout" Target="../slideLayouts/slideLayout89.xml"/><Relationship Id="rId37" Type="http://schemas.openxmlformats.org/officeDocument/2006/relationships/slideLayout" Target="../slideLayouts/slideLayout94.xml"/><Relationship Id="rId40" Type="http://schemas.openxmlformats.org/officeDocument/2006/relationships/slideLayout" Target="../slideLayouts/slideLayout97.xml"/><Relationship Id="rId45" Type="http://schemas.openxmlformats.org/officeDocument/2006/relationships/slideLayout" Target="../slideLayouts/slideLayout102.xml"/><Relationship Id="rId53" Type="http://schemas.openxmlformats.org/officeDocument/2006/relationships/slideLayout" Target="../slideLayouts/slideLayout110.xml"/><Relationship Id="rId58" Type="http://schemas.openxmlformats.org/officeDocument/2006/relationships/theme" Target="../theme/theme2.xml"/><Relationship Id="rId5" Type="http://schemas.openxmlformats.org/officeDocument/2006/relationships/slideLayout" Target="../slideLayouts/slideLayout62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76.xml"/><Relationship Id="rId14" Type="http://schemas.openxmlformats.org/officeDocument/2006/relationships/slideLayout" Target="../slideLayouts/slideLayout71.xml"/><Relationship Id="rId22" Type="http://schemas.openxmlformats.org/officeDocument/2006/relationships/slideLayout" Target="../slideLayouts/slideLayout79.xml"/><Relationship Id="rId27" Type="http://schemas.openxmlformats.org/officeDocument/2006/relationships/slideLayout" Target="../slideLayouts/slideLayout84.xml"/><Relationship Id="rId30" Type="http://schemas.openxmlformats.org/officeDocument/2006/relationships/slideLayout" Target="../slideLayouts/slideLayout87.xml"/><Relationship Id="rId35" Type="http://schemas.openxmlformats.org/officeDocument/2006/relationships/slideLayout" Target="../slideLayouts/slideLayout92.xml"/><Relationship Id="rId43" Type="http://schemas.openxmlformats.org/officeDocument/2006/relationships/slideLayout" Target="../slideLayouts/slideLayout100.xml"/><Relationship Id="rId48" Type="http://schemas.openxmlformats.org/officeDocument/2006/relationships/slideLayout" Target="../slideLayouts/slideLayout105.xml"/><Relationship Id="rId56" Type="http://schemas.openxmlformats.org/officeDocument/2006/relationships/slideLayout" Target="../slideLayouts/slideLayout113.xml"/><Relationship Id="rId8" Type="http://schemas.openxmlformats.org/officeDocument/2006/relationships/slideLayout" Target="../slideLayouts/slideLayout65.xml"/><Relationship Id="rId51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5" Type="http://schemas.openxmlformats.org/officeDocument/2006/relationships/slideLayout" Target="../slideLayouts/slideLayout82.xml"/><Relationship Id="rId33" Type="http://schemas.openxmlformats.org/officeDocument/2006/relationships/slideLayout" Target="../slideLayouts/slideLayout90.xml"/><Relationship Id="rId38" Type="http://schemas.openxmlformats.org/officeDocument/2006/relationships/slideLayout" Target="../slideLayouts/slideLayout95.xml"/><Relationship Id="rId46" Type="http://schemas.openxmlformats.org/officeDocument/2006/relationships/slideLayout" Target="../slideLayouts/slideLayout103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77.xml"/><Relationship Id="rId41" Type="http://schemas.openxmlformats.org/officeDocument/2006/relationships/slideLayout" Target="../slideLayouts/slideLayout98.xml"/><Relationship Id="rId54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5" Type="http://schemas.openxmlformats.org/officeDocument/2006/relationships/slideLayout" Target="../slideLayouts/slideLayout72.xml"/><Relationship Id="rId23" Type="http://schemas.openxmlformats.org/officeDocument/2006/relationships/slideLayout" Target="../slideLayouts/slideLayout80.xml"/><Relationship Id="rId28" Type="http://schemas.openxmlformats.org/officeDocument/2006/relationships/slideLayout" Target="../slideLayouts/slideLayout85.xml"/><Relationship Id="rId36" Type="http://schemas.openxmlformats.org/officeDocument/2006/relationships/slideLayout" Target="../slideLayouts/slideLayout93.xml"/><Relationship Id="rId49" Type="http://schemas.openxmlformats.org/officeDocument/2006/relationships/slideLayout" Target="../slideLayouts/slideLayout106.xml"/><Relationship Id="rId57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67.xml"/><Relationship Id="rId31" Type="http://schemas.openxmlformats.org/officeDocument/2006/relationships/slideLayout" Target="../slideLayouts/slideLayout88.xml"/><Relationship Id="rId44" Type="http://schemas.openxmlformats.org/officeDocument/2006/relationships/slideLayout" Target="../slideLayouts/slideLayout101.xml"/><Relationship Id="rId52" Type="http://schemas.openxmlformats.org/officeDocument/2006/relationships/slideLayout" Target="../slideLayouts/slideLayout109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7.xml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9.xml"/><Relationship Id="rId4" Type="http://schemas.openxmlformats.org/officeDocument/2006/relationships/slideLayout" Target="../slideLayouts/slideLayout1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65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1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2D63-D49A-483D-A344-763B56415AF6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05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txStyles>
    <p:titleStyle>
      <a:lvl1pPr algn="l" defTabSz="669646" rtl="0" eaLnBrk="1" latinLnBrk="0" hangingPunct="1">
        <a:lnSpc>
          <a:spcPct val="90000"/>
        </a:lnSpc>
        <a:spcBef>
          <a:spcPct val="0"/>
        </a:spcBef>
        <a:buNone/>
        <a:defRPr sz="32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412" indent="-167412" algn="l" defTabSz="669646" rtl="0" eaLnBrk="1" latinLnBrk="0" hangingPunct="1">
        <a:lnSpc>
          <a:spcPct val="90000"/>
        </a:lnSpc>
        <a:spcBef>
          <a:spcPts val="732"/>
        </a:spcBef>
        <a:buFont typeface="Arial" panose="020B0604020202020204" pitchFamily="34" charset="0"/>
        <a:buChar char="•"/>
        <a:defRPr sz="2051" kern="1200">
          <a:solidFill>
            <a:schemeClr val="tx1"/>
          </a:solidFill>
          <a:latin typeface="+mn-lt"/>
          <a:ea typeface="+mn-ea"/>
          <a:cs typeface="+mn-cs"/>
        </a:defRPr>
      </a:lvl1pPr>
      <a:lvl2pPr marL="502234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758" kern="1200">
          <a:solidFill>
            <a:schemeClr val="tx1"/>
          </a:solidFill>
          <a:latin typeface="+mn-lt"/>
          <a:ea typeface="+mn-ea"/>
          <a:cs typeface="+mn-cs"/>
        </a:defRPr>
      </a:lvl2pPr>
      <a:lvl3pPr marL="837058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465" kern="1200">
          <a:solidFill>
            <a:schemeClr val="tx1"/>
          </a:solidFill>
          <a:latin typeface="+mn-lt"/>
          <a:ea typeface="+mn-ea"/>
          <a:cs typeface="+mn-cs"/>
        </a:defRPr>
      </a:lvl3pPr>
      <a:lvl4pPr marL="1171880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4pPr>
      <a:lvl5pPr marL="1506703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5pPr>
      <a:lvl6pPr marL="1841526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6pPr>
      <a:lvl7pPr marL="2176349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7pPr>
      <a:lvl8pPr marL="2511172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8pPr>
      <a:lvl9pPr marL="2845995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1pPr>
      <a:lvl2pPr marL="334823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2pPr>
      <a:lvl3pPr marL="669646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3pPr>
      <a:lvl4pPr marL="1004469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4pPr>
      <a:lvl5pPr marL="1339292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5pPr>
      <a:lvl6pPr marL="1674115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6pPr>
      <a:lvl7pPr marL="2008937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7pPr>
      <a:lvl8pPr marL="2343761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8pPr>
      <a:lvl9pPr marL="2678583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41807"/>
            <a:ext cx="9217299" cy="126594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/>
            <a:endParaRPr sz="175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93780" y="369206"/>
            <a:ext cx="3756441" cy="825840"/>
          </a:xfrm>
          <a:prstGeom prst="rect">
            <a:avLst/>
          </a:prstGeom>
        </p:spPr>
        <p:txBody>
          <a:bodyPr vert="horz" wrap="square" lIns="0" tIns="14260" rIns="0" bIns="0" rtlCol="0" anchor="ctr">
            <a:spAutoFit/>
          </a:bodyPr>
          <a:lstStyle/>
          <a:p>
            <a:pPr marL="12401" algn="ctr">
              <a:spcBef>
                <a:spcPts val="111"/>
              </a:spcBef>
            </a:pPr>
            <a:r>
              <a:rPr lang="en-US" sz="5273" dirty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sz="5273" dirty="0"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354011" y="228462"/>
            <a:ext cx="1313333" cy="892843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717686" y="20765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pPr defTabSz="1427973"/>
              <a:endParaRPr sz="175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pPr defTabSz="1427973"/>
              <a:endParaRPr sz="1758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290084" y="434456"/>
            <a:ext cx="1377260" cy="674679"/>
          </a:xfrm>
          <a:prstGeom prst="rect">
            <a:avLst/>
          </a:prstGeom>
        </p:spPr>
        <p:txBody>
          <a:bodyPr vert="horz" wrap="square" lIns="0" tIns="15501" rIns="0" bIns="0" rtlCol="0">
            <a:spAutoFit/>
          </a:bodyPr>
          <a:lstStyle/>
          <a:p>
            <a:pPr defTabSz="1427973">
              <a:spcBef>
                <a:spcPts val="122"/>
              </a:spcBef>
            </a:pPr>
            <a:r>
              <a:rPr lang="en-US" sz="2734" b="1" spc="10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734" b="1" spc="10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734" b="1" spc="10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734" b="1" spc="10" dirty="0" err="1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2734" b="1" spc="10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427973">
              <a:spcBef>
                <a:spcPts val="122"/>
              </a:spcBef>
            </a:pPr>
            <a:r>
              <a:rPr lang="en-US" sz="1465" b="1" spc="10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734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01706" y="828066"/>
            <a:ext cx="811751" cy="372444"/>
          </a:xfrm>
          <a:prstGeom prst="rect">
            <a:avLst/>
          </a:prstGeom>
        </p:spPr>
        <p:txBody>
          <a:bodyPr vert="horz" wrap="square" lIns="0" tIns="11781" rIns="0" bIns="0" rtlCol="0">
            <a:spAutoFit/>
          </a:bodyPr>
          <a:lstStyle/>
          <a:p>
            <a:pPr algn="ctr" defTabSz="1427973">
              <a:spcBef>
                <a:spcPts val="93"/>
              </a:spcBef>
            </a:pPr>
            <a:endParaRPr sz="2343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1474" y="1756312"/>
            <a:ext cx="184731" cy="5246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427973"/>
            <a:endParaRPr lang="ru-RU" sz="2809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4207" y="1562465"/>
            <a:ext cx="8663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427973"/>
            <a:r>
              <a:rPr lang="en-US" sz="3600" b="1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lang="en-US" sz="3600" b="1" dirty="0" smtClean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: SABAB, SHART, ANIQLOV</a:t>
            </a:r>
          </a:p>
          <a:p>
            <a:pPr algn="ctr" defTabSz="1427973"/>
            <a:r>
              <a:rPr lang="en-US" sz="3600" b="1" dirty="0" smtClean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BOG‘LOVCHILARI </a:t>
            </a:r>
            <a:endParaRPr lang="ru-RU" sz="3600" b="1" dirty="0">
              <a:solidFill>
                <a:srgbClr val="1F497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object 32"/>
          <p:cNvGrpSpPr/>
          <p:nvPr/>
        </p:nvGrpSpPr>
        <p:grpSpPr>
          <a:xfrm>
            <a:off x="554208" y="265241"/>
            <a:ext cx="798057" cy="669632"/>
            <a:chOff x="351125" y="318378"/>
            <a:chExt cx="437515" cy="419100"/>
          </a:xfrm>
        </p:grpSpPr>
        <p:sp>
          <p:nvSpPr>
            <p:cNvPr id="18" name="object 33"/>
            <p:cNvSpPr/>
            <p:nvPr/>
          </p:nvSpPr>
          <p:spPr>
            <a:xfrm>
              <a:off x="351125" y="354807"/>
              <a:ext cx="127505" cy="1912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1427973"/>
              <a:endParaRPr sz="374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" name="object 34"/>
            <p:cNvSpPr/>
            <p:nvPr/>
          </p:nvSpPr>
          <p:spPr>
            <a:xfrm>
              <a:off x="505955" y="318378"/>
              <a:ext cx="127504" cy="2276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1427973"/>
              <a:endParaRPr sz="374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" name="object 35"/>
            <p:cNvSpPr/>
            <p:nvPr/>
          </p:nvSpPr>
          <p:spPr>
            <a:xfrm>
              <a:off x="660783" y="391239"/>
              <a:ext cx="127505" cy="15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1427973"/>
              <a:endParaRPr sz="374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object 36"/>
            <p:cNvSpPr/>
            <p:nvPr/>
          </p:nvSpPr>
          <p:spPr>
            <a:xfrm>
              <a:off x="469524" y="573389"/>
              <a:ext cx="245902" cy="16393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1427973"/>
              <a:endParaRPr sz="3746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4" name="Скругленный прямоугольник 3"/>
          <p:cNvSpPr/>
          <p:nvPr/>
        </p:nvSpPr>
        <p:spPr>
          <a:xfrm>
            <a:off x="191977" y="1506059"/>
            <a:ext cx="502537" cy="1549768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427973"/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91977" y="3310696"/>
            <a:ext cx="525606" cy="1549768"/>
          </a:xfrm>
          <a:prstGeom prst="round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427973"/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1293" y="3055826"/>
            <a:ext cx="2901115" cy="17556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86243" y="2762794"/>
            <a:ext cx="2939113" cy="218789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4138" y="0"/>
            <a:ext cx="1007486" cy="119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"/>
            <a:ext cx="9144000" cy="104455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1427973"/>
            <a:endParaRPr lang="en-US" sz="32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427973"/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14" y="1044555"/>
            <a:ext cx="8377775" cy="6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27973"/>
            <a:r>
              <a:rPr lang="en-US" sz="351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94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4497" y="1224554"/>
            <a:ext cx="7128447" cy="348432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208-mashq.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Bog‘lovchilarning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qo‘llanishiga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59" y="1519707"/>
            <a:ext cx="2130962" cy="20734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4049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978"/>
            <a:ext cx="9258450" cy="67406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50684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3200" dirty="0" smtClean="0"/>
              <a:t>ERGASHTIRUVCHI BOG‘LOVCHILAR</a:t>
            </a:r>
            <a:endParaRPr sz="32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54360" y="861291"/>
            <a:ext cx="5676750" cy="90311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Sabab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34358" y="2026767"/>
            <a:ext cx="5596752" cy="99976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Aniqlov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4358" y="3322749"/>
            <a:ext cx="5772746" cy="89918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Shart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14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978"/>
            <a:ext cx="9258450" cy="67406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SABAB BOG‘LOVCHILARI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1775" y="924497"/>
            <a:ext cx="8796447" cy="1192023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Gaplarni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o‘zaro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tobelantirib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bog‘laydi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ular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o‘rtasida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sabab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ma’nosini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ifodalaydi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23848" y="2341076"/>
            <a:ext cx="4150134" cy="86293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Chunki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negaki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1775" y="3310669"/>
            <a:ext cx="8796447" cy="1529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Qiz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elektr-payvandchilik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kasbini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qunt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o‘rgandi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chunki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zavodda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kasbga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ehtiyoj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katta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11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223493" y="909818"/>
            <a:ext cx="6413679" cy="1067090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6696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Sabab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ergash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gapning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boshida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keladi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73487" y="2160001"/>
            <a:ext cx="8409905" cy="2768958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669646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Badantarbiya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mashg‘ul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bo‘lmay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qo‘ygan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kishi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tez-tez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kasalga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chalinadi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chunki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harakatsizlik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natijasida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kishining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a’zolari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zaiflashadi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70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14-mashq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48106" y="899678"/>
            <a:ext cx="8847786" cy="1992542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Zavqiy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Mo‘minboy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muddat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boy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ukalarini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hajv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qilganligi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vazifasidan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ozod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212500" y="3065173"/>
            <a:ext cx="8847785" cy="1880314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iste’dodi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sohada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bo‘lavermaydi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qobiliyatiga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tanlay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49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978"/>
            <a:ext cx="9258450" cy="67406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ANIQLOV </a:t>
            </a:r>
            <a:r>
              <a:rPr lang="en-US" sz="4000" dirty="0" err="1" smtClean="0"/>
              <a:t>BOG‘lOVCHISI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72302" y="916257"/>
            <a:ext cx="6439438" cy="1541186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bo‘laklari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gaplarni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tobelashtirib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bog‘laydi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1776" y="993612"/>
            <a:ext cx="1795821" cy="102837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Ya’ni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3355" y="2879204"/>
            <a:ext cx="8811740" cy="139173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Vatanimiz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poytaxtida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ya’ni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Toshkentda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diqqatga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sazovor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joylar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ko‘p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219</a:t>
            </a:r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954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51138" y="914400"/>
            <a:ext cx="8699677" cy="1869258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mazkur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anglatadi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51138" y="3026535"/>
            <a:ext cx="8641722" cy="1922659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borasidagi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ahamiyati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cheklanmay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ma’rifatni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bilishning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martabasini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52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7406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SHART BOG‘LOVCHILARI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2830" y="779908"/>
            <a:ext cx="8564846" cy="1505354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Gap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bo‘laklari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gaplarni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tobelantirib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bog‘laydi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ular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o‘rtasidagi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shart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ma’nosini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ifodalaydi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21667" y="2460548"/>
            <a:ext cx="7149950" cy="86293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Agar,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basharti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garchi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mabodo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5609" y="3485955"/>
            <a:ext cx="8502067" cy="121637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Xalq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bunday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yoiborishlarga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quloq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solmadi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chunki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g‘isht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qolipdan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ko‘chgan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28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691508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400" dirty="0" smtClean="0"/>
              <a:t>221-mashq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5102" y="3543779"/>
            <a:ext cx="8255643" cy="13174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do’stlikni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bilmasa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,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asli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Kimga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axir</a:t>
            </a:r>
            <a:r>
              <a:rPr lang="en-US" sz="3200" b="1" noProof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noProof="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3200" b="1" noProof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noProof="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sz="3200" b="1" noProof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nom!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5102" y="784231"/>
            <a:ext cx="8255643" cy="117421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mehnatkashni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ko‘rmagan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marR="0" lvl="0" indent="0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Chunki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asrimiz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farzandi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erur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5102" y="2089966"/>
            <a:ext cx="8255644" cy="132229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Shu’lafizo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–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shu’la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orttiruvchi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ya’ni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kuchli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shu’la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hosil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qiluvchi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degani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00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7138</TotalTime>
  <Words>299</Words>
  <Application>Microsoft Office PowerPoint</Application>
  <PresentationFormat>Экран (16:9)</PresentationFormat>
  <Paragraphs>48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Open Sans</vt:lpstr>
      <vt:lpstr>Open Sans Light</vt:lpstr>
      <vt:lpstr>Wingdings</vt:lpstr>
      <vt:lpstr>1_Office Theme</vt:lpstr>
      <vt:lpstr>2_Office Theme</vt:lpstr>
      <vt:lpstr>Office Theme</vt:lpstr>
      <vt:lpstr>2_Тема Office</vt:lpstr>
      <vt:lpstr>ONA TILI</vt:lpstr>
      <vt:lpstr>ERGASHTIRUVCHI BOG‘LOVCHILAR</vt:lpstr>
      <vt:lpstr>SABAB BOG‘LOVCHILARI</vt:lpstr>
      <vt:lpstr>ESDA SAQLANG!</vt:lpstr>
      <vt:lpstr>214-mashq</vt:lpstr>
      <vt:lpstr>ANIQLOV BOG‘lOVCHISI</vt:lpstr>
      <vt:lpstr>219-mashq</vt:lpstr>
      <vt:lpstr>SHART BOG‘LOVCHILARI</vt:lpstr>
      <vt:lpstr>221-mashq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Sher</cp:lastModifiedBy>
  <cp:revision>676</cp:revision>
  <cp:lastPrinted>2020-08-26T14:48:01Z</cp:lastPrinted>
  <dcterms:created xsi:type="dcterms:W3CDTF">2020-04-11T16:25:36Z</dcterms:created>
  <dcterms:modified xsi:type="dcterms:W3CDTF">2021-01-03T10:06:41Z</dcterms:modified>
</cp:coreProperties>
</file>