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3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13" r:id="rId3"/>
    <p:sldMasterId id="2147483919" r:id="rId4"/>
  </p:sldMasterIdLst>
  <p:notesMasterIdLst>
    <p:notesMasterId r:id="rId15"/>
  </p:notesMasterIdLst>
  <p:handoutMasterIdLst>
    <p:handoutMasterId r:id="rId16"/>
  </p:handoutMasterIdLst>
  <p:sldIdLst>
    <p:sldId id="466" r:id="rId5"/>
    <p:sldId id="470" r:id="rId6"/>
    <p:sldId id="475" r:id="rId7"/>
    <p:sldId id="471" r:id="rId8"/>
    <p:sldId id="458" r:id="rId9"/>
    <p:sldId id="473" r:id="rId10"/>
    <p:sldId id="474" r:id="rId11"/>
    <p:sldId id="472" r:id="rId12"/>
    <p:sldId id="454" r:id="rId13"/>
    <p:sldId id="440" r:id="rId14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8000"/>
    <a:srgbClr val="CC3399"/>
    <a:srgbClr val="FF33CC"/>
    <a:srgbClr val="99FF99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0792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5572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631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886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554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583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155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80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314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8944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9588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2645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4411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904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1398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3946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16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52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49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9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77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67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7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41807"/>
            <a:ext cx="9217299" cy="12659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/>
            <a:endParaRPr sz="175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93780" y="369206"/>
            <a:ext cx="3756441" cy="825840"/>
          </a:xfrm>
          <a:prstGeom prst="rect">
            <a:avLst/>
          </a:prstGeom>
        </p:spPr>
        <p:txBody>
          <a:bodyPr vert="horz" wrap="square" lIns="0" tIns="14260" rIns="0" bIns="0" rtlCol="0" anchor="ctr">
            <a:spAutoFit/>
          </a:bodyPr>
          <a:lstStyle/>
          <a:p>
            <a:pPr marL="12401" algn="ctr">
              <a:spcBef>
                <a:spcPts val="111"/>
              </a:spcBef>
            </a:pPr>
            <a:r>
              <a:rPr lang="en-US" sz="5273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5273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54011" y="228462"/>
            <a:ext cx="1313333" cy="892843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pPr defTabSz="1427973"/>
              <a:endParaRPr sz="1758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pPr defTabSz="1427973"/>
              <a:endParaRPr sz="1758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90084" y="434456"/>
            <a:ext cx="1377260" cy="674679"/>
          </a:xfrm>
          <a:prstGeom prst="rect">
            <a:avLst/>
          </a:prstGeom>
        </p:spPr>
        <p:txBody>
          <a:bodyPr vert="horz" wrap="square" lIns="0" tIns="15501" rIns="0" bIns="0" rtlCol="0">
            <a:spAutoFit/>
          </a:bodyPr>
          <a:lstStyle/>
          <a:p>
            <a:pPr defTabSz="1427973">
              <a:spcBef>
                <a:spcPts val="122"/>
              </a:spcBef>
            </a:pPr>
            <a:r>
              <a:rPr lang="en-US" sz="2734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734" b="1" spc="10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734" b="1" spc="10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734" b="1" spc="10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2734" b="1" spc="10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427973">
              <a:spcBef>
                <a:spcPts val="122"/>
              </a:spcBef>
            </a:pPr>
            <a:r>
              <a:rPr lang="en-US" sz="1465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73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01706" y="828066"/>
            <a:ext cx="811751" cy="372444"/>
          </a:xfrm>
          <a:prstGeom prst="rect">
            <a:avLst/>
          </a:prstGeom>
        </p:spPr>
        <p:txBody>
          <a:bodyPr vert="horz" wrap="square" lIns="0" tIns="11781" rIns="0" bIns="0" rtlCol="0">
            <a:spAutoFit/>
          </a:bodyPr>
          <a:lstStyle/>
          <a:p>
            <a:pPr algn="ctr" defTabSz="1427973">
              <a:spcBef>
                <a:spcPts val="93"/>
              </a:spcBef>
            </a:pPr>
            <a:endParaRPr sz="2343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1474" y="1756312"/>
            <a:ext cx="184731" cy="524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427973"/>
            <a:endParaRPr lang="ru-RU" sz="280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4207" y="1562465"/>
            <a:ext cx="8663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427973"/>
            <a:r>
              <a:rPr lang="en-US" sz="360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600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: SABAB, SHART, ANIQLOV</a:t>
            </a:r>
          </a:p>
          <a:p>
            <a:pPr algn="ctr" defTabSz="1427973"/>
            <a:r>
              <a:rPr lang="en-US" sz="3600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BOG‘LOVCHILARI </a:t>
            </a:r>
            <a:endParaRPr lang="ru-RU" sz="3600" b="1" dirty="0">
              <a:solidFill>
                <a:srgbClr val="1F497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554208" y="265241"/>
            <a:ext cx="798057" cy="669632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1427973"/>
              <a:endParaRPr sz="3746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1427973"/>
              <a:endParaRPr sz="3746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1427973"/>
              <a:endParaRPr sz="3746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1427973"/>
              <a:endParaRPr sz="3746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191977" y="1506059"/>
            <a:ext cx="502537" cy="1549768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91977" y="3310696"/>
            <a:ext cx="525606" cy="1549768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1293" y="3055826"/>
            <a:ext cx="2901115" cy="175566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6243" y="2762794"/>
            <a:ext cx="2939113" cy="218789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4138" y="0"/>
            <a:ext cx="1007486" cy="119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4497" y="1224554"/>
            <a:ext cx="7128447" cy="34843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208-mashq.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59" y="1519707"/>
            <a:ext cx="2130962" cy="20734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50684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00" dirty="0" smtClean="0"/>
              <a:t>ERGASHTIRUVCHI BOG‘LOVCHILAR</a:t>
            </a:r>
            <a:endParaRPr sz="32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54360" y="861291"/>
            <a:ext cx="5676750" cy="90311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Sabab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34358" y="2026767"/>
            <a:ext cx="5596752" cy="99976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Aniqlov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34358" y="3322749"/>
            <a:ext cx="5772746" cy="89918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Shart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14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SABAB BOG‘LOVCHILARI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1775" y="924497"/>
            <a:ext cx="8796447" cy="1192023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tobelantirib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bog‘laydi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o‘rtasida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sabab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ma’nosini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ifodalaydi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23848" y="2341076"/>
            <a:ext cx="4150134" cy="86293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negaki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1775" y="3310669"/>
            <a:ext cx="8796447" cy="152945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elektr-payvandchilik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kasbini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qunt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o‘rgandi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zavodda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kasbga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ehtiyoj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katta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11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223493" y="909818"/>
            <a:ext cx="6413679" cy="106709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6696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Sabab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ergash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gapning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boshida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keladi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373487" y="2160001"/>
            <a:ext cx="8409905" cy="2768958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669646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Badantarbiya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mashg‘ul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bo‘lmay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kishi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tez-tez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kasalga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chalinadi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harakatsizlik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natijasida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kishining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a’zolari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zaiflashadi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70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48106" y="899678"/>
            <a:ext cx="8847786" cy="1992542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Mo‘minboy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muddat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qilganligi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2500" y="3065173"/>
            <a:ext cx="8847785" cy="188031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iste’dodi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bo‘lavermaydi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qobiliyatiga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9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ANIQLOV </a:t>
            </a:r>
            <a:r>
              <a:rPr lang="en-US" sz="4000" dirty="0" err="1" smtClean="0"/>
              <a:t>BOG‘lOVCHISI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2302" y="916257"/>
            <a:ext cx="6439438" cy="154118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bo‘laklari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tobelashtirib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bog‘laydi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1776" y="993612"/>
            <a:ext cx="1795821" cy="1028371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Ya’ni</a:t>
            </a:r>
            <a:endParaRPr kumimoji="0" lang="ru-RU" sz="4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3355" y="2879204"/>
            <a:ext cx="8811740" cy="139173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Vatanimiz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poytaxtida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ya’ni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Toshkentda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diqqatga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sazovor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joylar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ko‘p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46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219</a:t>
            </a:r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95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51138" y="914400"/>
            <a:ext cx="8699677" cy="1869258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mazkur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51138" y="3026535"/>
            <a:ext cx="8641722" cy="1922659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borasidagi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cheklanmay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ma’rifatni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martabasini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52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SHART BOG‘LOVCHILARI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2830" y="779908"/>
            <a:ext cx="8564846" cy="150535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Gap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tobelantirib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bog‘laydi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o‘rtasidagi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shart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ma’nosini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ifodalaydi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21667" y="2460548"/>
            <a:ext cx="7149950" cy="86293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Agar,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basharti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garchi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mabodo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5609" y="3485955"/>
            <a:ext cx="8502067" cy="121637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Xalq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bunday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yoiborishlarga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quloq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solmadi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g‘isht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qolipdan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ko‘chgan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28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221-mashq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5102" y="3543779"/>
            <a:ext cx="8255643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do’stlikni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bilmasa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200" b="1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noProof="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noProof="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200" b="1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5102" y="784231"/>
            <a:ext cx="8255643" cy="117421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mehnatkashni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ko‘rmagan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0" lvl="0" indent="0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asrimiz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erur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5102" y="2089966"/>
            <a:ext cx="8255644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Shu’lafizo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–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shu’la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orttiruvchi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ya’ni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kuchli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shu’la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hosil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qiluvchi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degani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7138</TotalTime>
  <Words>299</Words>
  <Application>Microsoft Office PowerPoint</Application>
  <PresentationFormat>Экран (16:9)</PresentationFormat>
  <Paragraphs>48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Office Theme</vt:lpstr>
      <vt:lpstr>2_Тема Office</vt:lpstr>
      <vt:lpstr>ONA TILI</vt:lpstr>
      <vt:lpstr>ERGASHTIRUVCHI BOG‘LOVCHILAR</vt:lpstr>
      <vt:lpstr>SABAB BOG‘LOVCHILARI</vt:lpstr>
      <vt:lpstr>ESDA SAQLANG!</vt:lpstr>
      <vt:lpstr>214-mashq</vt:lpstr>
      <vt:lpstr>ANIQLOV BOG‘lOVCHISI</vt:lpstr>
      <vt:lpstr>219-mashq</vt:lpstr>
      <vt:lpstr>SHART BOG‘LOVCHILARI</vt:lpstr>
      <vt:lpstr>221-mashq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676</cp:revision>
  <cp:lastPrinted>2020-08-26T14:48:01Z</cp:lastPrinted>
  <dcterms:created xsi:type="dcterms:W3CDTF">2020-04-11T16:25:36Z</dcterms:created>
  <dcterms:modified xsi:type="dcterms:W3CDTF">2021-01-03T10:06:41Z</dcterms:modified>
</cp:coreProperties>
</file>