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4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63" r:id="rId2"/>
    <p:sldMasterId id="2147483799" r:id="rId3"/>
    <p:sldMasterId id="2147483913" r:id="rId4"/>
    <p:sldMasterId id="2147483919" r:id="rId5"/>
  </p:sldMasterIdLst>
  <p:notesMasterIdLst>
    <p:notesMasterId r:id="rId17"/>
  </p:notesMasterIdLst>
  <p:handoutMasterIdLst>
    <p:handoutMasterId r:id="rId18"/>
  </p:handoutMasterIdLst>
  <p:sldIdLst>
    <p:sldId id="466" r:id="rId6"/>
    <p:sldId id="474" r:id="rId7"/>
    <p:sldId id="455" r:id="rId8"/>
    <p:sldId id="467" r:id="rId9"/>
    <p:sldId id="458" r:id="rId10"/>
    <p:sldId id="470" r:id="rId11"/>
    <p:sldId id="472" r:id="rId12"/>
    <p:sldId id="471" r:id="rId13"/>
    <p:sldId id="465" r:id="rId14"/>
    <p:sldId id="473" r:id="rId15"/>
    <p:sldId id="440" r:id="rId16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66FFFF"/>
    <a:srgbClr val="008000"/>
    <a:srgbClr val="FF33CC"/>
    <a:srgbClr val="99FF99"/>
    <a:srgbClr val="FF9900"/>
    <a:srgbClr val="FF66CC"/>
    <a:srgbClr val="FFCC99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549" autoAdjust="0"/>
  </p:normalViewPr>
  <p:slideViewPr>
    <p:cSldViewPr snapToGrid="0">
      <p:cViewPr varScale="1">
        <p:scale>
          <a:sx n="81" d="100"/>
          <a:sy n="81" d="100"/>
        </p:scale>
        <p:origin x="102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96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580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8566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600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631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929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7939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522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513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3804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152581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63185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6914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2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39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1"/>
          </a:xfrm>
        </p:spPr>
        <p:txBody>
          <a:bodyPr/>
          <a:lstStyle>
            <a:lvl1pPr marL="0" indent="0" algn="ctr">
              <a:buNone/>
              <a:defRPr sz="1758"/>
            </a:lvl1pPr>
            <a:lvl2pPr marL="334823" indent="0" algn="ctr">
              <a:buNone/>
              <a:defRPr sz="1465"/>
            </a:lvl2pPr>
            <a:lvl3pPr marL="669646" indent="0" algn="ctr">
              <a:buNone/>
              <a:defRPr sz="1318"/>
            </a:lvl3pPr>
            <a:lvl4pPr marL="1004469" indent="0" algn="ctr">
              <a:buNone/>
              <a:defRPr sz="1172"/>
            </a:lvl4pPr>
            <a:lvl5pPr marL="1339292" indent="0" algn="ctr">
              <a:buNone/>
              <a:defRPr sz="1172"/>
            </a:lvl5pPr>
            <a:lvl6pPr marL="1674115" indent="0" algn="ctr">
              <a:buNone/>
              <a:defRPr sz="1172"/>
            </a:lvl6pPr>
            <a:lvl7pPr marL="2008937" indent="0" algn="ctr">
              <a:buNone/>
              <a:defRPr sz="1172"/>
            </a:lvl7pPr>
            <a:lvl8pPr marL="2343761" indent="0" algn="ctr">
              <a:buNone/>
              <a:defRPr sz="1172"/>
            </a:lvl8pPr>
            <a:lvl9pPr marL="2678583" indent="0" algn="ctr">
              <a:buNone/>
              <a:defRPr sz="1172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28314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8944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39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758">
                <a:solidFill>
                  <a:schemeClr val="tx1">
                    <a:tint val="75000"/>
                  </a:schemeClr>
                </a:solidFill>
              </a:defRPr>
            </a:lvl1pPr>
            <a:lvl2pPr marL="334823" indent="0">
              <a:buNone/>
              <a:defRPr sz="1465">
                <a:solidFill>
                  <a:schemeClr val="tx1">
                    <a:tint val="75000"/>
                  </a:schemeClr>
                </a:solidFill>
              </a:defRPr>
            </a:lvl2pPr>
            <a:lvl3pPr marL="669646" indent="0">
              <a:buNone/>
              <a:defRPr sz="1318">
                <a:solidFill>
                  <a:schemeClr val="tx1">
                    <a:tint val="75000"/>
                  </a:schemeClr>
                </a:solidFill>
              </a:defRPr>
            </a:lvl3pPr>
            <a:lvl4pPr marL="1004469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4pPr>
            <a:lvl5pPr marL="1339292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5pPr>
            <a:lvl6pPr marL="1674115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6pPr>
            <a:lvl7pPr marL="2008937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7pPr>
            <a:lvl8pPr marL="2343761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8pPr>
            <a:lvl9pPr marL="2678583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995881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52645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1" cy="617934"/>
          </a:xfrm>
        </p:spPr>
        <p:txBody>
          <a:bodyPr anchor="b"/>
          <a:lstStyle>
            <a:lvl1pPr marL="0" indent="0">
              <a:buNone/>
              <a:defRPr sz="1758" b="1"/>
            </a:lvl1pPr>
            <a:lvl2pPr marL="334823" indent="0">
              <a:buNone/>
              <a:defRPr sz="1465" b="1"/>
            </a:lvl2pPr>
            <a:lvl3pPr marL="669646" indent="0">
              <a:buNone/>
              <a:defRPr sz="1318" b="1"/>
            </a:lvl3pPr>
            <a:lvl4pPr marL="1004469" indent="0">
              <a:buNone/>
              <a:defRPr sz="1172" b="1"/>
            </a:lvl4pPr>
            <a:lvl5pPr marL="1339292" indent="0">
              <a:buNone/>
              <a:defRPr sz="1172" b="1"/>
            </a:lvl5pPr>
            <a:lvl6pPr marL="1674115" indent="0">
              <a:buNone/>
              <a:defRPr sz="1172" b="1"/>
            </a:lvl6pPr>
            <a:lvl7pPr marL="2008937" indent="0">
              <a:buNone/>
              <a:defRPr sz="1172" b="1"/>
            </a:lvl7pPr>
            <a:lvl8pPr marL="2343761" indent="0">
              <a:buNone/>
              <a:defRPr sz="1172" b="1"/>
            </a:lvl8pPr>
            <a:lvl9pPr marL="2678583" indent="0">
              <a:buNone/>
              <a:defRPr sz="117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758" b="1"/>
            </a:lvl1pPr>
            <a:lvl2pPr marL="334823" indent="0">
              <a:buNone/>
              <a:defRPr sz="1465" b="1"/>
            </a:lvl2pPr>
            <a:lvl3pPr marL="669646" indent="0">
              <a:buNone/>
              <a:defRPr sz="1318" b="1"/>
            </a:lvl3pPr>
            <a:lvl4pPr marL="1004469" indent="0">
              <a:buNone/>
              <a:defRPr sz="1172" b="1"/>
            </a:lvl4pPr>
            <a:lvl5pPr marL="1339292" indent="0">
              <a:buNone/>
              <a:defRPr sz="1172" b="1"/>
            </a:lvl5pPr>
            <a:lvl6pPr marL="1674115" indent="0">
              <a:buNone/>
              <a:defRPr sz="1172" b="1"/>
            </a:lvl6pPr>
            <a:lvl7pPr marL="2008937" indent="0">
              <a:buNone/>
              <a:defRPr sz="1172" b="1"/>
            </a:lvl7pPr>
            <a:lvl8pPr marL="2343761" indent="0">
              <a:buNone/>
              <a:defRPr sz="1172" b="1"/>
            </a:lvl8pPr>
            <a:lvl9pPr marL="2678583" indent="0">
              <a:buNone/>
              <a:defRPr sz="117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6441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44904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21398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8" cy="1200150"/>
          </a:xfrm>
        </p:spPr>
        <p:txBody>
          <a:bodyPr anchor="b"/>
          <a:lstStyle>
            <a:lvl1pPr>
              <a:defRPr sz="234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2" y="740570"/>
            <a:ext cx="4629150" cy="3655219"/>
          </a:xfrm>
        </p:spPr>
        <p:txBody>
          <a:bodyPr/>
          <a:lstStyle>
            <a:lvl1pPr>
              <a:defRPr sz="2343"/>
            </a:lvl1pPr>
            <a:lvl2pPr>
              <a:defRPr sz="2051"/>
            </a:lvl2pPr>
            <a:lvl3pPr>
              <a:defRPr sz="1758"/>
            </a:lvl3pPr>
            <a:lvl4pPr>
              <a:defRPr sz="1465"/>
            </a:lvl4pPr>
            <a:lvl5pPr>
              <a:defRPr sz="1465"/>
            </a:lvl5pPr>
            <a:lvl6pPr>
              <a:defRPr sz="1465"/>
            </a:lvl6pPr>
            <a:lvl7pPr>
              <a:defRPr sz="1465"/>
            </a:lvl7pPr>
            <a:lvl8pPr>
              <a:defRPr sz="1465"/>
            </a:lvl8pPr>
            <a:lvl9pPr>
              <a:defRPr sz="146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172"/>
            </a:lvl1pPr>
            <a:lvl2pPr marL="334823" indent="0">
              <a:buNone/>
              <a:defRPr sz="1025"/>
            </a:lvl2pPr>
            <a:lvl3pPr marL="669646" indent="0">
              <a:buNone/>
              <a:defRPr sz="879"/>
            </a:lvl3pPr>
            <a:lvl4pPr marL="1004469" indent="0">
              <a:buNone/>
              <a:defRPr sz="732"/>
            </a:lvl4pPr>
            <a:lvl5pPr marL="1339292" indent="0">
              <a:buNone/>
              <a:defRPr sz="732"/>
            </a:lvl5pPr>
            <a:lvl6pPr marL="1674115" indent="0">
              <a:buNone/>
              <a:defRPr sz="732"/>
            </a:lvl6pPr>
            <a:lvl7pPr marL="2008937" indent="0">
              <a:buNone/>
              <a:defRPr sz="732"/>
            </a:lvl7pPr>
            <a:lvl8pPr marL="2343761" indent="0">
              <a:buNone/>
              <a:defRPr sz="732"/>
            </a:lvl8pPr>
            <a:lvl9pPr marL="2678583" indent="0">
              <a:buNone/>
              <a:defRPr sz="73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03946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8" cy="1200150"/>
          </a:xfrm>
        </p:spPr>
        <p:txBody>
          <a:bodyPr anchor="b"/>
          <a:lstStyle>
            <a:lvl1pPr>
              <a:defRPr sz="234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2" y="740570"/>
            <a:ext cx="4629150" cy="3655219"/>
          </a:xfrm>
        </p:spPr>
        <p:txBody>
          <a:bodyPr/>
          <a:lstStyle>
            <a:lvl1pPr marL="0" indent="0">
              <a:buNone/>
              <a:defRPr sz="2343"/>
            </a:lvl1pPr>
            <a:lvl2pPr marL="334823" indent="0">
              <a:buNone/>
              <a:defRPr sz="2051"/>
            </a:lvl2pPr>
            <a:lvl3pPr marL="669646" indent="0">
              <a:buNone/>
              <a:defRPr sz="1758"/>
            </a:lvl3pPr>
            <a:lvl4pPr marL="1004469" indent="0">
              <a:buNone/>
              <a:defRPr sz="1465"/>
            </a:lvl4pPr>
            <a:lvl5pPr marL="1339292" indent="0">
              <a:buNone/>
              <a:defRPr sz="1465"/>
            </a:lvl5pPr>
            <a:lvl6pPr marL="1674115" indent="0">
              <a:buNone/>
              <a:defRPr sz="1465"/>
            </a:lvl6pPr>
            <a:lvl7pPr marL="2008937" indent="0">
              <a:buNone/>
              <a:defRPr sz="1465"/>
            </a:lvl7pPr>
            <a:lvl8pPr marL="2343761" indent="0">
              <a:buNone/>
              <a:defRPr sz="1465"/>
            </a:lvl8pPr>
            <a:lvl9pPr marL="2678583" indent="0">
              <a:buNone/>
              <a:defRPr sz="146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172"/>
            </a:lvl1pPr>
            <a:lvl2pPr marL="334823" indent="0">
              <a:buNone/>
              <a:defRPr sz="1025"/>
            </a:lvl2pPr>
            <a:lvl3pPr marL="669646" indent="0">
              <a:buNone/>
              <a:defRPr sz="879"/>
            </a:lvl3pPr>
            <a:lvl4pPr marL="1004469" indent="0">
              <a:buNone/>
              <a:defRPr sz="732"/>
            </a:lvl4pPr>
            <a:lvl5pPr marL="1339292" indent="0">
              <a:buNone/>
              <a:defRPr sz="732"/>
            </a:lvl5pPr>
            <a:lvl6pPr marL="1674115" indent="0">
              <a:buNone/>
              <a:defRPr sz="732"/>
            </a:lvl6pPr>
            <a:lvl7pPr marL="2008937" indent="0">
              <a:buNone/>
              <a:defRPr sz="732"/>
            </a:lvl7pPr>
            <a:lvl8pPr marL="2343761" indent="0">
              <a:buNone/>
              <a:defRPr sz="732"/>
            </a:lvl8pPr>
            <a:lvl9pPr marL="2678583" indent="0">
              <a:buNone/>
              <a:defRPr sz="73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711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05242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49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516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786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903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860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573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738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847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13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209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246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1.xml"/><Relationship Id="rId18" Type="http://schemas.openxmlformats.org/officeDocument/2006/relationships/slideLayout" Target="../slideLayouts/slideLayout86.xml"/><Relationship Id="rId26" Type="http://schemas.openxmlformats.org/officeDocument/2006/relationships/slideLayout" Target="../slideLayouts/slideLayout94.xml"/><Relationship Id="rId39" Type="http://schemas.openxmlformats.org/officeDocument/2006/relationships/slideLayout" Target="../slideLayouts/slideLayout107.xml"/><Relationship Id="rId21" Type="http://schemas.openxmlformats.org/officeDocument/2006/relationships/slideLayout" Target="../slideLayouts/slideLayout89.xml"/><Relationship Id="rId34" Type="http://schemas.openxmlformats.org/officeDocument/2006/relationships/slideLayout" Target="../slideLayouts/slideLayout102.xml"/><Relationship Id="rId42" Type="http://schemas.openxmlformats.org/officeDocument/2006/relationships/slideLayout" Target="../slideLayouts/slideLayout110.xml"/><Relationship Id="rId47" Type="http://schemas.openxmlformats.org/officeDocument/2006/relationships/slideLayout" Target="../slideLayouts/slideLayout115.xml"/><Relationship Id="rId50" Type="http://schemas.openxmlformats.org/officeDocument/2006/relationships/slideLayout" Target="../slideLayouts/slideLayout118.xml"/><Relationship Id="rId55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0" Type="http://schemas.openxmlformats.org/officeDocument/2006/relationships/slideLayout" Target="../slideLayouts/slideLayout88.xml"/><Relationship Id="rId29" Type="http://schemas.openxmlformats.org/officeDocument/2006/relationships/slideLayout" Target="../slideLayouts/slideLayout97.xml"/><Relationship Id="rId41" Type="http://schemas.openxmlformats.org/officeDocument/2006/relationships/slideLayout" Target="../slideLayouts/slideLayout109.xml"/><Relationship Id="rId54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24" Type="http://schemas.openxmlformats.org/officeDocument/2006/relationships/slideLayout" Target="../slideLayouts/slideLayout92.xml"/><Relationship Id="rId32" Type="http://schemas.openxmlformats.org/officeDocument/2006/relationships/slideLayout" Target="../slideLayouts/slideLayout100.xml"/><Relationship Id="rId37" Type="http://schemas.openxmlformats.org/officeDocument/2006/relationships/slideLayout" Target="../slideLayouts/slideLayout105.xml"/><Relationship Id="rId40" Type="http://schemas.openxmlformats.org/officeDocument/2006/relationships/slideLayout" Target="../slideLayouts/slideLayout108.xml"/><Relationship Id="rId45" Type="http://schemas.openxmlformats.org/officeDocument/2006/relationships/slideLayout" Target="../slideLayouts/slideLayout113.xml"/><Relationship Id="rId53" Type="http://schemas.openxmlformats.org/officeDocument/2006/relationships/slideLayout" Target="../slideLayouts/slideLayout121.xml"/><Relationship Id="rId58" Type="http://schemas.openxmlformats.org/officeDocument/2006/relationships/theme" Target="../theme/theme3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23" Type="http://schemas.openxmlformats.org/officeDocument/2006/relationships/slideLayout" Target="../slideLayouts/slideLayout91.xml"/><Relationship Id="rId28" Type="http://schemas.openxmlformats.org/officeDocument/2006/relationships/slideLayout" Target="../slideLayouts/slideLayout96.xml"/><Relationship Id="rId36" Type="http://schemas.openxmlformats.org/officeDocument/2006/relationships/slideLayout" Target="../slideLayouts/slideLayout104.xml"/><Relationship Id="rId49" Type="http://schemas.openxmlformats.org/officeDocument/2006/relationships/slideLayout" Target="../slideLayouts/slideLayout117.xml"/><Relationship Id="rId57" Type="http://schemas.openxmlformats.org/officeDocument/2006/relationships/slideLayout" Target="../slideLayouts/slideLayout125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78.xml"/><Relationship Id="rId19" Type="http://schemas.openxmlformats.org/officeDocument/2006/relationships/slideLayout" Target="../slideLayouts/slideLayout87.xml"/><Relationship Id="rId31" Type="http://schemas.openxmlformats.org/officeDocument/2006/relationships/slideLayout" Target="../slideLayouts/slideLayout99.xml"/><Relationship Id="rId44" Type="http://schemas.openxmlformats.org/officeDocument/2006/relationships/slideLayout" Target="../slideLayouts/slideLayout112.xml"/><Relationship Id="rId52" Type="http://schemas.openxmlformats.org/officeDocument/2006/relationships/slideLayout" Target="../slideLayouts/slideLayout120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Relationship Id="rId22" Type="http://schemas.openxmlformats.org/officeDocument/2006/relationships/slideLayout" Target="../slideLayouts/slideLayout90.xml"/><Relationship Id="rId27" Type="http://schemas.openxmlformats.org/officeDocument/2006/relationships/slideLayout" Target="../slideLayouts/slideLayout95.xml"/><Relationship Id="rId30" Type="http://schemas.openxmlformats.org/officeDocument/2006/relationships/slideLayout" Target="../slideLayouts/slideLayout98.xml"/><Relationship Id="rId35" Type="http://schemas.openxmlformats.org/officeDocument/2006/relationships/slideLayout" Target="../slideLayouts/slideLayout103.xml"/><Relationship Id="rId43" Type="http://schemas.openxmlformats.org/officeDocument/2006/relationships/slideLayout" Target="../slideLayouts/slideLayout111.xml"/><Relationship Id="rId48" Type="http://schemas.openxmlformats.org/officeDocument/2006/relationships/slideLayout" Target="../slideLayouts/slideLayout116.xml"/><Relationship Id="rId56" Type="http://schemas.openxmlformats.org/officeDocument/2006/relationships/slideLayout" Target="../slideLayouts/slideLayout124.xml"/><Relationship Id="rId8" Type="http://schemas.openxmlformats.org/officeDocument/2006/relationships/slideLayout" Target="../slideLayouts/slideLayout76.xml"/><Relationship Id="rId51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5" Type="http://schemas.openxmlformats.org/officeDocument/2006/relationships/slideLayout" Target="../slideLayouts/slideLayout93.xml"/><Relationship Id="rId33" Type="http://schemas.openxmlformats.org/officeDocument/2006/relationships/slideLayout" Target="../slideLayouts/slideLayout101.xml"/><Relationship Id="rId38" Type="http://schemas.openxmlformats.org/officeDocument/2006/relationships/slideLayout" Target="../slideLayouts/slideLayout106.xml"/><Relationship Id="rId46" Type="http://schemas.openxmlformats.org/officeDocument/2006/relationships/slideLayout" Target="../slideLayouts/slideLayout114.xml"/><Relationship Id="rId59" Type="http://schemas.openxmlformats.org/officeDocument/2006/relationships/hyperlink" Target="https://www.facebook.com/" TargetMode="Externa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12/22/2020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2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2D63-D49A-483D-A344-763B56415AF6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05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xStyles>
    <p:titleStyle>
      <a:lvl1pPr algn="l" defTabSz="669646" rtl="0" eaLnBrk="1" latinLnBrk="0" hangingPunct="1">
        <a:lnSpc>
          <a:spcPct val="90000"/>
        </a:lnSpc>
        <a:spcBef>
          <a:spcPct val="0"/>
        </a:spcBef>
        <a:buNone/>
        <a:defRPr sz="32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412" indent="-167412" algn="l" defTabSz="669646" rtl="0" eaLnBrk="1" latinLnBrk="0" hangingPunct="1">
        <a:lnSpc>
          <a:spcPct val="90000"/>
        </a:lnSpc>
        <a:spcBef>
          <a:spcPts val="732"/>
        </a:spcBef>
        <a:buFont typeface="Arial" panose="020B0604020202020204" pitchFamily="34" charset="0"/>
        <a:buChar char="•"/>
        <a:defRPr sz="2051" kern="1200">
          <a:solidFill>
            <a:schemeClr val="tx1"/>
          </a:solidFill>
          <a:latin typeface="+mn-lt"/>
          <a:ea typeface="+mn-ea"/>
          <a:cs typeface="+mn-cs"/>
        </a:defRPr>
      </a:lvl1pPr>
      <a:lvl2pPr marL="502234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758" kern="1200">
          <a:solidFill>
            <a:schemeClr val="tx1"/>
          </a:solidFill>
          <a:latin typeface="+mn-lt"/>
          <a:ea typeface="+mn-ea"/>
          <a:cs typeface="+mn-cs"/>
        </a:defRPr>
      </a:lvl2pPr>
      <a:lvl3pPr marL="837058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465" kern="1200">
          <a:solidFill>
            <a:schemeClr val="tx1"/>
          </a:solidFill>
          <a:latin typeface="+mn-lt"/>
          <a:ea typeface="+mn-ea"/>
          <a:cs typeface="+mn-cs"/>
        </a:defRPr>
      </a:lvl3pPr>
      <a:lvl4pPr marL="1171880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4pPr>
      <a:lvl5pPr marL="1506703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5pPr>
      <a:lvl6pPr marL="1841526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6pPr>
      <a:lvl7pPr marL="2176349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7pPr>
      <a:lvl8pPr marL="2511172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8pPr>
      <a:lvl9pPr marL="2845995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1pPr>
      <a:lvl2pPr marL="334823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2pPr>
      <a:lvl3pPr marL="669646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3pPr>
      <a:lvl4pPr marL="1004469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4pPr>
      <a:lvl5pPr marL="1339292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5pPr>
      <a:lvl6pPr marL="1674115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6pPr>
      <a:lvl7pPr marL="2008937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7pPr>
      <a:lvl8pPr marL="2343761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8pPr>
      <a:lvl9pPr marL="2678583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-16049"/>
            <a:ext cx="9036214" cy="126594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/>
            <a:endParaRPr sz="175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93780" y="369206"/>
            <a:ext cx="3756441" cy="825840"/>
          </a:xfrm>
          <a:prstGeom prst="rect">
            <a:avLst/>
          </a:prstGeom>
        </p:spPr>
        <p:txBody>
          <a:bodyPr vert="horz" wrap="square" lIns="0" tIns="14260" rIns="0" bIns="0" rtlCol="0" anchor="ctr">
            <a:spAutoFit/>
          </a:bodyPr>
          <a:lstStyle/>
          <a:p>
            <a:pPr marL="12401" algn="ctr">
              <a:spcBef>
                <a:spcPts val="111"/>
              </a:spcBef>
            </a:pPr>
            <a:r>
              <a:rPr lang="en-US" sz="5273" dirty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sz="5273" dirty="0"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354011" y="228462"/>
            <a:ext cx="1313333" cy="892843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717686" y="20765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pPr defTabSz="1427973"/>
              <a:endParaRPr sz="175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pPr defTabSz="1427973"/>
              <a:endParaRPr sz="1758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290084" y="434456"/>
            <a:ext cx="1377260" cy="674679"/>
          </a:xfrm>
          <a:prstGeom prst="rect">
            <a:avLst/>
          </a:prstGeom>
        </p:spPr>
        <p:txBody>
          <a:bodyPr vert="horz" wrap="square" lIns="0" tIns="15501" rIns="0" bIns="0" rtlCol="0">
            <a:spAutoFit/>
          </a:bodyPr>
          <a:lstStyle/>
          <a:p>
            <a:pPr defTabSz="1427973">
              <a:spcBef>
                <a:spcPts val="122"/>
              </a:spcBef>
            </a:pPr>
            <a:r>
              <a:rPr lang="en-US" sz="2734" b="1" spc="10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734" b="1" spc="10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734" b="1" spc="10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734" b="1" spc="10" dirty="0" err="1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2734" b="1" spc="10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427973">
              <a:spcBef>
                <a:spcPts val="122"/>
              </a:spcBef>
            </a:pPr>
            <a:r>
              <a:rPr lang="en-US" sz="1465" b="1" spc="10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734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01706" y="828066"/>
            <a:ext cx="811751" cy="372444"/>
          </a:xfrm>
          <a:prstGeom prst="rect">
            <a:avLst/>
          </a:prstGeom>
        </p:spPr>
        <p:txBody>
          <a:bodyPr vert="horz" wrap="square" lIns="0" tIns="11781" rIns="0" bIns="0" rtlCol="0">
            <a:spAutoFit/>
          </a:bodyPr>
          <a:lstStyle/>
          <a:p>
            <a:pPr algn="ctr" defTabSz="1427973">
              <a:spcBef>
                <a:spcPts val="93"/>
              </a:spcBef>
            </a:pPr>
            <a:endParaRPr sz="2343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1474" y="1756312"/>
            <a:ext cx="184731" cy="5246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427973"/>
            <a:endParaRPr lang="ru-RU" sz="2809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73301" y="1562465"/>
            <a:ext cx="92906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427973"/>
            <a:r>
              <a:rPr lang="en-US" sz="4000" b="1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lang="en-US" sz="4000" b="1" dirty="0" smtClean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: ERGASHTIRUVCHI BOG‘LOVCHILAR</a:t>
            </a:r>
            <a:endParaRPr lang="ru-RU" sz="4000" b="1" dirty="0">
              <a:solidFill>
                <a:srgbClr val="1F497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1977" y="1506059"/>
            <a:ext cx="502537" cy="1549768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427973"/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91977" y="3310696"/>
            <a:ext cx="525606" cy="1549768"/>
          </a:xfrm>
          <a:prstGeom prst="round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427973"/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32" name="Picture 8" descr="Раскройте значок книги иллюстрация вектора. иллюстрации насчитывающей книги  - 476553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376" y="2802899"/>
            <a:ext cx="2231097" cy="2073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6205" y="2903409"/>
            <a:ext cx="2112310" cy="1872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91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212-mashq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847502" y="3013656"/>
            <a:ext cx="7459371" cy="1455311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Garchi</a:t>
            </a:r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mag‘rur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ham,</a:t>
            </a:r>
          </a:p>
          <a:p>
            <a:pPr defTabSz="669646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Piyolaga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choynak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Вахидов, Эркин Вахидович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890"/>
            <a:ext cx="2189409" cy="269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Рубаи Остыл зелёный чай. Вздыхает пиала (Людмила Ковенко) / Стихи.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2401" y="930997"/>
            <a:ext cx="3053098" cy="187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21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"/>
            <a:ext cx="9144000" cy="1044556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1427973"/>
            <a:endParaRPr lang="en-US" sz="32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427973"/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14" y="1044555"/>
            <a:ext cx="8377775" cy="6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7973"/>
            <a:r>
              <a:rPr lang="en-US" sz="351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9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4497" y="1240244"/>
            <a:ext cx="7128447" cy="303075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213-mashq. “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ergashtiruvchi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bog‘lovchilardan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96" y="1718871"/>
            <a:ext cx="2130962" cy="20734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4049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691508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400" dirty="0" smtClean="0"/>
              <a:t>TAKRORLASH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92632" y="1751573"/>
            <a:ext cx="3779166" cy="13174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ayiruv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42290" y="3474077"/>
            <a:ext cx="3869320" cy="132229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inkor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7948" y="1770253"/>
            <a:ext cx="3774851" cy="126852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biriktiruv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948" y="3474077"/>
            <a:ext cx="3774851" cy="132229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zidlov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12461" y="769895"/>
            <a:ext cx="5135314" cy="733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87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ERGASHTIRUVCHI BOG‘LOVCHILAR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0" y="915044"/>
            <a:ext cx="82853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O‘zaro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tobe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munosabatida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bo‘lgan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gap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bo‘laklari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gaplarni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bog‘lash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uchun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ishlatiladigan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ergashtiruvchi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sanaladi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214916" y="2864542"/>
            <a:ext cx="9573833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3529" y="3445985"/>
            <a:ext cx="7076941" cy="94387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Chunki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ya’ni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agar,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garchi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65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978"/>
            <a:ext cx="9258450" cy="67406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ANIQLOV </a:t>
            </a:r>
            <a:r>
              <a:rPr lang="en-US" sz="4000" dirty="0" err="1" smtClean="0"/>
              <a:t>BOG‘lOVCHISI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72302" y="916257"/>
            <a:ext cx="6439438" cy="1541186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 </a:t>
            </a:r>
            <a:r>
              <a:rPr kumimoji="0" lang="en-US" sz="3957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bo‘laklari</a:t>
            </a:r>
            <a:r>
              <a:rPr kumimoji="0" lang="en-US" sz="3957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kumimoji="0" lang="en-US" sz="3957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gaplarni</a:t>
            </a:r>
            <a:r>
              <a:rPr kumimoji="0" lang="en-US" sz="3957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tobelashtirib</a:t>
            </a:r>
            <a:r>
              <a:rPr kumimoji="0" lang="en-US" sz="3957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bog‘laydi</a:t>
            </a:r>
            <a:r>
              <a:rPr kumimoji="0" lang="en-US" sz="3957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957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1776" y="993612"/>
            <a:ext cx="1795821" cy="102837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Ya’ni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3355" y="2879204"/>
            <a:ext cx="8811740" cy="139173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Vatanimiz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poytaxtida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ya’ni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Toshkentda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diqqatga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sazovor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joylar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ko‘p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81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917339" y="830028"/>
            <a:ext cx="5309315" cy="106709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Aniqlov</a:t>
            </a:r>
            <a:r>
              <a:rPr lang="en-US" sz="32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bog‘lovchisi</a:t>
            </a:r>
            <a:r>
              <a:rPr lang="en-US" sz="32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gapga</a:t>
            </a:r>
            <a:r>
              <a:rPr lang="en-US" sz="32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izoh</a:t>
            </a:r>
            <a:r>
              <a:rPr lang="en-US" sz="32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</a:t>
            </a:r>
            <a:r>
              <a:rPr lang="en-US" sz="32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kiritadi</a:t>
            </a:r>
            <a:r>
              <a:rPr lang="en-US" sz="32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99242" y="2000421"/>
            <a:ext cx="8345510" cy="1307451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Julqunboy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Abdulla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Qodiriy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romanchiligining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asoschisidir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79545" y="3469524"/>
            <a:ext cx="8165207" cy="1580391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Bu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mazkur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anglatadi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49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978"/>
            <a:ext cx="9258450" cy="67406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SABAB BOG‘LOVCHILARI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1775" y="924497"/>
            <a:ext cx="8796447" cy="1192023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Gaplarni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o‘zaro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tobelantirib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bog‘laydi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ular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o‘rtasida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sabab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ma’nosini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ifodalaydi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2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23848" y="2341076"/>
            <a:ext cx="4150134" cy="86293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Chunki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negaki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1775" y="3310669"/>
            <a:ext cx="8796447" cy="1529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Qo‘rqoq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do‘st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dushmandan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xavflidir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chunki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dushmandan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ehtiyot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bo‘lasan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ammo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do‘stga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ishonasan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kumimoji="0" lang="ru-RU" sz="32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82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428747" y="864742"/>
            <a:ext cx="6286503" cy="106709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32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bog‘lovchilari</a:t>
            </a:r>
            <a:r>
              <a:rPr lang="en-US" sz="32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ergash</a:t>
            </a:r>
            <a:r>
              <a:rPr lang="en-US" sz="32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gapning</a:t>
            </a:r>
            <a:r>
              <a:rPr lang="en-US" sz="32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boshida</a:t>
            </a:r>
            <a:r>
              <a:rPr lang="en-US" sz="32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32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73487" y="2069849"/>
            <a:ext cx="8538693" cy="2768958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Badantarbiya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mashg‘ul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tez-tez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kasalga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chalinadi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chunki</a:t>
            </a:r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harakatsizlik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natijasida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a’zolari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zaiflashadi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76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7406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SHART BOG‘LOVCHILARI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1776" y="926692"/>
            <a:ext cx="8899478" cy="1505354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Gap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bo‘laklari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gaplarni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tobelantirib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bog‘laydi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ular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o‘rtasidagi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shart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ma’nosini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ifodalaydi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2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90278" y="2658797"/>
            <a:ext cx="7149950" cy="86293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Agar,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basharti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garchi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mabodo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4951" y="3675574"/>
            <a:ext cx="8454198" cy="121839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Agar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boshingga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qilich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kelsa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ham,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to‘g‘ri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gapir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45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212-mashq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936383" y="965916"/>
            <a:ext cx="6019438" cy="3245476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bitmakka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defTabSz="669646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Firdavsiy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defTabSz="669646">
              <a:lnSpc>
                <a:spcPct val="150000"/>
              </a:lnSpc>
            </a:pP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Chunki</a:t>
            </a:r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chekkan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ohing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69646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o‘zbegim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Вахидов, Эркин Вахидович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86" y="1107582"/>
            <a:ext cx="2189409" cy="269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70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7119</TotalTime>
  <Words>274</Words>
  <Application>Microsoft Office PowerPoint</Application>
  <PresentationFormat>Экран (16:9)</PresentationFormat>
  <Paragraphs>54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Arial</vt:lpstr>
      <vt:lpstr>Calibri</vt:lpstr>
      <vt:lpstr>Calibri Light</vt:lpstr>
      <vt:lpstr>Open Sans</vt:lpstr>
      <vt:lpstr>Open Sans Light</vt:lpstr>
      <vt:lpstr>Wingdings</vt:lpstr>
      <vt:lpstr>1_Office Theme</vt:lpstr>
      <vt:lpstr>1_Тема Office</vt:lpstr>
      <vt:lpstr>2_Office Theme</vt:lpstr>
      <vt:lpstr>Office Theme</vt:lpstr>
      <vt:lpstr>2_Тема Office</vt:lpstr>
      <vt:lpstr>ONA TILI</vt:lpstr>
      <vt:lpstr>TAKRORLASH</vt:lpstr>
      <vt:lpstr>ERGASHTIRUVCHI BOG‘LOVCHILAR</vt:lpstr>
      <vt:lpstr>ANIQLOV BOG‘lOVCHISI</vt:lpstr>
      <vt:lpstr>ESDA SAQLANG!</vt:lpstr>
      <vt:lpstr>SABAB BOG‘LOVCHILARI</vt:lpstr>
      <vt:lpstr>ESDA SAQLANG!</vt:lpstr>
      <vt:lpstr>SHART BOG‘LOVCHILARI</vt:lpstr>
      <vt:lpstr>212-mashq</vt:lpstr>
      <vt:lpstr>212-mashq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Учетная запись Майкрософт</cp:lastModifiedBy>
  <cp:revision>672</cp:revision>
  <cp:lastPrinted>2020-08-26T14:48:01Z</cp:lastPrinted>
  <dcterms:created xsi:type="dcterms:W3CDTF">2020-04-11T16:25:36Z</dcterms:created>
  <dcterms:modified xsi:type="dcterms:W3CDTF">2020-12-22T04:35:32Z</dcterms:modified>
</cp:coreProperties>
</file>