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13" r:id="rId4"/>
    <p:sldMasterId id="2147483919" r:id="rId5"/>
  </p:sldMasterIdLst>
  <p:notesMasterIdLst>
    <p:notesMasterId r:id="rId17"/>
  </p:notesMasterIdLst>
  <p:handoutMasterIdLst>
    <p:handoutMasterId r:id="rId18"/>
  </p:handoutMasterIdLst>
  <p:sldIdLst>
    <p:sldId id="466" r:id="rId6"/>
    <p:sldId id="474" r:id="rId7"/>
    <p:sldId id="455" r:id="rId8"/>
    <p:sldId id="467" r:id="rId9"/>
    <p:sldId id="458" r:id="rId10"/>
    <p:sldId id="470" r:id="rId11"/>
    <p:sldId id="472" r:id="rId12"/>
    <p:sldId id="471" r:id="rId13"/>
    <p:sldId id="465" r:id="rId14"/>
    <p:sldId id="473" r:id="rId15"/>
    <p:sldId id="440" r:id="rId16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66FFFF"/>
    <a:srgbClr val="008000"/>
    <a:srgbClr val="FF33CC"/>
    <a:srgbClr val="99FF99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81" d="100"/>
          <a:sy n="81" d="100"/>
        </p:scale>
        <p:origin x="102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396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8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66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600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631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92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939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522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513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380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314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89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9588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264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44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904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1398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394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5242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4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12/22/2020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-16049"/>
            <a:ext cx="9036214" cy="126594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/>
            <a:endParaRPr sz="1758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93780" y="369206"/>
            <a:ext cx="3756441" cy="825840"/>
          </a:xfrm>
          <a:prstGeom prst="rect">
            <a:avLst/>
          </a:prstGeom>
        </p:spPr>
        <p:txBody>
          <a:bodyPr vert="horz" wrap="square" lIns="0" tIns="14260" rIns="0" bIns="0" rtlCol="0" anchor="ctr">
            <a:spAutoFit/>
          </a:bodyPr>
          <a:lstStyle/>
          <a:p>
            <a:pPr marL="12401" algn="ctr">
              <a:spcBef>
                <a:spcPts val="111"/>
              </a:spcBef>
            </a:pPr>
            <a:r>
              <a:rPr lang="en-US" sz="5273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5273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354011" y="228462"/>
            <a:ext cx="1313333" cy="892843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pPr defTabSz="1427973"/>
              <a:endParaRPr sz="1758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pPr defTabSz="1427973"/>
              <a:endParaRPr sz="1758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290084" y="434456"/>
            <a:ext cx="1377260" cy="674679"/>
          </a:xfrm>
          <a:prstGeom prst="rect">
            <a:avLst/>
          </a:prstGeom>
        </p:spPr>
        <p:txBody>
          <a:bodyPr vert="horz" wrap="square" lIns="0" tIns="15501" rIns="0" bIns="0" rtlCol="0">
            <a:spAutoFit/>
          </a:bodyPr>
          <a:lstStyle/>
          <a:p>
            <a:pPr defTabSz="1427973">
              <a:spcBef>
                <a:spcPts val="122"/>
              </a:spcBef>
            </a:pPr>
            <a:r>
              <a:rPr lang="en-US" sz="2734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734" b="1" spc="10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734" b="1" spc="10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734" b="1" spc="10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2734" b="1" spc="10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1427973">
              <a:spcBef>
                <a:spcPts val="122"/>
              </a:spcBef>
            </a:pPr>
            <a:r>
              <a:rPr lang="en-US" sz="1465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734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01706" y="828066"/>
            <a:ext cx="811751" cy="372444"/>
          </a:xfrm>
          <a:prstGeom prst="rect">
            <a:avLst/>
          </a:prstGeom>
        </p:spPr>
        <p:txBody>
          <a:bodyPr vert="horz" wrap="square" lIns="0" tIns="11781" rIns="0" bIns="0" rtlCol="0">
            <a:spAutoFit/>
          </a:bodyPr>
          <a:lstStyle/>
          <a:p>
            <a:pPr algn="ctr" defTabSz="1427973">
              <a:spcBef>
                <a:spcPts val="93"/>
              </a:spcBef>
            </a:pPr>
            <a:endParaRPr sz="2343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1474" y="1756312"/>
            <a:ext cx="184731" cy="5246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427973"/>
            <a:endParaRPr lang="ru-RU" sz="280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73301" y="1562465"/>
            <a:ext cx="9290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427973"/>
            <a:r>
              <a:rPr lang="en-US" sz="400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000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: ERGASHTIRUVCHI BOG‘LOVCHILAR</a:t>
            </a:r>
            <a:endParaRPr lang="ru-RU" sz="4000" b="1" dirty="0">
              <a:solidFill>
                <a:srgbClr val="1F497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1977" y="1506059"/>
            <a:ext cx="502537" cy="1549768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91977" y="3310696"/>
            <a:ext cx="525606" cy="1549768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32" name="Picture 8" descr="Раскройте значок книги иллюстрация вектора. иллюстрации насчитывающей книги  - 476553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376" y="2802899"/>
            <a:ext cx="2231097" cy="2073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205" y="2903409"/>
            <a:ext cx="2112310" cy="1872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91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212-mashq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847502" y="3013656"/>
            <a:ext cx="7459371" cy="1455311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Garchi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mag‘rur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Piyolaga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choynak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Вахидов, Эркин Вахидович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890"/>
            <a:ext cx="2189409" cy="269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Рубаи Остыл зелёный чай. Вздыхает пиала (Людмила Ковенко) / Стихи.р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2401" y="930997"/>
            <a:ext cx="3053098" cy="18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21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4497" y="1240244"/>
            <a:ext cx="7128447" cy="303075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213-mashq.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ergashtiruvchi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96" y="1718871"/>
            <a:ext cx="2130962" cy="20734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TAKRORLASH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92632" y="1751573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2290" y="3474077"/>
            <a:ext cx="3869320" cy="132229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948" y="1770253"/>
            <a:ext cx="3774851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948" y="3474077"/>
            <a:ext cx="3774851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zidlov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2461" y="769895"/>
            <a:ext cx="5135314" cy="733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87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ERGASHTIRUVCHI BOG‘LOVCHILAR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2853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munosabatida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bog‘lash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ishlatiladigan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ergashtiruvchi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sanaladi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214916" y="2864542"/>
            <a:ext cx="9573833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3529" y="3445985"/>
            <a:ext cx="7076941" cy="94387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ya’ni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agar,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garchi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5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ANIQLOV </a:t>
            </a:r>
            <a:r>
              <a:rPr lang="en-US" sz="4000" dirty="0" err="1" smtClean="0"/>
              <a:t>BOG‘lOVCHISI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2302" y="916257"/>
            <a:ext cx="6439438" cy="154118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 </a:t>
            </a:r>
            <a:r>
              <a:rPr kumimoji="0" lang="en-US" sz="3957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bo‘laklari</a:t>
            </a:r>
            <a:r>
              <a:rPr kumimoji="0" lang="en-US" sz="3957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957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957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tobelashtirib</a:t>
            </a:r>
            <a:r>
              <a:rPr kumimoji="0" lang="en-US" sz="3957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bog‘laydi</a:t>
            </a:r>
            <a:r>
              <a:rPr kumimoji="0" lang="en-US" sz="3957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957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1776" y="993612"/>
            <a:ext cx="1795821" cy="1028371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Ya’ni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3355" y="2879204"/>
            <a:ext cx="8811740" cy="139173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Vatanimiz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poytaxtida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ya’ni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Toshkentda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diqqatga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sazovor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joylar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ko‘p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81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917339" y="830028"/>
            <a:ext cx="5309315" cy="106709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bog‘lovchisi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kiritadi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99242" y="2000421"/>
            <a:ext cx="8345510" cy="1307451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Julqunboy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romanchiligining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asoschisidir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579545" y="3469524"/>
            <a:ext cx="8165207" cy="1580391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mazkur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9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978"/>
            <a:ext cx="925845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SABAB BOG‘LOVCHILARI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1775" y="924497"/>
            <a:ext cx="8796447" cy="1192023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tobelantirib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bog‘laydi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ular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o‘rtasida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sabab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ma’nosini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ifodalaydi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23848" y="2341076"/>
            <a:ext cx="4150134" cy="86293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negaki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1775" y="3310669"/>
            <a:ext cx="8796447" cy="152945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Qo‘rqoq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do‘st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dushmandan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xavflidir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chunki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dushmandan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ehtiyot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bo‘lasan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ammo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do‘stga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ishonasan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32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82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428747" y="864742"/>
            <a:ext cx="6286503" cy="106709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bog‘lovchilari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ergash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2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373487" y="2069849"/>
            <a:ext cx="8538693" cy="2768958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Badantarbiya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mashg‘ul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harakatsizlik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a’zolari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zaiflashadi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76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740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SHART BOG‘LOVCHILARI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1776" y="926692"/>
            <a:ext cx="8899478" cy="1505354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Gap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bo‘laklari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gaplarni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tobelantirib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bog‘laydi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ular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o‘rtasidagi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shart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ma’nosini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ifodalaydi</a:t>
            </a:r>
            <a:r>
              <a:rPr kumimoji="0" lang="en-US" sz="32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90278" y="2658797"/>
            <a:ext cx="7149950" cy="86293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Agar,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basharti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garchi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mabodo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4951" y="3675574"/>
            <a:ext cx="8454198" cy="121839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Agar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boshingga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qilich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kelsa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to‘g‘ri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gapir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45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212-mashq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936383" y="965916"/>
            <a:ext cx="6019438" cy="3245476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bitmakka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Firdavsiy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ohing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69646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o‘zbegim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Вахидов, Эркин Вахидович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86" y="1107582"/>
            <a:ext cx="2189409" cy="269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70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7119</TotalTime>
  <Words>274</Words>
  <Application>Microsoft Office PowerPoint</Application>
  <PresentationFormat>Экран (16:9)</PresentationFormat>
  <Paragraphs>54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Office Theme</vt:lpstr>
      <vt:lpstr>2_Тема Office</vt:lpstr>
      <vt:lpstr>ONA TILI</vt:lpstr>
      <vt:lpstr>TAKRORLASH</vt:lpstr>
      <vt:lpstr>ERGASHTIRUVCHI BOG‘LOVCHILAR</vt:lpstr>
      <vt:lpstr>ANIQLOV BOG‘lOVCHISI</vt:lpstr>
      <vt:lpstr>ESDA SAQLANG!</vt:lpstr>
      <vt:lpstr>SABAB BOG‘LOVCHILARI</vt:lpstr>
      <vt:lpstr>ESDA SAQLANG!</vt:lpstr>
      <vt:lpstr>SHART BOG‘LOVCHILARI</vt:lpstr>
      <vt:lpstr>212-mashq</vt:lpstr>
      <vt:lpstr>212-mashq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Учетная запись Майкрософт</cp:lastModifiedBy>
  <cp:revision>672</cp:revision>
  <cp:lastPrinted>2020-08-26T14:48:01Z</cp:lastPrinted>
  <dcterms:created xsi:type="dcterms:W3CDTF">2020-04-11T16:25:36Z</dcterms:created>
  <dcterms:modified xsi:type="dcterms:W3CDTF">2020-12-22T04:35:32Z</dcterms:modified>
</cp:coreProperties>
</file>