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</p:sldMasterIdLst>
  <p:notesMasterIdLst>
    <p:notesMasterId r:id="rId21"/>
  </p:notesMasterIdLst>
  <p:handoutMasterIdLst>
    <p:handoutMasterId r:id="rId22"/>
  </p:handoutMasterIdLst>
  <p:sldIdLst>
    <p:sldId id="466" r:id="rId6"/>
    <p:sldId id="454" r:id="rId7"/>
    <p:sldId id="455" r:id="rId8"/>
    <p:sldId id="467" r:id="rId9"/>
    <p:sldId id="458" r:id="rId10"/>
    <p:sldId id="468" r:id="rId11"/>
    <p:sldId id="469" r:id="rId12"/>
    <p:sldId id="448" r:id="rId13"/>
    <p:sldId id="456" r:id="rId14"/>
    <p:sldId id="461" r:id="rId15"/>
    <p:sldId id="465" r:id="rId16"/>
    <p:sldId id="470" r:id="rId17"/>
    <p:sldId id="463" r:id="rId18"/>
    <p:sldId id="471" r:id="rId19"/>
    <p:sldId id="440" r:id="rId20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FFFF"/>
    <a:srgbClr val="CC3399"/>
    <a:srgbClr val="FF33CC"/>
    <a:srgbClr val="99FF99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>
        <p:scale>
          <a:sx n="89" d="100"/>
          <a:sy n="89" d="100"/>
        </p:scale>
        <p:origin x="-78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155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513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248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481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8409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8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6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600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062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4923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14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000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78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049"/>
            <a:ext cx="9174691" cy="12659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/>
            <a:endParaRPr sz="175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93780" y="369206"/>
            <a:ext cx="3756441" cy="825840"/>
          </a:xfrm>
          <a:prstGeom prst="rect">
            <a:avLst/>
          </a:prstGeom>
        </p:spPr>
        <p:txBody>
          <a:bodyPr vert="horz" wrap="square" lIns="0" tIns="14260" rIns="0" bIns="0" rtlCol="0" anchor="ctr">
            <a:spAutoFit/>
          </a:bodyPr>
          <a:lstStyle/>
          <a:p>
            <a:pPr marL="12401" algn="ctr">
              <a:spcBef>
                <a:spcPts val="111"/>
              </a:spcBef>
            </a:pPr>
            <a:r>
              <a:rPr lang="en-US" sz="5273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5273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54011" y="228462"/>
            <a:ext cx="1313333" cy="892843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90084" y="434456"/>
            <a:ext cx="1377260" cy="674679"/>
          </a:xfrm>
          <a:prstGeom prst="rect">
            <a:avLst/>
          </a:prstGeom>
        </p:spPr>
        <p:txBody>
          <a:bodyPr vert="horz" wrap="square" lIns="0" tIns="15501" rIns="0" bIns="0" rtlCol="0">
            <a:spAutoFit/>
          </a:bodyPr>
          <a:lstStyle/>
          <a:p>
            <a:pPr defTabSz="1427973">
              <a:spcBef>
                <a:spcPts val="122"/>
              </a:spcBef>
            </a:pPr>
            <a:r>
              <a:rPr lang="en-US" sz="2734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734" b="1" spc="10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734" b="1" spc="10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427973">
              <a:spcBef>
                <a:spcPts val="122"/>
              </a:spcBef>
            </a:pPr>
            <a:r>
              <a:rPr lang="en-US" sz="1465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73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01706" y="828066"/>
            <a:ext cx="811751" cy="372444"/>
          </a:xfrm>
          <a:prstGeom prst="rect">
            <a:avLst/>
          </a:prstGeom>
        </p:spPr>
        <p:txBody>
          <a:bodyPr vert="horz" wrap="square" lIns="0" tIns="11781" rIns="0" bIns="0" rtlCol="0">
            <a:spAutoFit/>
          </a:bodyPr>
          <a:lstStyle/>
          <a:p>
            <a:pPr algn="ctr" defTabSz="1427973">
              <a:spcBef>
                <a:spcPts val="93"/>
              </a:spcBef>
            </a:pPr>
            <a:endParaRPr sz="2343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1474" y="1756312"/>
            <a:ext cx="184731" cy="524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427973"/>
            <a:endParaRPr lang="ru-RU" sz="280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998" y="1707078"/>
            <a:ext cx="86996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427973"/>
            <a:r>
              <a:rPr lang="en-US" sz="32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: INKOR BOG‘LOVCHISI. </a:t>
            </a:r>
          </a:p>
          <a:p>
            <a:pPr algn="ctr" defTabSz="1427973"/>
            <a:r>
              <a:rPr lang="en-US" sz="3200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YAKKA VA TAKROR BOG‘LOVCHILAR</a:t>
            </a:r>
            <a:endParaRPr lang="ru-RU" sz="3200" b="1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1977" y="1506059"/>
            <a:ext cx="502537" cy="154976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1977" y="3310696"/>
            <a:ext cx="525606" cy="1549768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32" name="Picture 8" descr="Раскройте значок книги иллюстрация вектора. иллюстрации насчитывающей книги  - 476553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543" y="2784296"/>
            <a:ext cx="2231097" cy="207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Написание книги с ручкой | Бесплатно значо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727" y="2508430"/>
            <a:ext cx="1807775" cy="224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4218" y="1084088"/>
            <a:ext cx="8874005" cy="243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Agar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yakka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tarkibida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bunday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holatda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qo‘yilmaydi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4053" y="3597467"/>
            <a:ext cx="6724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keling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boray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0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879397" y="877620"/>
            <a:ext cx="6135814" cy="3733016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pokiza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55" y="1133341"/>
            <a:ext cx="2555487" cy="255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879398" y="927278"/>
            <a:ext cx="6084298" cy="3387143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o‘g‘lidurman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69646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og‘lon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o‘zbegim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10" y="991673"/>
            <a:ext cx="2544546" cy="225059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5910" y="3242263"/>
            <a:ext cx="2653048" cy="82424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Vohidov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11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205-mashq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2846230" cy="268176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5001" y="3056898"/>
            <a:ext cx="8023539" cy="1081825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koyib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o‘kinma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06083" y="1289534"/>
            <a:ext cx="4250029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Zunnunova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4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206-mashq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521269"/>
            <a:ext cx="91074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kunduz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kecha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tinchlik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azizim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627" y="1044448"/>
            <a:ext cx="86833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27973">
              <a:defRPr/>
            </a:pP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</a:t>
            </a:r>
            <a:r>
              <a:rPr lang="en-US" sz="3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boyliklardan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56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30103" y="1276005"/>
            <a:ext cx="7091926" cy="314954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208-mashq.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59" y="1572219"/>
            <a:ext cx="2176411" cy="218148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ESDA SAQLANG!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 BOG‘LOVCHISI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2853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yordamchisi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bog‘lovchisi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sanaladi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214916" y="2864542"/>
            <a:ext cx="9573833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2653" y="3319025"/>
            <a:ext cx="8729261" cy="1394643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kulgi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churq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ovoz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eshitiladi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6769" y="1135860"/>
            <a:ext cx="3594545" cy="92106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</a:t>
            </a:r>
            <a:endParaRPr kumimoji="0" lang="ru-RU" sz="3957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1903" y="2623025"/>
            <a:ext cx="8294643" cy="121430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shaklida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bo‘ladi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787962" y="968241"/>
            <a:ext cx="3118099" cy="125630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Na…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81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5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03031" y="929136"/>
            <a:ext cx="8937938" cy="106709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kampirning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Qoratoyning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yupatishlari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180304" y="2255658"/>
            <a:ext cx="8577329" cy="798491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derazalarni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510046" y="3210549"/>
            <a:ext cx="6123906" cy="1580391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javohir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93182" y="932815"/>
            <a:ext cx="8757632" cy="1880315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ishtiyoqi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bitmas-tuganmas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qudrat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888642" y="3019220"/>
            <a:ext cx="7714445" cy="164664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65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43942" y="868422"/>
            <a:ext cx="7959145" cy="147553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tabassum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yum-yum.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766291" y="2710127"/>
            <a:ext cx="7714445" cy="164664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zot,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05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2637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YAKKA VA TAKROR BOG‘LOVCHILAR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108725" y="3157907"/>
            <a:ext cx="8540031" cy="1868843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64061" y="1421411"/>
            <a:ext cx="6541491" cy="106421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ammo,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Написание книги с ручкой | Бесплатно значо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87" y="786925"/>
            <a:ext cx="1956209" cy="243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42190" y="3157907"/>
            <a:ext cx="8373209" cy="1349987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dam… dam,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2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3972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2283" y="1044448"/>
            <a:ext cx="8905939" cy="140550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Takror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qo‘llanuvchi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bog‘lovchisi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oldidan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yozuvda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qo‘yiladi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4328" y="2210901"/>
            <a:ext cx="8892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Yo‘lchi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kechgacha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ekinda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ekinda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ishlaydi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7123</TotalTime>
  <Words>419</Words>
  <Application>Microsoft Office PowerPoint</Application>
  <PresentationFormat>Экран (16:9)</PresentationFormat>
  <Paragraphs>79</Paragraphs>
  <Slides>15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1_Office Theme</vt:lpstr>
      <vt:lpstr>1_Тема Office</vt:lpstr>
      <vt:lpstr>2_Office Theme</vt:lpstr>
      <vt:lpstr>Office Theme</vt:lpstr>
      <vt:lpstr>2_Тема Office</vt:lpstr>
      <vt:lpstr>ONA TILI</vt:lpstr>
      <vt:lpstr>ESDA SAQLANG!</vt:lpstr>
      <vt:lpstr>INKOR BOG‘LOVCHISI</vt:lpstr>
      <vt:lpstr>ESDA SAQLANG!</vt:lpstr>
      <vt:lpstr>202-mashq</vt:lpstr>
      <vt:lpstr>203-mashq</vt:lpstr>
      <vt:lpstr>203-mashq</vt:lpstr>
      <vt:lpstr>YAKKA VA TAKROR BOG‘LOVCHILAR</vt:lpstr>
      <vt:lpstr>ESDA SAQLANG!</vt:lpstr>
      <vt:lpstr>ESDA SAQLANG!</vt:lpstr>
      <vt:lpstr>205-mashq</vt:lpstr>
      <vt:lpstr>205-mashq</vt:lpstr>
      <vt:lpstr>205-mashq</vt:lpstr>
      <vt:lpstr>206-mashq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Admin</cp:lastModifiedBy>
  <cp:revision>669</cp:revision>
  <cp:lastPrinted>2020-08-26T14:48:01Z</cp:lastPrinted>
  <dcterms:created xsi:type="dcterms:W3CDTF">2020-04-11T16:25:36Z</dcterms:created>
  <dcterms:modified xsi:type="dcterms:W3CDTF">2020-12-21T17:46:17Z</dcterms:modified>
</cp:coreProperties>
</file>