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913" r:id="rId4"/>
    <p:sldMasterId id="2147483919" r:id="rId5"/>
  </p:sldMasterIdLst>
  <p:notesMasterIdLst>
    <p:notesMasterId r:id="rId19"/>
  </p:notesMasterIdLst>
  <p:handoutMasterIdLst>
    <p:handoutMasterId r:id="rId20"/>
  </p:handoutMasterIdLst>
  <p:sldIdLst>
    <p:sldId id="461" r:id="rId6"/>
    <p:sldId id="454" r:id="rId7"/>
    <p:sldId id="462" r:id="rId8"/>
    <p:sldId id="448" r:id="rId9"/>
    <p:sldId id="456" r:id="rId10"/>
    <p:sldId id="457" r:id="rId11"/>
    <p:sldId id="465" r:id="rId12"/>
    <p:sldId id="466" r:id="rId13"/>
    <p:sldId id="451" r:id="rId14"/>
    <p:sldId id="463" r:id="rId15"/>
    <p:sldId id="464" r:id="rId16"/>
    <p:sldId id="460" r:id="rId17"/>
    <p:sldId id="440" r:id="rId18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3399"/>
    <a:srgbClr val="FF33CC"/>
    <a:srgbClr val="99FF99"/>
    <a:srgbClr val="66FFFF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6" d="100"/>
          <a:sy n="76" d="100"/>
        </p:scale>
        <p:origin x="952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1557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281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208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716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14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000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042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341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538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634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6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758"/>
            </a:lvl1pPr>
            <a:lvl2pPr marL="334823" indent="0" algn="ctr">
              <a:buNone/>
              <a:defRPr sz="1465"/>
            </a:lvl2pPr>
            <a:lvl3pPr marL="669646" indent="0" algn="ctr">
              <a:buNone/>
              <a:defRPr sz="1318"/>
            </a:lvl3pPr>
            <a:lvl4pPr marL="1004469" indent="0" algn="ctr">
              <a:buNone/>
              <a:defRPr sz="1172"/>
            </a:lvl4pPr>
            <a:lvl5pPr marL="1339292" indent="0" algn="ctr">
              <a:buNone/>
              <a:defRPr sz="1172"/>
            </a:lvl5pPr>
            <a:lvl6pPr marL="1674115" indent="0" algn="ctr">
              <a:buNone/>
              <a:defRPr sz="1172"/>
            </a:lvl6pPr>
            <a:lvl7pPr marL="2008937" indent="0" algn="ctr">
              <a:buNone/>
              <a:defRPr sz="1172"/>
            </a:lvl7pPr>
            <a:lvl8pPr marL="2343761" indent="0" algn="ctr">
              <a:buNone/>
              <a:defRPr sz="1172"/>
            </a:lvl8pPr>
            <a:lvl9pPr marL="2678583" indent="0" algn="ctr">
              <a:buNone/>
              <a:defRPr sz="117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28314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18944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758">
                <a:solidFill>
                  <a:schemeClr val="tx1">
                    <a:tint val="75000"/>
                  </a:schemeClr>
                </a:solidFill>
              </a:defRPr>
            </a:lvl1pPr>
            <a:lvl2pPr marL="334823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2pPr>
            <a:lvl3pPr marL="669646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3pPr>
            <a:lvl4pPr marL="1004469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4pPr>
            <a:lvl5pPr marL="1339292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5pPr>
            <a:lvl6pPr marL="1674115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6pPr>
            <a:lvl7pPr marL="2008937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7pPr>
            <a:lvl8pPr marL="2343761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8pPr>
            <a:lvl9pPr marL="2678583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99588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2645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6441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44904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1398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2343"/>
            </a:lvl1pPr>
            <a:lvl2pPr>
              <a:defRPr sz="2051"/>
            </a:lvl2pPr>
            <a:lvl3pPr>
              <a:defRPr sz="1758"/>
            </a:lvl3pPr>
            <a:lvl4pPr>
              <a:defRPr sz="1465"/>
            </a:lvl4pPr>
            <a:lvl5pPr>
              <a:defRPr sz="1465"/>
            </a:lvl5pPr>
            <a:lvl6pPr>
              <a:defRPr sz="1465"/>
            </a:lvl6pPr>
            <a:lvl7pPr>
              <a:defRPr sz="1465"/>
            </a:lvl7pPr>
            <a:lvl8pPr>
              <a:defRPr sz="1465"/>
            </a:lvl8pPr>
            <a:lvl9pPr>
              <a:defRPr sz="146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3946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 marL="0" indent="0">
              <a:buNone/>
              <a:defRPr sz="2343"/>
            </a:lvl1pPr>
            <a:lvl2pPr marL="334823" indent="0">
              <a:buNone/>
              <a:defRPr sz="2051"/>
            </a:lvl2pPr>
            <a:lvl3pPr marL="669646" indent="0">
              <a:buNone/>
              <a:defRPr sz="1758"/>
            </a:lvl3pPr>
            <a:lvl4pPr marL="1004469" indent="0">
              <a:buNone/>
              <a:defRPr sz="1465"/>
            </a:lvl4pPr>
            <a:lvl5pPr marL="1339292" indent="0">
              <a:buNone/>
              <a:defRPr sz="1465"/>
            </a:lvl5pPr>
            <a:lvl6pPr marL="1674115" indent="0">
              <a:buNone/>
              <a:defRPr sz="1465"/>
            </a:lvl6pPr>
            <a:lvl7pPr marL="2008937" indent="0">
              <a:buNone/>
              <a:defRPr sz="1465"/>
            </a:lvl7pPr>
            <a:lvl8pPr marL="2343761" indent="0">
              <a:buNone/>
              <a:defRPr sz="1465"/>
            </a:lvl8pPr>
            <a:lvl9pPr marL="2678583" indent="0">
              <a:buNone/>
              <a:defRPr sz="146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711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5242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149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55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xStyles>
    <p:titleStyle>
      <a:lvl1pPr algn="l" defTabSz="669646" rtl="0" eaLnBrk="1" latinLnBrk="0" hangingPunct="1">
        <a:lnSpc>
          <a:spcPct val="90000"/>
        </a:lnSpc>
        <a:spcBef>
          <a:spcPct val="0"/>
        </a:spcBef>
        <a:buNone/>
        <a:defRPr sz="32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412" indent="-167412" algn="l" defTabSz="669646" rtl="0" eaLnBrk="1" latinLnBrk="0" hangingPunct="1">
        <a:lnSpc>
          <a:spcPct val="90000"/>
        </a:lnSpc>
        <a:spcBef>
          <a:spcPts val="732"/>
        </a:spcBef>
        <a:buFont typeface="Arial" panose="020B0604020202020204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1pPr>
      <a:lvl2pPr marL="502234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2pPr>
      <a:lvl3pPr marL="837058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3pPr>
      <a:lvl4pPr marL="1171880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506703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841526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176349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511172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845995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1pPr>
      <a:lvl2pPr marL="33482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2pPr>
      <a:lvl3pPr marL="669646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3pPr>
      <a:lvl4pPr marL="1004469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339292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674115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008937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343761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67858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049"/>
            <a:ext cx="9143999" cy="12659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/>
            <a:endParaRPr sz="17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93780" y="369206"/>
            <a:ext cx="3756441" cy="825840"/>
          </a:xfrm>
          <a:prstGeom prst="rect">
            <a:avLst/>
          </a:prstGeom>
        </p:spPr>
        <p:txBody>
          <a:bodyPr vert="horz" wrap="square" lIns="0" tIns="14260" rIns="0" bIns="0" rtlCol="0" anchor="ctr">
            <a:spAutoFit/>
          </a:bodyPr>
          <a:lstStyle/>
          <a:p>
            <a:pPr marL="12401" algn="ctr">
              <a:spcBef>
                <a:spcPts val="111"/>
              </a:spcBef>
            </a:pPr>
            <a:r>
              <a:rPr lang="en-US" sz="5273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5273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354011" y="228462"/>
            <a:ext cx="1313333" cy="892843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pPr defTabSz="1427973"/>
              <a:endParaRPr sz="1758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pPr defTabSz="1427973"/>
              <a:endParaRPr sz="1758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290084" y="434456"/>
            <a:ext cx="1377260" cy="674679"/>
          </a:xfrm>
          <a:prstGeom prst="rect">
            <a:avLst/>
          </a:prstGeom>
        </p:spPr>
        <p:txBody>
          <a:bodyPr vert="horz" wrap="square" lIns="0" tIns="15501" rIns="0" bIns="0" rtlCol="0">
            <a:spAutoFit/>
          </a:bodyPr>
          <a:lstStyle/>
          <a:p>
            <a:pPr defTabSz="1427973">
              <a:spcBef>
                <a:spcPts val="122"/>
              </a:spcBef>
            </a:pPr>
            <a:r>
              <a:rPr lang="en-US" sz="2734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34" b="1" spc="10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 </a:t>
            </a:r>
            <a:r>
              <a:rPr lang="en-US" sz="2734" b="1" spc="10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734" b="1" spc="10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427973">
              <a:spcBef>
                <a:spcPts val="122"/>
              </a:spcBef>
            </a:pPr>
            <a:r>
              <a:rPr lang="en-US" sz="1465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73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01706" y="828066"/>
            <a:ext cx="811751" cy="372444"/>
          </a:xfrm>
          <a:prstGeom prst="rect">
            <a:avLst/>
          </a:prstGeom>
        </p:spPr>
        <p:txBody>
          <a:bodyPr vert="horz" wrap="square" lIns="0" tIns="11781" rIns="0" bIns="0" rtlCol="0">
            <a:spAutoFit/>
          </a:bodyPr>
          <a:lstStyle/>
          <a:p>
            <a:pPr algn="ctr" defTabSz="1427973">
              <a:spcBef>
                <a:spcPts val="93"/>
              </a:spcBef>
            </a:pPr>
            <a:endParaRPr sz="2343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1474" y="1756312"/>
            <a:ext cx="184731" cy="524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427973"/>
            <a:endParaRPr lang="ru-RU" sz="280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6629" y="1643501"/>
            <a:ext cx="7970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427973"/>
            <a:r>
              <a:rPr lang="en-US" sz="3600" b="1" dirty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MAVZU: </a:t>
            </a:r>
            <a:r>
              <a:rPr lang="en-US" sz="3600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ZIDLOV BOG‘LOVCHILARI</a:t>
            </a:r>
            <a:endParaRPr lang="ru-RU" sz="3600" b="1" dirty="0">
              <a:solidFill>
                <a:srgbClr val="1F497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554208" y="265241"/>
            <a:ext cx="798057" cy="669632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1427973"/>
              <a:endParaRPr sz="3746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1427973"/>
              <a:endParaRPr sz="3746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1427973"/>
              <a:endParaRPr sz="3746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1427973"/>
              <a:endParaRPr sz="3746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247133" y="1474729"/>
            <a:ext cx="614149" cy="1549768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60428" y="3249335"/>
            <a:ext cx="614149" cy="1549768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619" y="49305"/>
            <a:ext cx="1073195" cy="11512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5950" y="2480903"/>
            <a:ext cx="2735756" cy="21915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6230" y="2683442"/>
            <a:ext cx="2095770" cy="178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34851" y="1030311"/>
            <a:ext cx="8596648" cy="1207775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odamiylik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34851" y="2730321"/>
            <a:ext cx="8596648" cy="1506827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>
              <a:lnSpc>
                <a:spcPct val="150000"/>
              </a:lnSpc>
            </a:pP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yuqtirmadim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26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02841" y="888643"/>
            <a:ext cx="8738316" cy="1259291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Xalqni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qo‘rqitgan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dardiga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sherik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marddir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02841" y="2299815"/>
            <a:ext cx="8738316" cy="1171978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Sobir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o‘qishda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sportda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02841" y="3623674"/>
            <a:ext cx="8738316" cy="1171978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go‘zalligi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kamol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14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264015" y="2987898"/>
            <a:ext cx="8738315" cy="1944710"/>
          </a:xfrm>
          <a:prstGeom prst="doubleWave">
            <a:avLst>
              <a:gd name="adj1" fmla="val 6250"/>
              <a:gd name="adj2" fmla="val 997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669646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shunaqa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deyayotgandir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Двойная волна 3"/>
          <p:cNvSpPr/>
          <p:nvPr/>
        </p:nvSpPr>
        <p:spPr>
          <a:xfrm>
            <a:off x="141667" y="842635"/>
            <a:ext cx="8860664" cy="2029353"/>
          </a:xfrm>
          <a:prstGeom prst="doubleWave">
            <a:avLst>
              <a:gd name="adj1" fmla="val 6250"/>
              <a:gd name="adj2" fmla="val 997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669646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bajarganda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62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9144000" cy="10445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497" y="1224554"/>
            <a:ext cx="7128447" cy="348432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201-mashq.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qatnashtirib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foydalanganingizni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12" y="1418021"/>
            <a:ext cx="2174387" cy="2283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ESDA SAQLANG!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92632" y="1751573"/>
            <a:ext cx="3779166" cy="1317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42290" y="3474077"/>
            <a:ext cx="3869320" cy="13222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948" y="1770253"/>
            <a:ext cx="3774851" cy="126852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biriktiruv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7948" y="3474077"/>
            <a:ext cx="3774851" cy="132229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zidlov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12461" y="769895"/>
            <a:ext cx="5135314" cy="7337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00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ZIDLOV BOG‘LOVCHILARI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7596" y="956396"/>
            <a:ext cx="84088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O‘zaro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zidlik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munosabatida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bo‘luvchi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uyushiq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yoki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bir-biriga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-476518" y="3155324"/>
            <a:ext cx="10761906" cy="1988176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1446" y="2526056"/>
            <a:ext cx="6400800" cy="85772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ammo,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lekin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biroq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5239" y="3611546"/>
            <a:ext cx="8161162" cy="138505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bulut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ammo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yomg‘ir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yog‘madi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46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-463640" y="404868"/>
            <a:ext cx="10071279" cy="2583846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gullarning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rayhonning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Цветник из однолетников неповторим! — FloweryVale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42" y="2479180"/>
            <a:ext cx="3116687" cy="247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Rayhonning shifobaxsh xususiyatlari | gujum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8187" y="2479180"/>
            <a:ext cx="3244140" cy="247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2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978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ESDA SAQLANG!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82017" y="937164"/>
            <a:ext cx="3594545" cy="92106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Modal </a:t>
            </a:r>
            <a:r>
              <a:rPr kumimoji="0" lang="en-US" sz="3957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endParaRPr kumimoji="0" lang="ru-RU" sz="3957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45805" y="2095453"/>
            <a:ext cx="4928290" cy="86293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Zidlov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bog‘lovchisi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3439" y="3103808"/>
            <a:ext cx="8462831" cy="1647909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jarang-jurung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ovozlar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g‘ashini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keltirmas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xayolini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chalg‘itib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orom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bag‘ishlardi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45103" y="809685"/>
            <a:ext cx="2717103" cy="125630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78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978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ESDA SAQLANG!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37033" y="817161"/>
            <a:ext cx="4250028" cy="94511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-u, -</a:t>
            </a:r>
            <a:r>
              <a:rPr kumimoji="0" lang="en-US" sz="3957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</a:t>
            </a:r>
            <a:r>
              <a:rPr kumimoji="0" lang="en-US" sz="3957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-da, ham </a:t>
            </a:r>
            <a:endParaRPr kumimoji="0" lang="ru-RU" sz="3957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7647" y="1945256"/>
            <a:ext cx="8880576" cy="84645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Zidlov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vazifasini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bajaradi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1776" y="3029792"/>
            <a:ext cx="8796447" cy="167176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Yo‘qchilik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g‘ayratli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ishchan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odamning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eshigidan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mo‘ralaydi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-yu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ammo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ichkariga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olmaydi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21776" y="806202"/>
            <a:ext cx="3175674" cy="900976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72095" y="2066781"/>
            <a:ext cx="6517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1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83713" y="1040922"/>
            <a:ext cx="8738316" cy="1259291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U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turmushidan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umridan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24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24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roziligini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berolmas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02841" y="2614410"/>
            <a:ext cx="8738316" cy="1931831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Agar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qizning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ro‘molchasiga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solgan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somon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24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demoqchiligini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bilmasang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davlatingga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qo‘yaman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48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76895" y="901521"/>
            <a:ext cx="8590207" cy="2768958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Qurvonbibi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eshigiga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yonboshdagi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90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28788" y="925584"/>
            <a:ext cx="8641727" cy="1193954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bayramlar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24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24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Navro‘zning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tarovati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shukuhi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o‘zgacha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61" y="2318398"/>
            <a:ext cx="3666521" cy="2317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667" y="2318398"/>
            <a:ext cx="3837905" cy="231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2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6958</TotalTime>
  <Words>322</Words>
  <Application>Microsoft Office PowerPoint</Application>
  <PresentationFormat>Экран (16:9)</PresentationFormat>
  <Paragraphs>59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1_Тема Office</vt:lpstr>
      <vt:lpstr>2_Office Theme</vt:lpstr>
      <vt:lpstr>Office Theme</vt:lpstr>
      <vt:lpstr>2_Тема Office</vt:lpstr>
      <vt:lpstr>ONA TILI</vt:lpstr>
      <vt:lpstr>ESDA SAQLANG!</vt:lpstr>
      <vt:lpstr>ZIDLOV BOG‘LOVCHILARI</vt:lpstr>
      <vt:lpstr>1-topshiriq</vt:lpstr>
      <vt:lpstr>ESDA SAQLANG!</vt:lpstr>
      <vt:lpstr>ESDA SAQLANG!</vt:lpstr>
      <vt:lpstr>198-mashq</vt:lpstr>
      <vt:lpstr>198-mashq</vt:lpstr>
      <vt:lpstr>199-mashq</vt:lpstr>
      <vt:lpstr>199-mashq</vt:lpstr>
      <vt:lpstr>200-mashq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651</cp:revision>
  <cp:lastPrinted>2020-08-26T14:48:01Z</cp:lastPrinted>
  <dcterms:created xsi:type="dcterms:W3CDTF">2020-04-11T16:25:36Z</dcterms:created>
  <dcterms:modified xsi:type="dcterms:W3CDTF">2020-12-15T07:57:08Z</dcterms:modified>
</cp:coreProperties>
</file>