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2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63" r:id="rId2"/>
    <p:sldMasterId id="2147483799" r:id="rId3"/>
    <p:sldMasterId id="2147483913" r:id="rId4"/>
    <p:sldMasterId id="2147483919" r:id="rId5"/>
  </p:sldMasterIdLst>
  <p:notesMasterIdLst>
    <p:notesMasterId r:id="rId19"/>
  </p:notesMasterIdLst>
  <p:handoutMasterIdLst>
    <p:handoutMasterId r:id="rId20"/>
  </p:handoutMasterIdLst>
  <p:sldIdLst>
    <p:sldId id="390" r:id="rId6"/>
    <p:sldId id="454" r:id="rId7"/>
    <p:sldId id="448" r:id="rId8"/>
    <p:sldId id="463" r:id="rId9"/>
    <p:sldId id="455" r:id="rId10"/>
    <p:sldId id="456" r:id="rId11"/>
    <p:sldId id="461" r:id="rId12"/>
    <p:sldId id="451" r:id="rId13"/>
    <p:sldId id="458" r:id="rId14"/>
    <p:sldId id="462" r:id="rId15"/>
    <p:sldId id="464" r:id="rId16"/>
    <p:sldId id="465" r:id="rId17"/>
    <p:sldId id="440" r:id="rId18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8000"/>
    <a:srgbClr val="CC3399"/>
    <a:srgbClr val="FF33CC"/>
    <a:srgbClr val="99FF99"/>
    <a:srgbClr val="FF9900"/>
    <a:srgbClr val="FF66CC"/>
    <a:srgbClr val="FFCC99"/>
    <a:srgbClr val="FFC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88261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9081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513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580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4155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314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9481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566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30008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7787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634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631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1"/>
          </a:xfrm>
        </p:spPr>
        <p:txBody>
          <a:bodyPr/>
          <a:lstStyle>
            <a:lvl1pPr marL="0" indent="0" algn="ctr">
              <a:buNone/>
              <a:defRPr sz="1758"/>
            </a:lvl1pPr>
            <a:lvl2pPr marL="334823" indent="0" algn="ctr">
              <a:buNone/>
              <a:defRPr sz="1465"/>
            </a:lvl2pPr>
            <a:lvl3pPr marL="669646" indent="0" algn="ctr">
              <a:buNone/>
              <a:defRPr sz="1318"/>
            </a:lvl3pPr>
            <a:lvl4pPr marL="1004469" indent="0" algn="ctr">
              <a:buNone/>
              <a:defRPr sz="1172"/>
            </a:lvl4pPr>
            <a:lvl5pPr marL="1339292" indent="0" algn="ctr">
              <a:buNone/>
              <a:defRPr sz="1172"/>
            </a:lvl5pPr>
            <a:lvl6pPr marL="1674115" indent="0" algn="ctr">
              <a:buNone/>
              <a:defRPr sz="1172"/>
            </a:lvl6pPr>
            <a:lvl7pPr marL="2008937" indent="0" algn="ctr">
              <a:buNone/>
              <a:defRPr sz="1172"/>
            </a:lvl7pPr>
            <a:lvl8pPr marL="2343761" indent="0" algn="ctr">
              <a:buNone/>
              <a:defRPr sz="1172"/>
            </a:lvl8pPr>
            <a:lvl9pPr marL="2678583" indent="0" algn="ctr">
              <a:buNone/>
              <a:defRPr sz="1172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283147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189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39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758">
                <a:solidFill>
                  <a:schemeClr val="tx1">
                    <a:tint val="75000"/>
                  </a:schemeClr>
                </a:solidFill>
              </a:defRPr>
            </a:lvl1pPr>
            <a:lvl2pPr marL="334823" indent="0">
              <a:buNone/>
              <a:defRPr sz="1465">
                <a:solidFill>
                  <a:schemeClr val="tx1">
                    <a:tint val="75000"/>
                  </a:schemeClr>
                </a:solidFill>
              </a:defRPr>
            </a:lvl2pPr>
            <a:lvl3pPr marL="669646" indent="0">
              <a:buNone/>
              <a:defRPr sz="1318">
                <a:solidFill>
                  <a:schemeClr val="tx1">
                    <a:tint val="75000"/>
                  </a:schemeClr>
                </a:solidFill>
              </a:defRPr>
            </a:lvl3pPr>
            <a:lvl4pPr marL="1004469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4pPr>
            <a:lvl5pPr marL="1339292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5pPr>
            <a:lvl6pPr marL="1674115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6pPr>
            <a:lvl7pPr marL="2008937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7pPr>
            <a:lvl8pPr marL="2343761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8pPr>
            <a:lvl9pPr marL="2678583" indent="0">
              <a:buNone/>
              <a:defRPr sz="11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99588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2645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758" b="1"/>
            </a:lvl1pPr>
            <a:lvl2pPr marL="334823" indent="0">
              <a:buNone/>
              <a:defRPr sz="1465" b="1"/>
            </a:lvl2pPr>
            <a:lvl3pPr marL="669646" indent="0">
              <a:buNone/>
              <a:defRPr sz="1318" b="1"/>
            </a:lvl3pPr>
            <a:lvl4pPr marL="1004469" indent="0">
              <a:buNone/>
              <a:defRPr sz="1172" b="1"/>
            </a:lvl4pPr>
            <a:lvl5pPr marL="1339292" indent="0">
              <a:buNone/>
              <a:defRPr sz="1172" b="1"/>
            </a:lvl5pPr>
            <a:lvl6pPr marL="1674115" indent="0">
              <a:buNone/>
              <a:defRPr sz="1172" b="1"/>
            </a:lvl6pPr>
            <a:lvl7pPr marL="2008937" indent="0">
              <a:buNone/>
              <a:defRPr sz="1172" b="1"/>
            </a:lvl7pPr>
            <a:lvl8pPr marL="2343761" indent="0">
              <a:buNone/>
              <a:defRPr sz="1172" b="1"/>
            </a:lvl8pPr>
            <a:lvl9pPr marL="2678583" indent="0">
              <a:buNone/>
              <a:defRPr sz="1172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6441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944904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2213988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>
              <a:defRPr sz="2343"/>
            </a:lvl1pPr>
            <a:lvl2pPr>
              <a:defRPr sz="2051"/>
            </a:lvl2pPr>
            <a:lvl3pPr>
              <a:defRPr sz="1758"/>
            </a:lvl3pPr>
            <a:lvl4pPr>
              <a:defRPr sz="1465"/>
            </a:lvl4pPr>
            <a:lvl5pPr>
              <a:defRPr sz="1465"/>
            </a:lvl5pPr>
            <a:lvl6pPr>
              <a:defRPr sz="1465"/>
            </a:lvl6pPr>
            <a:lvl7pPr>
              <a:defRPr sz="1465"/>
            </a:lvl7pPr>
            <a:lvl8pPr>
              <a:defRPr sz="1465"/>
            </a:lvl8pPr>
            <a:lvl9pPr>
              <a:defRPr sz="146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03946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343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2" y="740570"/>
            <a:ext cx="4629150" cy="3655219"/>
          </a:xfrm>
        </p:spPr>
        <p:txBody>
          <a:bodyPr/>
          <a:lstStyle>
            <a:lvl1pPr marL="0" indent="0">
              <a:buNone/>
              <a:defRPr sz="2343"/>
            </a:lvl1pPr>
            <a:lvl2pPr marL="334823" indent="0">
              <a:buNone/>
              <a:defRPr sz="2051"/>
            </a:lvl2pPr>
            <a:lvl3pPr marL="669646" indent="0">
              <a:buNone/>
              <a:defRPr sz="1758"/>
            </a:lvl3pPr>
            <a:lvl4pPr marL="1004469" indent="0">
              <a:buNone/>
              <a:defRPr sz="1465"/>
            </a:lvl4pPr>
            <a:lvl5pPr marL="1339292" indent="0">
              <a:buNone/>
              <a:defRPr sz="1465"/>
            </a:lvl5pPr>
            <a:lvl6pPr marL="1674115" indent="0">
              <a:buNone/>
              <a:defRPr sz="1465"/>
            </a:lvl6pPr>
            <a:lvl7pPr marL="2008937" indent="0">
              <a:buNone/>
              <a:defRPr sz="1465"/>
            </a:lvl7pPr>
            <a:lvl8pPr marL="2343761" indent="0">
              <a:buNone/>
              <a:defRPr sz="1465"/>
            </a:lvl8pPr>
            <a:lvl9pPr marL="2678583" indent="0">
              <a:buNone/>
              <a:defRPr sz="146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172"/>
            </a:lvl1pPr>
            <a:lvl2pPr marL="334823" indent="0">
              <a:buNone/>
              <a:defRPr sz="1025"/>
            </a:lvl2pPr>
            <a:lvl3pPr marL="669646" indent="0">
              <a:buNone/>
              <a:defRPr sz="879"/>
            </a:lvl3pPr>
            <a:lvl4pPr marL="1004469" indent="0">
              <a:buNone/>
              <a:defRPr sz="732"/>
            </a:lvl4pPr>
            <a:lvl5pPr marL="1339292" indent="0">
              <a:buNone/>
              <a:defRPr sz="732"/>
            </a:lvl5pPr>
            <a:lvl6pPr marL="1674115" indent="0">
              <a:buNone/>
              <a:defRPr sz="732"/>
            </a:lvl6pPr>
            <a:lvl7pPr marL="2008937" indent="0">
              <a:buNone/>
              <a:defRPr sz="732"/>
            </a:lvl7pPr>
            <a:lvl8pPr marL="2343761" indent="0">
              <a:buNone/>
              <a:defRPr sz="732"/>
            </a:lvl8pPr>
            <a:lvl9pPr marL="2678583" indent="0">
              <a:buNone/>
              <a:defRPr sz="73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7111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052423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149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5165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1786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903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78600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75738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07386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8847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9132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2099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466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81.xml"/><Relationship Id="rId18" Type="http://schemas.openxmlformats.org/officeDocument/2006/relationships/slideLayout" Target="../slideLayouts/slideLayout86.xml"/><Relationship Id="rId26" Type="http://schemas.openxmlformats.org/officeDocument/2006/relationships/slideLayout" Target="../slideLayouts/slideLayout94.xml"/><Relationship Id="rId39" Type="http://schemas.openxmlformats.org/officeDocument/2006/relationships/slideLayout" Target="../slideLayouts/slideLayout107.xml"/><Relationship Id="rId21" Type="http://schemas.openxmlformats.org/officeDocument/2006/relationships/slideLayout" Target="../slideLayouts/slideLayout89.xml"/><Relationship Id="rId34" Type="http://schemas.openxmlformats.org/officeDocument/2006/relationships/slideLayout" Target="../slideLayouts/slideLayout102.xml"/><Relationship Id="rId42" Type="http://schemas.openxmlformats.org/officeDocument/2006/relationships/slideLayout" Target="../slideLayouts/slideLayout110.xml"/><Relationship Id="rId47" Type="http://schemas.openxmlformats.org/officeDocument/2006/relationships/slideLayout" Target="../slideLayouts/slideLayout115.xml"/><Relationship Id="rId50" Type="http://schemas.openxmlformats.org/officeDocument/2006/relationships/slideLayout" Target="../slideLayouts/slideLayout118.xml"/><Relationship Id="rId55" Type="http://schemas.openxmlformats.org/officeDocument/2006/relationships/slideLayout" Target="../slideLayouts/slideLayout123.xml"/><Relationship Id="rId7" Type="http://schemas.openxmlformats.org/officeDocument/2006/relationships/slideLayout" Target="../slideLayouts/slideLayout75.xml"/><Relationship Id="rId2" Type="http://schemas.openxmlformats.org/officeDocument/2006/relationships/slideLayout" Target="../slideLayouts/slideLayout70.xml"/><Relationship Id="rId16" Type="http://schemas.openxmlformats.org/officeDocument/2006/relationships/slideLayout" Target="../slideLayouts/slideLayout84.xml"/><Relationship Id="rId29" Type="http://schemas.openxmlformats.org/officeDocument/2006/relationships/slideLayout" Target="../slideLayouts/slideLayout97.xml"/><Relationship Id="rId11" Type="http://schemas.openxmlformats.org/officeDocument/2006/relationships/slideLayout" Target="../slideLayouts/slideLayout79.xml"/><Relationship Id="rId24" Type="http://schemas.openxmlformats.org/officeDocument/2006/relationships/slideLayout" Target="../slideLayouts/slideLayout92.xml"/><Relationship Id="rId32" Type="http://schemas.openxmlformats.org/officeDocument/2006/relationships/slideLayout" Target="../slideLayouts/slideLayout100.xml"/><Relationship Id="rId37" Type="http://schemas.openxmlformats.org/officeDocument/2006/relationships/slideLayout" Target="../slideLayouts/slideLayout105.xml"/><Relationship Id="rId40" Type="http://schemas.openxmlformats.org/officeDocument/2006/relationships/slideLayout" Target="../slideLayouts/slideLayout108.xml"/><Relationship Id="rId45" Type="http://schemas.openxmlformats.org/officeDocument/2006/relationships/slideLayout" Target="../slideLayouts/slideLayout113.xml"/><Relationship Id="rId53" Type="http://schemas.openxmlformats.org/officeDocument/2006/relationships/slideLayout" Target="../slideLayouts/slideLayout121.xml"/><Relationship Id="rId58" Type="http://schemas.openxmlformats.org/officeDocument/2006/relationships/theme" Target="../theme/theme3.xml"/><Relationship Id="rId5" Type="http://schemas.openxmlformats.org/officeDocument/2006/relationships/slideLayout" Target="../slideLayouts/slideLayout73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82.xml"/><Relationship Id="rId22" Type="http://schemas.openxmlformats.org/officeDocument/2006/relationships/slideLayout" Target="../slideLayouts/slideLayout90.xml"/><Relationship Id="rId27" Type="http://schemas.openxmlformats.org/officeDocument/2006/relationships/slideLayout" Target="../slideLayouts/slideLayout95.xml"/><Relationship Id="rId30" Type="http://schemas.openxmlformats.org/officeDocument/2006/relationships/slideLayout" Target="../slideLayouts/slideLayout98.xml"/><Relationship Id="rId35" Type="http://schemas.openxmlformats.org/officeDocument/2006/relationships/slideLayout" Target="../slideLayouts/slideLayout103.xml"/><Relationship Id="rId43" Type="http://schemas.openxmlformats.org/officeDocument/2006/relationships/slideLayout" Target="../slideLayouts/slideLayout111.xml"/><Relationship Id="rId48" Type="http://schemas.openxmlformats.org/officeDocument/2006/relationships/slideLayout" Target="../slideLayouts/slideLayout116.xml"/><Relationship Id="rId56" Type="http://schemas.openxmlformats.org/officeDocument/2006/relationships/slideLayout" Target="../slideLayouts/slideLayout124.xml"/><Relationship Id="rId8" Type="http://schemas.openxmlformats.org/officeDocument/2006/relationships/slideLayout" Target="../slideLayouts/slideLayout76.xml"/><Relationship Id="rId51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80.xml"/><Relationship Id="rId17" Type="http://schemas.openxmlformats.org/officeDocument/2006/relationships/slideLayout" Target="../slideLayouts/slideLayout85.xml"/><Relationship Id="rId25" Type="http://schemas.openxmlformats.org/officeDocument/2006/relationships/slideLayout" Target="../slideLayouts/slideLayout93.xml"/><Relationship Id="rId33" Type="http://schemas.openxmlformats.org/officeDocument/2006/relationships/slideLayout" Target="../slideLayouts/slideLayout101.xml"/><Relationship Id="rId38" Type="http://schemas.openxmlformats.org/officeDocument/2006/relationships/slideLayout" Target="../slideLayouts/slideLayout106.xml"/><Relationship Id="rId46" Type="http://schemas.openxmlformats.org/officeDocument/2006/relationships/slideLayout" Target="../slideLayouts/slideLayout114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88.xml"/><Relationship Id="rId41" Type="http://schemas.openxmlformats.org/officeDocument/2006/relationships/slideLayout" Target="../slideLayouts/slideLayout109.xml"/><Relationship Id="rId54" Type="http://schemas.openxmlformats.org/officeDocument/2006/relationships/slideLayout" Target="../slideLayouts/slideLayout122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5" Type="http://schemas.openxmlformats.org/officeDocument/2006/relationships/slideLayout" Target="../slideLayouts/slideLayout83.xml"/><Relationship Id="rId23" Type="http://schemas.openxmlformats.org/officeDocument/2006/relationships/slideLayout" Target="../slideLayouts/slideLayout91.xml"/><Relationship Id="rId28" Type="http://schemas.openxmlformats.org/officeDocument/2006/relationships/slideLayout" Target="../slideLayouts/slideLayout96.xml"/><Relationship Id="rId36" Type="http://schemas.openxmlformats.org/officeDocument/2006/relationships/slideLayout" Target="../slideLayouts/slideLayout104.xml"/><Relationship Id="rId49" Type="http://schemas.openxmlformats.org/officeDocument/2006/relationships/slideLayout" Target="../slideLayouts/slideLayout117.xml"/><Relationship Id="rId57" Type="http://schemas.openxmlformats.org/officeDocument/2006/relationships/slideLayout" Target="../slideLayouts/slideLayout125.xml"/><Relationship Id="rId10" Type="http://schemas.openxmlformats.org/officeDocument/2006/relationships/slideLayout" Target="../slideLayouts/slideLayout78.xml"/><Relationship Id="rId31" Type="http://schemas.openxmlformats.org/officeDocument/2006/relationships/slideLayout" Target="../slideLayouts/slideLayout99.xml"/><Relationship Id="rId44" Type="http://schemas.openxmlformats.org/officeDocument/2006/relationships/slideLayout" Target="../slideLayouts/slideLayout112.xml"/><Relationship Id="rId52" Type="http://schemas.openxmlformats.org/officeDocument/2006/relationships/slideLayout" Target="../slideLayouts/slideLayout120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12/15/2020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1526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1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02D63-D49A-483D-A344-763B56415AF6}" type="datetimeFigureOut">
              <a:rPr lang="ru-RU" smtClean="0"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45235-0E5C-4E79-B1FC-90DB7F42AD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05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xStyles>
    <p:titleStyle>
      <a:lvl1pPr algn="l" defTabSz="669646" rtl="0" eaLnBrk="1" latinLnBrk="0" hangingPunct="1">
        <a:lnSpc>
          <a:spcPct val="90000"/>
        </a:lnSpc>
        <a:spcBef>
          <a:spcPct val="0"/>
        </a:spcBef>
        <a:buNone/>
        <a:defRPr sz="32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7412" indent="-167412" algn="l" defTabSz="669646" rtl="0" eaLnBrk="1" latinLnBrk="0" hangingPunct="1">
        <a:lnSpc>
          <a:spcPct val="90000"/>
        </a:lnSpc>
        <a:spcBef>
          <a:spcPts val="732"/>
        </a:spcBef>
        <a:buFont typeface="Arial" panose="020B0604020202020204" pitchFamily="34" charset="0"/>
        <a:buChar char="•"/>
        <a:defRPr sz="2051" kern="1200">
          <a:solidFill>
            <a:schemeClr val="tx1"/>
          </a:solidFill>
          <a:latin typeface="+mn-lt"/>
          <a:ea typeface="+mn-ea"/>
          <a:cs typeface="+mn-cs"/>
        </a:defRPr>
      </a:lvl1pPr>
      <a:lvl2pPr marL="502234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758" kern="1200">
          <a:solidFill>
            <a:schemeClr val="tx1"/>
          </a:solidFill>
          <a:latin typeface="+mn-lt"/>
          <a:ea typeface="+mn-ea"/>
          <a:cs typeface="+mn-cs"/>
        </a:defRPr>
      </a:lvl2pPr>
      <a:lvl3pPr marL="837058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465" kern="1200">
          <a:solidFill>
            <a:schemeClr val="tx1"/>
          </a:solidFill>
          <a:latin typeface="+mn-lt"/>
          <a:ea typeface="+mn-ea"/>
          <a:cs typeface="+mn-cs"/>
        </a:defRPr>
      </a:lvl3pPr>
      <a:lvl4pPr marL="1171880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506703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841526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176349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511172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845995" indent="-167412" algn="l" defTabSz="669646" rtl="0" eaLnBrk="1" latinLnBrk="0" hangingPunct="1">
        <a:lnSpc>
          <a:spcPct val="90000"/>
        </a:lnSpc>
        <a:spcBef>
          <a:spcPts val="366"/>
        </a:spcBef>
        <a:buFont typeface="Arial" panose="020B0604020202020204" pitchFamily="34" charset="0"/>
        <a:buChar char="•"/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1pPr>
      <a:lvl2pPr marL="33482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2pPr>
      <a:lvl3pPr marL="669646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3pPr>
      <a:lvl4pPr marL="1004469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4pPr>
      <a:lvl5pPr marL="1339292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5pPr>
      <a:lvl6pPr marL="1674115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6pPr>
      <a:lvl7pPr marL="2008937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7pPr>
      <a:lvl8pPr marL="2343761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8pPr>
      <a:lvl9pPr marL="2678583" algn="l" defTabSz="669646" rtl="0" eaLnBrk="1" latinLnBrk="0" hangingPunct="1">
        <a:defRPr sz="13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427483" y="1659132"/>
            <a:ext cx="8422104" cy="508418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2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/>
                <a:cs typeface="Arial"/>
              </a:rPr>
              <a:t>AYIRUV BOG‘LOVCHILARI</a:t>
            </a:r>
            <a:endParaRPr lang="en-US" sz="32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2379" y="1468303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0464" y="3098497"/>
            <a:ext cx="374039" cy="1398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838" y="2532905"/>
            <a:ext cx="2325314" cy="185075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93196" y="2475731"/>
            <a:ext cx="2359589" cy="190792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4000" cy="88213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271" y="3298744"/>
            <a:ext cx="3006861" cy="16016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70899"/>
            <a:ext cx="2653375" cy="2181430"/>
          </a:xfrm>
          <a:prstGeom prst="rect">
            <a:avLst/>
          </a:prstGeom>
        </p:spPr>
      </p:pic>
      <p:pic>
        <p:nvPicPr>
          <p:cNvPr id="1026" name="Picture 2" descr="вектор солнца облака иллюстрация вектора. иллюстрации насчитывающей солнца  - 2108178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3375" y="3180424"/>
            <a:ext cx="2112136" cy="1872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8747" y="-70899"/>
            <a:ext cx="2855253" cy="2143125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421145" y="2185077"/>
            <a:ext cx="8301709" cy="1004122"/>
          </a:xfrm>
          <a:prstGeom prst="rect">
            <a:avLst/>
          </a:prstGeom>
          <a:solidFill>
            <a:srgbClr val="66FFFF"/>
          </a:solidFill>
          <a:ln w="12700" cap="flat" cmpd="sng" algn="ctr">
            <a:noFill/>
            <a:prstDash val="solid"/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dam… dam…,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endParaRPr kumimoji="0" lang="ru-RU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77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ostin-ustun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aytgisi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9743" y="3163367"/>
            <a:ext cx="878716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0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767725" y="954894"/>
            <a:ext cx="7608547" cy="3733016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tanho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Paxta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o‘smaydimi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quyoshimi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sevgimga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669646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quyoshli-ku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702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1"/>
            <a:ext cx="9144000" cy="1044555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endParaRPr lang="en-US" sz="3200" b="1" dirty="0" smtClean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4497" y="1224554"/>
            <a:ext cx="7128447" cy="348432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Vatanimizni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qorachig‘iday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asraymiz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mavzusida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bog‘lovchilaridan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ᐈ Изображение книга фото, фотографии книга | скачать на Depositphotos®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9" y="1555757"/>
            <a:ext cx="2408349" cy="20083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ESDA SAQLANG!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892632" y="1751573"/>
            <a:ext cx="3779166" cy="13174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942290" y="3474077"/>
            <a:ext cx="3869320" cy="132229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inkor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7948" y="1770253"/>
            <a:ext cx="3774851" cy="1268527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biriktiruv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948" y="3474077"/>
            <a:ext cx="3774851" cy="1322295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zidlov</a:t>
            </a:r>
            <a:r>
              <a:rPr kumimoji="0" lang="en-US" sz="3957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957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bog‘lovchilari</a:t>
            </a:r>
            <a:endParaRPr kumimoji="0" lang="ru-RU" sz="3957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012461" y="769895"/>
            <a:ext cx="5135314" cy="7337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000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5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5166" y="3446833"/>
            <a:ext cx="387654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Goh…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2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8420" y="1118788"/>
            <a:ext cx="878716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Wingdings" panose="05000000000000000000" pitchFamily="2" charset="2"/>
              <a:buChar char="ü"/>
            </a:pP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ichiga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bekinib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знак завершения 6"/>
          <p:cNvSpPr/>
          <p:nvPr/>
        </p:nvSpPr>
        <p:spPr>
          <a:xfrm>
            <a:off x="-310431" y="375134"/>
            <a:ext cx="10071279" cy="2583846"/>
          </a:xfrm>
          <a:prstGeom prst="flowChartTerminator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>
              <a:buAutoNum type="arabicPeriod"/>
            </a:pP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5166" y="3446833"/>
            <a:ext cx="3876540" cy="9144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Goh…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4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AYIRUV BOG‘LOVCHILARI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2853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O‘zaro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bog‘lanayotgan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bo‘lak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yoki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gaplardan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birini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boshqasidan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ayirib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ko‘rsatuvchi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bog‘lovchilardir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214916" y="2864542"/>
            <a:ext cx="9573833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9778" y="2864542"/>
            <a:ext cx="8824444" cy="1526724"/>
          </a:xfrm>
          <a:prstGeom prst="rect">
            <a:avLst/>
          </a:prstGeom>
          <a:solidFill>
            <a:srgbClr val="66FF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goh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dam… dam…,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ba’zan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…,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bir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…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656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63972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2283" y="1044448"/>
            <a:ext cx="8905939" cy="140550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Takror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qo‘llanuvchi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ayiruv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bog‘lovchisi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oldidan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yozuvda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qo‘yiladi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3439" y="2313915"/>
            <a:ext cx="889208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istagan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maqsadga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erishaman</a:t>
            </a:r>
            <a:r>
              <a:rPr kumimoji="0" 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o‘lim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yo‘lda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halok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etadi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78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817"/>
            <a:ext cx="9207972" cy="926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7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2284" y="69989"/>
            <a:ext cx="8905939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smtClean="0"/>
              <a:t>ESDA SAQLANG!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marR="0" lvl="0" indent="0" algn="l" defTabSz="1427973" rtl="0" eaLnBrk="1" fontAlgn="auto" latinLnBrk="0" hangingPunct="1">
              <a:lnSpc>
                <a:spcPts val="194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09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11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4218" y="1084088"/>
            <a:ext cx="8874005" cy="243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Agar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yakka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gap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tarkibida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ikki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bog‘lovchi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ishlatilsa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bunday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holatda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vergul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qo‘yilmaydi</a:t>
            </a:r>
            <a:r>
              <a:rPr kumimoji="0" lang="en-US" sz="3600" b="1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ctr" defTabSz="142797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44053" y="3597467"/>
            <a:ext cx="6724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3429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Siz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keling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1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</a:t>
            </a:r>
            <a:r>
              <a:rPr kumimoji="0" lang="en-US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men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boray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50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294809" y="835332"/>
            <a:ext cx="8625275" cy="1193954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24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maslahatni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ro‘zg‘or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ishini</a:t>
            </a:r>
            <a:r>
              <a:rPr lang="en-US" sz="3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Двойная волна 13"/>
          <p:cNvSpPr/>
          <p:nvPr/>
        </p:nvSpPr>
        <p:spPr>
          <a:xfrm>
            <a:off x="294809" y="2343955"/>
            <a:ext cx="8475706" cy="2047740"/>
          </a:xfrm>
          <a:prstGeom prst="doubleWave">
            <a:avLst>
              <a:gd name="adj1" fmla="val 6250"/>
              <a:gd name="adj2" fmla="val 997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669646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Usmonali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militsiyaga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72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57890"/>
            <a:ext cx="9143999" cy="784615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54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194-mashq</a:t>
            </a:r>
            <a:endParaRPr lang="ru-RU" sz="395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50597" y="993530"/>
            <a:ext cx="8339773" cy="1457107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Savobdir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jilg‘aga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soysan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xunuk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oysan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aytsang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1468191" y="2717442"/>
            <a:ext cx="6104586" cy="1970468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Suzmoqdami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32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chopmoqda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defTabSz="669646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topmoqda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49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6877</TotalTime>
  <Words>331</Words>
  <Application>Microsoft Office PowerPoint</Application>
  <PresentationFormat>Экран (16:9)</PresentationFormat>
  <Paragraphs>60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1_Тема Office</vt:lpstr>
      <vt:lpstr>2_Office Theme</vt:lpstr>
      <vt:lpstr>Office Theme</vt:lpstr>
      <vt:lpstr>2_Тема Office</vt:lpstr>
      <vt:lpstr>  ONA TILI</vt:lpstr>
      <vt:lpstr>ESDA SAQLANG!</vt:lpstr>
      <vt:lpstr>1-topshiriq</vt:lpstr>
      <vt:lpstr>1-topshiriq</vt:lpstr>
      <vt:lpstr>AYIRUV BOG‘LOVCHILARI</vt:lpstr>
      <vt:lpstr>ESDA SAQLANG!</vt:lpstr>
      <vt:lpstr>ESDA SAQLANG!</vt:lpstr>
      <vt:lpstr>194-mashq</vt:lpstr>
      <vt:lpstr>194-mashq</vt:lpstr>
      <vt:lpstr>195-mashq</vt:lpstr>
      <vt:lpstr>196-topshiriq</vt:lpstr>
      <vt:lpstr>196-mashq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646</cp:revision>
  <cp:lastPrinted>2020-08-26T14:48:01Z</cp:lastPrinted>
  <dcterms:created xsi:type="dcterms:W3CDTF">2020-04-11T16:25:36Z</dcterms:created>
  <dcterms:modified xsi:type="dcterms:W3CDTF">2020-12-15T04:50:42Z</dcterms:modified>
</cp:coreProperties>
</file>