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13" r:id="rId4"/>
    <p:sldMasterId id="2147483919" r:id="rId5"/>
  </p:sldMasterIdLst>
  <p:notesMasterIdLst>
    <p:notesMasterId r:id="rId19"/>
  </p:notesMasterIdLst>
  <p:handoutMasterIdLst>
    <p:handoutMasterId r:id="rId20"/>
  </p:handoutMasterIdLst>
  <p:sldIdLst>
    <p:sldId id="390" r:id="rId6"/>
    <p:sldId id="454" r:id="rId7"/>
    <p:sldId id="448" r:id="rId8"/>
    <p:sldId id="463" r:id="rId9"/>
    <p:sldId id="455" r:id="rId10"/>
    <p:sldId id="456" r:id="rId11"/>
    <p:sldId id="461" r:id="rId12"/>
    <p:sldId id="451" r:id="rId13"/>
    <p:sldId id="458" r:id="rId14"/>
    <p:sldId id="462" r:id="rId15"/>
    <p:sldId id="464" r:id="rId16"/>
    <p:sldId id="465" r:id="rId17"/>
    <p:sldId id="440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8000"/>
    <a:srgbClr val="CC3399"/>
    <a:srgbClr val="FF33CC"/>
    <a:srgbClr val="99FF99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826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081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513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8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155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481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566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000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787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634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63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831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894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958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2645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6441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490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1398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394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11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524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4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5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27483" y="1659132"/>
            <a:ext cx="8422104" cy="508418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AYIRUV BOG‘LOVCHILARI</a:t>
            </a:r>
            <a:endParaRPr lang="en-US" sz="32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2379" y="1468303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0464" y="3098497"/>
            <a:ext cx="374039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838" y="2532905"/>
            <a:ext cx="2325314" cy="1850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196" y="2475731"/>
            <a:ext cx="2359589" cy="1907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4000" cy="88213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71" y="3298744"/>
            <a:ext cx="3006861" cy="1601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70899"/>
            <a:ext cx="2653375" cy="2181430"/>
          </a:xfrm>
          <a:prstGeom prst="rect">
            <a:avLst/>
          </a:prstGeom>
        </p:spPr>
      </p:pic>
      <p:pic>
        <p:nvPicPr>
          <p:cNvPr id="1026" name="Picture 2" descr="вектор солнца облака иллюстрация вектора. иллюстрации насчитывающей солнца  - 2108178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375" y="3180424"/>
            <a:ext cx="2112136" cy="187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8747" y="-70899"/>
            <a:ext cx="2855253" cy="21431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21145" y="2185077"/>
            <a:ext cx="8301709" cy="1004122"/>
          </a:xfrm>
          <a:prstGeom prst="rect">
            <a:avLst/>
          </a:prstGeom>
          <a:solidFill>
            <a:srgbClr val="66FFFF"/>
          </a:soli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dam… dam…,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77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1118788"/>
            <a:ext cx="87871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yig‘lagisi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kulgisi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ostin-ustun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aytgisi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310431" y="375134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9743" y="3163367"/>
            <a:ext cx="87871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0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767725" y="954894"/>
            <a:ext cx="7608547" cy="3733016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tanho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o‘smaydimi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quyoshimi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sevgimga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quyoshli-ku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7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97" y="1224554"/>
            <a:ext cx="7128447" cy="348432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qorachig‘iday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ᐈ Изображение книга фото, фотографии книга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9" y="1555757"/>
            <a:ext cx="2408349" cy="2008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ESDA SAQLANG!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2632" y="1751573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2290" y="3474077"/>
            <a:ext cx="3869320" cy="13222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948" y="1770253"/>
            <a:ext cx="3774851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biriktiruv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948" y="3474077"/>
            <a:ext cx="3774851" cy="132229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461" y="769895"/>
            <a:ext cx="5135314" cy="7337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1118788"/>
            <a:ext cx="878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bekinib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310431" y="375134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5166" y="3446833"/>
            <a:ext cx="387654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Goh…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92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1118788"/>
            <a:ext cx="878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bekinib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310431" y="375134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5166" y="3446833"/>
            <a:ext cx="387654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Goh…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4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 BOG‘LOVCHILARI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2853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bog‘lanayotgan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gaplardan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boshqasidan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ayirib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ko‘rsatuvchi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bog‘lovchilardir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214916" y="2864542"/>
            <a:ext cx="9573833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9778" y="2864542"/>
            <a:ext cx="8824444" cy="1526724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dam… dam…,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65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3972" y="5817"/>
            <a:ext cx="9207972" cy="926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2283" y="1044448"/>
            <a:ext cx="8905939" cy="140550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Takror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qo‘llanuvchi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bog‘lovchisi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oldidan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yozuvda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vergul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qo‘yiladi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439" y="2313915"/>
            <a:ext cx="889208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istagan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erishaman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o‘lim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halok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817"/>
            <a:ext cx="9207972" cy="926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218" y="1084088"/>
            <a:ext cx="8874005" cy="243410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</a:p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Agar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yakka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ishlatilsa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tarkibida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ishlatilsa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bunday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vergul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qo‘yilmaydi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4053" y="3597467"/>
            <a:ext cx="6724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boray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94809" y="835332"/>
            <a:ext cx="8625275" cy="119395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maslahatni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ro‘zg‘or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294809" y="2343955"/>
            <a:ext cx="8475706" cy="2047740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militsiyaga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72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50597" y="993530"/>
            <a:ext cx="8339773" cy="1457107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Savobdir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jilg‘aga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soysan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xunuk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oysan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468191" y="2717442"/>
            <a:ext cx="6104586" cy="197046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Suzmoqdami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chopmoqda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topmoqda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6877</TotalTime>
  <Words>331</Words>
  <Application>Microsoft Office PowerPoint</Application>
  <PresentationFormat>Экран (16:9)</PresentationFormat>
  <Paragraphs>60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Office Theme</vt:lpstr>
      <vt:lpstr>2_Тема Office</vt:lpstr>
      <vt:lpstr>  ONA TILI</vt:lpstr>
      <vt:lpstr>ESDA SAQLANG!</vt:lpstr>
      <vt:lpstr>1-topshiriq</vt:lpstr>
      <vt:lpstr>1-topshiriq</vt:lpstr>
      <vt:lpstr>AYIRUV BOG‘LOVCHILARI</vt:lpstr>
      <vt:lpstr>ESDA SAQLANG!</vt:lpstr>
      <vt:lpstr>ESDA SAQLANG!</vt:lpstr>
      <vt:lpstr>194-mashq</vt:lpstr>
      <vt:lpstr>194-mashq</vt:lpstr>
      <vt:lpstr>195-mashq</vt:lpstr>
      <vt:lpstr>196-topshiriq</vt:lpstr>
      <vt:lpstr>196-mashq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646</cp:revision>
  <cp:lastPrinted>2020-08-26T14:48:01Z</cp:lastPrinted>
  <dcterms:created xsi:type="dcterms:W3CDTF">2020-04-11T16:25:36Z</dcterms:created>
  <dcterms:modified xsi:type="dcterms:W3CDTF">2020-12-15T04:50:42Z</dcterms:modified>
</cp:coreProperties>
</file>