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</p:sldMasterIdLst>
  <p:notesMasterIdLst>
    <p:notesMasterId r:id="rId19"/>
  </p:notesMasterIdLst>
  <p:handoutMasterIdLst>
    <p:handoutMasterId r:id="rId20"/>
  </p:handoutMasterIdLst>
  <p:sldIdLst>
    <p:sldId id="390" r:id="rId6"/>
    <p:sldId id="454" r:id="rId7"/>
    <p:sldId id="448" r:id="rId8"/>
    <p:sldId id="455" r:id="rId9"/>
    <p:sldId id="456" r:id="rId10"/>
    <p:sldId id="457" r:id="rId11"/>
    <p:sldId id="442" r:id="rId12"/>
    <p:sldId id="450" r:id="rId13"/>
    <p:sldId id="451" r:id="rId14"/>
    <p:sldId id="458" r:id="rId15"/>
    <p:sldId id="459" r:id="rId16"/>
    <p:sldId id="460" r:id="rId17"/>
    <p:sldId id="440" r:id="rId18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3399"/>
    <a:srgbClr val="FF33CC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78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208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155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14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66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000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4042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94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695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634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12/12/2020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pPr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27483" y="1659132"/>
            <a:ext cx="8422104" cy="50841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BIRIKTIRUV BOG‘LOVCHILAR</a:t>
            </a:r>
            <a:endParaRPr lang="en-US" sz="32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379" y="1468303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0464" y="3098497"/>
            <a:ext cx="374039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838" y="2532905"/>
            <a:ext cx="2325314" cy="18507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196" y="2475731"/>
            <a:ext cx="2359589" cy="19079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66346" y="938363"/>
            <a:ext cx="8332632" cy="119395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to‘lmish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gavhar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qadrin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johil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yilon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785610" y="2511381"/>
            <a:ext cx="7469749" cy="1609858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hurmatlidirlar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386364" y="978794"/>
            <a:ext cx="8371269" cy="3503054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bag‘ishlangani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uchungina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suvlaridek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95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386364" y="978794"/>
            <a:ext cx="8371269" cy="3503054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tovuqqa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don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669646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Ma’suma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yashirinishdi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62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24554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193-mashq.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Biriktiruv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32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vazifadoshligini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12" y="1418021"/>
            <a:ext cx="2174387" cy="22838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ESDA SAQLANG!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6840" y="2833734"/>
            <a:ext cx="87871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soy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soy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ammo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7431110" y="1512430"/>
            <a:ext cx="1275008" cy="117999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2865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BIRIKTIRUV BOG‘LOVCHILARI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28535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biriktirib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keluvchi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bog‘lovchilardir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-214916" y="2864542"/>
            <a:ext cx="9573833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Kitob</a:t>
            </a:r>
            <a:r>
              <a:rPr kumimoji="0" lang="en-US" sz="36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hamda</a:t>
            </a:r>
            <a:r>
              <a:rPr kumimoji="0" lang="en-US" sz="36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daftarlaringizni</a:t>
            </a:r>
            <a:r>
              <a:rPr kumimoji="0" lang="en-US" sz="36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ozoda</a:t>
            </a:r>
            <a:r>
              <a:rPr kumimoji="0" lang="en-US" sz="36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tuting</a:t>
            </a:r>
            <a:r>
              <a:rPr kumimoji="0" lang="en-US" sz="36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36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2209" y="2246786"/>
            <a:ext cx="5479960" cy="77187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hamda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ham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86625" y="744394"/>
            <a:ext cx="5400552" cy="130994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bo‘laklarni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bog‘lasa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endParaRPr kumimoji="0" lang="ru-RU" sz="3957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86536" y="2751114"/>
            <a:ext cx="6983976" cy="1061602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bog‘lanuvchi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bog‘lasa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ko‘makchi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5103" y="3987294"/>
            <a:ext cx="5283752" cy="7235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Qalam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yozdim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92767" y="810477"/>
            <a:ext cx="2109300" cy="112778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2095" y="2066781"/>
            <a:ext cx="6517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Qalam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daftar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oldim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5784" y="884487"/>
            <a:ext cx="4250028" cy="94511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-u, -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</a:t>
            </a:r>
            <a:r>
              <a:rPr kumimoji="0" lang="en-US" sz="3957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-da, ham </a:t>
            </a:r>
            <a:endParaRPr kumimoji="0" lang="ru-RU" sz="3957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69786" y="2350382"/>
            <a:ext cx="6718877" cy="98793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Kun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-u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tun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qish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52" y="3599566"/>
            <a:ext cx="6798309" cy="960772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Kunduzi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ishlayman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45103" y="806202"/>
            <a:ext cx="3175674" cy="127153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2095" y="2066781"/>
            <a:ext cx="6517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1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60"/>
            <a:ext cx="9144000" cy="8311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162606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BILIB OLING!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6731" y="1031561"/>
            <a:ext cx="8030537" cy="14983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-u, -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qo‘shilayotgan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so‘zdan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7730" y="2972296"/>
            <a:ext cx="8572449" cy="151278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Bahaybat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yaproqlar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diyoridaman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Ulkandir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957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toshlari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 smtClean="0"/>
              <a:t>VAZIFADOSH  BOG‘LOVCHILAR: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9030" y="739037"/>
            <a:ext cx="7541578" cy="89742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-u, -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ham 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776" y="1735451"/>
            <a:ext cx="8564452" cy="17209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427973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qarindoshlarimizni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obidalarni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1776" y="3609586"/>
            <a:ext cx="8564452" cy="12283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427973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o‘chmaydi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3600" b="1" i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i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56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25568" y="866666"/>
            <a:ext cx="8799494" cy="119395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xulq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24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sohibi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Alloh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taologa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e’tiqodimizni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orttiradi</a:t>
            </a:r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294809" y="2343955"/>
            <a:ext cx="8475706" cy="2047740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Payg‘ambarlarimiz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qiluvchilardan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qiluvchilardan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bo‘lmangiz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-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2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6822</TotalTime>
  <Words>350</Words>
  <Application>Microsoft Office PowerPoint</Application>
  <PresentationFormat>Экран (16:9)</PresentationFormat>
  <Paragraphs>64</Paragraphs>
  <Slides>13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Office Theme</vt:lpstr>
      <vt:lpstr>2_Тема Office</vt:lpstr>
      <vt:lpstr>  ONA TILI</vt:lpstr>
      <vt:lpstr>ESDA SAQLANG!</vt:lpstr>
      <vt:lpstr>1-topshiriq</vt:lpstr>
      <vt:lpstr>BIRIKTIRUV BOG‘LOVCHILARI</vt:lpstr>
      <vt:lpstr>ESDA SAQLANG!</vt:lpstr>
      <vt:lpstr>ESDA SAQLANG!</vt:lpstr>
      <vt:lpstr>BILIB OLING!</vt:lpstr>
      <vt:lpstr>VAZIFADOSH  BOG‘LOVCHILAR:</vt:lpstr>
      <vt:lpstr>191-mashq</vt:lpstr>
      <vt:lpstr>191-mashq</vt:lpstr>
      <vt:lpstr>192-mashq</vt:lpstr>
      <vt:lpstr>192-mashq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639</cp:revision>
  <cp:lastPrinted>2020-08-26T14:48:01Z</cp:lastPrinted>
  <dcterms:created xsi:type="dcterms:W3CDTF">2020-04-11T16:25:36Z</dcterms:created>
  <dcterms:modified xsi:type="dcterms:W3CDTF">2020-12-12T12:21:44Z</dcterms:modified>
</cp:coreProperties>
</file>