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4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63" r:id="rId2"/>
    <p:sldMasterId id="2147483799" r:id="rId3"/>
    <p:sldMasterId id="2147483913" r:id="rId4"/>
    <p:sldMasterId id="2147483919" r:id="rId5"/>
  </p:sldMasterIdLst>
  <p:notesMasterIdLst>
    <p:notesMasterId r:id="rId19"/>
  </p:notesMasterIdLst>
  <p:handoutMasterIdLst>
    <p:handoutMasterId r:id="rId20"/>
  </p:handoutMasterIdLst>
  <p:sldIdLst>
    <p:sldId id="390" r:id="rId6"/>
    <p:sldId id="454" r:id="rId7"/>
    <p:sldId id="448" r:id="rId8"/>
    <p:sldId id="455" r:id="rId9"/>
    <p:sldId id="456" r:id="rId10"/>
    <p:sldId id="457" r:id="rId11"/>
    <p:sldId id="442" r:id="rId12"/>
    <p:sldId id="450" r:id="rId13"/>
    <p:sldId id="451" r:id="rId14"/>
    <p:sldId id="458" r:id="rId15"/>
    <p:sldId id="459" r:id="rId16"/>
    <p:sldId id="460" r:id="rId17"/>
    <p:sldId id="440" r:id="rId18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3399"/>
    <a:srgbClr val="FF33CC"/>
    <a:srgbClr val="99FF99"/>
    <a:srgbClr val="66FFFF"/>
    <a:srgbClr val="FF9900"/>
    <a:srgbClr val="FF66CC"/>
    <a:srgbClr val="FFCC99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549" autoAdjust="0"/>
  </p:normalViewPr>
  <p:slideViewPr>
    <p:cSldViewPr snapToGrid="0">
      <p:cViewPr varScale="1">
        <p:scale>
          <a:sx n="76" d="100"/>
          <a:sy n="76" d="100"/>
        </p:scale>
        <p:origin x="952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1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631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7807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0208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155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314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8566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000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4042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794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3695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863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152581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0312"/>
          </a:xfrm>
        </p:spPr>
        <p:txBody>
          <a:bodyPr lIns="0" tIns="0" rIns="0" bIns="0"/>
          <a:lstStyle>
            <a:lvl1pPr>
              <a:defRPr sz="11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86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163185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6914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12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39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821"/>
          </a:xfrm>
        </p:spPr>
        <p:txBody>
          <a:bodyPr/>
          <a:lstStyle>
            <a:lvl1pPr marL="0" indent="0" algn="ctr">
              <a:buNone/>
              <a:defRPr sz="1758"/>
            </a:lvl1pPr>
            <a:lvl2pPr marL="334823" indent="0" algn="ctr">
              <a:buNone/>
              <a:defRPr sz="1465"/>
            </a:lvl2pPr>
            <a:lvl3pPr marL="669646" indent="0" algn="ctr">
              <a:buNone/>
              <a:defRPr sz="1318"/>
            </a:lvl3pPr>
            <a:lvl4pPr marL="1004469" indent="0" algn="ctr">
              <a:buNone/>
              <a:defRPr sz="1172"/>
            </a:lvl4pPr>
            <a:lvl5pPr marL="1339292" indent="0" algn="ctr">
              <a:buNone/>
              <a:defRPr sz="1172"/>
            </a:lvl5pPr>
            <a:lvl6pPr marL="1674115" indent="0" algn="ctr">
              <a:buNone/>
              <a:defRPr sz="1172"/>
            </a:lvl6pPr>
            <a:lvl7pPr marL="2008937" indent="0" algn="ctr">
              <a:buNone/>
              <a:defRPr sz="1172"/>
            </a:lvl7pPr>
            <a:lvl8pPr marL="2343761" indent="0" algn="ctr">
              <a:buNone/>
              <a:defRPr sz="1172"/>
            </a:lvl8pPr>
            <a:lvl9pPr marL="2678583" indent="0" algn="ctr">
              <a:buNone/>
              <a:defRPr sz="1172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28314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8944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39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758">
                <a:solidFill>
                  <a:schemeClr val="tx1">
                    <a:tint val="75000"/>
                  </a:schemeClr>
                </a:solidFill>
              </a:defRPr>
            </a:lvl1pPr>
            <a:lvl2pPr marL="334823" indent="0">
              <a:buNone/>
              <a:defRPr sz="1465">
                <a:solidFill>
                  <a:schemeClr val="tx1">
                    <a:tint val="75000"/>
                  </a:schemeClr>
                </a:solidFill>
              </a:defRPr>
            </a:lvl2pPr>
            <a:lvl3pPr marL="669646" indent="0">
              <a:buNone/>
              <a:defRPr sz="1318">
                <a:solidFill>
                  <a:schemeClr val="tx1">
                    <a:tint val="75000"/>
                  </a:schemeClr>
                </a:solidFill>
              </a:defRPr>
            </a:lvl3pPr>
            <a:lvl4pPr marL="1004469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4pPr>
            <a:lvl5pPr marL="1339292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5pPr>
            <a:lvl6pPr marL="1674115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6pPr>
            <a:lvl7pPr marL="2008937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7pPr>
            <a:lvl8pPr marL="2343761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8pPr>
            <a:lvl9pPr marL="2678583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995881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52645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868341" cy="617934"/>
          </a:xfrm>
        </p:spPr>
        <p:txBody>
          <a:bodyPr anchor="b"/>
          <a:lstStyle>
            <a:lvl1pPr marL="0" indent="0">
              <a:buNone/>
              <a:defRPr sz="1758" b="1"/>
            </a:lvl1pPr>
            <a:lvl2pPr marL="334823" indent="0">
              <a:buNone/>
              <a:defRPr sz="1465" b="1"/>
            </a:lvl2pPr>
            <a:lvl3pPr marL="669646" indent="0">
              <a:buNone/>
              <a:defRPr sz="1318" b="1"/>
            </a:lvl3pPr>
            <a:lvl4pPr marL="1004469" indent="0">
              <a:buNone/>
              <a:defRPr sz="1172" b="1"/>
            </a:lvl4pPr>
            <a:lvl5pPr marL="1339292" indent="0">
              <a:buNone/>
              <a:defRPr sz="1172" b="1"/>
            </a:lvl5pPr>
            <a:lvl6pPr marL="1674115" indent="0">
              <a:buNone/>
              <a:defRPr sz="1172" b="1"/>
            </a:lvl6pPr>
            <a:lvl7pPr marL="2008937" indent="0">
              <a:buNone/>
              <a:defRPr sz="1172" b="1"/>
            </a:lvl7pPr>
            <a:lvl8pPr marL="2343761" indent="0">
              <a:buNone/>
              <a:defRPr sz="1172" b="1"/>
            </a:lvl8pPr>
            <a:lvl9pPr marL="2678583" indent="0">
              <a:buNone/>
              <a:defRPr sz="117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758" b="1"/>
            </a:lvl1pPr>
            <a:lvl2pPr marL="334823" indent="0">
              <a:buNone/>
              <a:defRPr sz="1465" b="1"/>
            </a:lvl2pPr>
            <a:lvl3pPr marL="669646" indent="0">
              <a:buNone/>
              <a:defRPr sz="1318" b="1"/>
            </a:lvl3pPr>
            <a:lvl4pPr marL="1004469" indent="0">
              <a:buNone/>
              <a:defRPr sz="1172" b="1"/>
            </a:lvl4pPr>
            <a:lvl5pPr marL="1339292" indent="0">
              <a:buNone/>
              <a:defRPr sz="1172" b="1"/>
            </a:lvl5pPr>
            <a:lvl6pPr marL="1674115" indent="0">
              <a:buNone/>
              <a:defRPr sz="1172" b="1"/>
            </a:lvl6pPr>
            <a:lvl7pPr marL="2008937" indent="0">
              <a:buNone/>
              <a:defRPr sz="1172" b="1"/>
            </a:lvl7pPr>
            <a:lvl8pPr marL="2343761" indent="0">
              <a:buNone/>
              <a:defRPr sz="1172" b="1"/>
            </a:lvl8pPr>
            <a:lvl9pPr marL="2678583" indent="0">
              <a:buNone/>
              <a:defRPr sz="117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64411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44904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21398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8" cy="1200150"/>
          </a:xfrm>
        </p:spPr>
        <p:txBody>
          <a:bodyPr anchor="b"/>
          <a:lstStyle>
            <a:lvl1pPr>
              <a:defRPr sz="2343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2" y="740570"/>
            <a:ext cx="4629150" cy="3655219"/>
          </a:xfrm>
        </p:spPr>
        <p:txBody>
          <a:bodyPr/>
          <a:lstStyle>
            <a:lvl1pPr>
              <a:defRPr sz="2343"/>
            </a:lvl1pPr>
            <a:lvl2pPr>
              <a:defRPr sz="2051"/>
            </a:lvl2pPr>
            <a:lvl3pPr>
              <a:defRPr sz="1758"/>
            </a:lvl3pPr>
            <a:lvl4pPr>
              <a:defRPr sz="1465"/>
            </a:lvl4pPr>
            <a:lvl5pPr>
              <a:defRPr sz="1465"/>
            </a:lvl5pPr>
            <a:lvl6pPr>
              <a:defRPr sz="1465"/>
            </a:lvl6pPr>
            <a:lvl7pPr>
              <a:defRPr sz="1465"/>
            </a:lvl7pPr>
            <a:lvl8pPr>
              <a:defRPr sz="1465"/>
            </a:lvl8pPr>
            <a:lvl9pPr>
              <a:defRPr sz="146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172"/>
            </a:lvl1pPr>
            <a:lvl2pPr marL="334823" indent="0">
              <a:buNone/>
              <a:defRPr sz="1025"/>
            </a:lvl2pPr>
            <a:lvl3pPr marL="669646" indent="0">
              <a:buNone/>
              <a:defRPr sz="879"/>
            </a:lvl3pPr>
            <a:lvl4pPr marL="1004469" indent="0">
              <a:buNone/>
              <a:defRPr sz="732"/>
            </a:lvl4pPr>
            <a:lvl5pPr marL="1339292" indent="0">
              <a:buNone/>
              <a:defRPr sz="732"/>
            </a:lvl5pPr>
            <a:lvl6pPr marL="1674115" indent="0">
              <a:buNone/>
              <a:defRPr sz="732"/>
            </a:lvl6pPr>
            <a:lvl7pPr marL="2008937" indent="0">
              <a:buNone/>
              <a:defRPr sz="732"/>
            </a:lvl7pPr>
            <a:lvl8pPr marL="2343761" indent="0">
              <a:buNone/>
              <a:defRPr sz="732"/>
            </a:lvl8pPr>
            <a:lvl9pPr marL="2678583" indent="0">
              <a:buNone/>
              <a:defRPr sz="73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03946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8" cy="1200150"/>
          </a:xfrm>
        </p:spPr>
        <p:txBody>
          <a:bodyPr anchor="b"/>
          <a:lstStyle>
            <a:lvl1pPr>
              <a:defRPr sz="2343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2" y="740570"/>
            <a:ext cx="4629150" cy="3655219"/>
          </a:xfrm>
        </p:spPr>
        <p:txBody>
          <a:bodyPr/>
          <a:lstStyle>
            <a:lvl1pPr marL="0" indent="0">
              <a:buNone/>
              <a:defRPr sz="2343"/>
            </a:lvl1pPr>
            <a:lvl2pPr marL="334823" indent="0">
              <a:buNone/>
              <a:defRPr sz="2051"/>
            </a:lvl2pPr>
            <a:lvl3pPr marL="669646" indent="0">
              <a:buNone/>
              <a:defRPr sz="1758"/>
            </a:lvl3pPr>
            <a:lvl4pPr marL="1004469" indent="0">
              <a:buNone/>
              <a:defRPr sz="1465"/>
            </a:lvl4pPr>
            <a:lvl5pPr marL="1339292" indent="0">
              <a:buNone/>
              <a:defRPr sz="1465"/>
            </a:lvl5pPr>
            <a:lvl6pPr marL="1674115" indent="0">
              <a:buNone/>
              <a:defRPr sz="1465"/>
            </a:lvl6pPr>
            <a:lvl7pPr marL="2008937" indent="0">
              <a:buNone/>
              <a:defRPr sz="1465"/>
            </a:lvl7pPr>
            <a:lvl8pPr marL="2343761" indent="0">
              <a:buNone/>
              <a:defRPr sz="1465"/>
            </a:lvl8pPr>
            <a:lvl9pPr marL="2678583" indent="0">
              <a:buNone/>
              <a:defRPr sz="146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172"/>
            </a:lvl1pPr>
            <a:lvl2pPr marL="334823" indent="0">
              <a:buNone/>
              <a:defRPr sz="1025"/>
            </a:lvl2pPr>
            <a:lvl3pPr marL="669646" indent="0">
              <a:buNone/>
              <a:defRPr sz="879"/>
            </a:lvl3pPr>
            <a:lvl4pPr marL="1004469" indent="0">
              <a:buNone/>
              <a:defRPr sz="732"/>
            </a:lvl4pPr>
            <a:lvl5pPr marL="1339292" indent="0">
              <a:buNone/>
              <a:defRPr sz="732"/>
            </a:lvl5pPr>
            <a:lvl6pPr marL="1674115" indent="0">
              <a:buNone/>
              <a:defRPr sz="732"/>
            </a:lvl6pPr>
            <a:lvl7pPr marL="2008937" indent="0">
              <a:buNone/>
              <a:defRPr sz="732"/>
            </a:lvl7pPr>
            <a:lvl8pPr marL="2343761" indent="0">
              <a:buNone/>
              <a:defRPr sz="732"/>
            </a:lvl8pPr>
            <a:lvl9pPr marL="2678583" indent="0">
              <a:buNone/>
              <a:defRPr sz="73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711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05242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49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516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1786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903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860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573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738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847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132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209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246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1.xml"/><Relationship Id="rId18" Type="http://schemas.openxmlformats.org/officeDocument/2006/relationships/slideLayout" Target="../slideLayouts/slideLayout86.xml"/><Relationship Id="rId26" Type="http://schemas.openxmlformats.org/officeDocument/2006/relationships/slideLayout" Target="../slideLayouts/slideLayout94.xml"/><Relationship Id="rId39" Type="http://schemas.openxmlformats.org/officeDocument/2006/relationships/slideLayout" Target="../slideLayouts/slideLayout107.xml"/><Relationship Id="rId21" Type="http://schemas.openxmlformats.org/officeDocument/2006/relationships/slideLayout" Target="../slideLayouts/slideLayout89.xml"/><Relationship Id="rId34" Type="http://schemas.openxmlformats.org/officeDocument/2006/relationships/slideLayout" Target="../slideLayouts/slideLayout102.xml"/><Relationship Id="rId42" Type="http://schemas.openxmlformats.org/officeDocument/2006/relationships/slideLayout" Target="../slideLayouts/slideLayout110.xml"/><Relationship Id="rId47" Type="http://schemas.openxmlformats.org/officeDocument/2006/relationships/slideLayout" Target="../slideLayouts/slideLayout115.xml"/><Relationship Id="rId50" Type="http://schemas.openxmlformats.org/officeDocument/2006/relationships/slideLayout" Target="../slideLayouts/slideLayout118.xml"/><Relationship Id="rId55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20" Type="http://schemas.openxmlformats.org/officeDocument/2006/relationships/slideLayout" Target="../slideLayouts/slideLayout88.xml"/><Relationship Id="rId29" Type="http://schemas.openxmlformats.org/officeDocument/2006/relationships/slideLayout" Target="../slideLayouts/slideLayout97.xml"/><Relationship Id="rId41" Type="http://schemas.openxmlformats.org/officeDocument/2006/relationships/slideLayout" Target="../slideLayouts/slideLayout109.xml"/><Relationship Id="rId54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24" Type="http://schemas.openxmlformats.org/officeDocument/2006/relationships/slideLayout" Target="../slideLayouts/slideLayout92.xml"/><Relationship Id="rId32" Type="http://schemas.openxmlformats.org/officeDocument/2006/relationships/slideLayout" Target="../slideLayouts/slideLayout100.xml"/><Relationship Id="rId37" Type="http://schemas.openxmlformats.org/officeDocument/2006/relationships/slideLayout" Target="../slideLayouts/slideLayout105.xml"/><Relationship Id="rId40" Type="http://schemas.openxmlformats.org/officeDocument/2006/relationships/slideLayout" Target="../slideLayouts/slideLayout108.xml"/><Relationship Id="rId45" Type="http://schemas.openxmlformats.org/officeDocument/2006/relationships/slideLayout" Target="../slideLayouts/slideLayout113.xml"/><Relationship Id="rId53" Type="http://schemas.openxmlformats.org/officeDocument/2006/relationships/slideLayout" Target="../slideLayouts/slideLayout121.xml"/><Relationship Id="rId58" Type="http://schemas.openxmlformats.org/officeDocument/2006/relationships/theme" Target="../theme/theme3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23" Type="http://schemas.openxmlformats.org/officeDocument/2006/relationships/slideLayout" Target="../slideLayouts/slideLayout91.xml"/><Relationship Id="rId28" Type="http://schemas.openxmlformats.org/officeDocument/2006/relationships/slideLayout" Target="../slideLayouts/slideLayout96.xml"/><Relationship Id="rId36" Type="http://schemas.openxmlformats.org/officeDocument/2006/relationships/slideLayout" Target="../slideLayouts/slideLayout104.xml"/><Relationship Id="rId49" Type="http://schemas.openxmlformats.org/officeDocument/2006/relationships/slideLayout" Target="../slideLayouts/slideLayout117.xml"/><Relationship Id="rId57" Type="http://schemas.openxmlformats.org/officeDocument/2006/relationships/slideLayout" Target="../slideLayouts/slideLayout125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78.xml"/><Relationship Id="rId19" Type="http://schemas.openxmlformats.org/officeDocument/2006/relationships/slideLayout" Target="../slideLayouts/slideLayout87.xml"/><Relationship Id="rId31" Type="http://schemas.openxmlformats.org/officeDocument/2006/relationships/slideLayout" Target="../slideLayouts/slideLayout99.xml"/><Relationship Id="rId44" Type="http://schemas.openxmlformats.org/officeDocument/2006/relationships/slideLayout" Target="../slideLayouts/slideLayout112.xml"/><Relationship Id="rId52" Type="http://schemas.openxmlformats.org/officeDocument/2006/relationships/slideLayout" Target="../slideLayouts/slideLayout120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Relationship Id="rId22" Type="http://schemas.openxmlformats.org/officeDocument/2006/relationships/slideLayout" Target="../slideLayouts/slideLayout90.xml"/><Relationship Id="rId27" Type="http://schemas.openxmlformats.org/officeDocument/2006/relationships/slideLayout" Target="../slideLayouts/slideLayout95.xml"/><Relationship Id="rId30" Type="http://schemas.openxmlformats.org/officeDocument/2006/relationships/slideLayout" Target="../slideLayouts/slideLayout98.xml"/><Relationship Id="rId35" Type="http://schemas.openxmlformats.org/officeDocument/2006/relationships/slideLayout" Target="../slideLayouts/slideLayout103.xml"/><Relationship Id="rId43" Type="http://schemas.openxmlformats.org/officeDocument/2006/relationships/slideLayout" Target="../slideLayouts/slideLayout111.xml"/><Relationship Id="rId48" Type="http://schemas.openxmlformats.org/officeDocument/2006/relationships/slideLayout" Target="../slideLayouts/slideLayout116.xml"/><Relationship Id="rId56" Type="http://schemas.openxmlformats.org/officeDocument/2006/relationships/slideLayout" Target="../slideLayouts/slideLayout124.xml"/><Relationship Id="rId8" Type="http://schemas.openxmlformats.org/officeDocument/2006/relationships/slideLayout" Target="../slideLayouts/slideLayout76.xml"/><Relationship Id="rId51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5" Type="http://schemas.openxmlformats.org/officeDocument/2006/relationships/slideLayout" Target="../slideLayouts/slideLayout93.xml"/><Relationship Id="rId33" Type="http://schemas.openxmlformats.org/officeDocument/2006/relationships/slideLayout" Target="../slideLayouts/slideLayout101.xml"/><Relationship Id="rId38" Type="http://schemas.openxmlformats.org/officeDocument/2006/relationships/slideLayout" Target="../slideLayouts/slideLayout106.xml"/><Relationship Id="rId46" Type="http://schemas.openxmlformats.org/officeDocument/2006/relationships/slideLayout" Target="../slideLayouts/slideLayout114.xml"/><Relationship Id="rId59" Type="http://schemas.openxmlformats.org/officeDocument/2006/relationships/hyperlink" Target="https://www.facebook.com/" TargetMode="Externa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12/12/2020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2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65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1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2D63-D49A-483D-A344-763B56415AF6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45235-0E5C-4E79-B1FC-90DB7F42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05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txStyles>
    <p:titleStyle>
      <a:lvl1pPr algn="l" defTabSz="669646" rtl="0" eaLnBrk="1" latinLnBrk="0" hangingPunct="1">
        <a:lnSpc>
          <a:spcPct val="90000"/>
        </a:lnSpc>
        <a:spcBef>
          <a:spcPct val="0"/>
        </a:spcBef>
        <a:buNone/>
        <a:defRPr sz="32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412" indent="-167412" algn="l" defTabSz="669646" rtl="0" eaLnBrk="1" latinLnBrk="0" hangingPunct="1">
        <a:lnSpc>
          <a:spcPct val="90000"/>
        </a:lnSpc>
        <a:spcBef>
          <a:spcPts val="732"/>
        </a:spcBef>
        <a:buFont typeface="Arial" panose="020B0604020202020204" pitchFamily="34" charset="0"/>
        <a:buChar char="•"/>
        <a:defRPr sz="2051" kern="1200">
          <a:solidFill>
            <a:schemeClr val="tx1"/>
          </a:solidFill>
          <a:latin typeface="+mn-lt"/>
          <a:ea typeface="+mn-ea"/>
          <a:cs typeface="+mn-cs"/>
        </a:defRPr>
      </a:lvl1pPr>
      <a:lvl2pPr marL="502234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758" kern="1200">
          <a:solidFill>
            <a:schemeClr val="tx1"/>
          </a:solidFill>
          <a:latin typeface="+mn-lt"/>
          <a:ea typeface="+mn-ea"/>
          <a:cs typeface="+mn-cs"/>
        </a:defRPr>
      </a:lvl2pPr>
      <a:lvl3pPr marL="837058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465" kern="1200">
          <a:solidFill>
            <a:schemeClr val="tx1"/>
          </a:solidFill>
          <a:latin typeface="+mn-lt"/>
          <a:ea typeface="+mn-ea"/>
          <a:cs typeface="+mn-cs"/>
        </a:defRPr>
      </a:lvl3pPr>
      <a:lvl4pPr marL="1171880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4pPr>
      <a:lvl5pPr marL="1506703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5pPr>
      <a:lvl6pPr marL="1841526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6pPr>
      <a:lvl7pPr marL="2176349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7pPr>
      <a:lvl8pPr marL="2511172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8pPr>
      <a:lvl9pPr marL="2845995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1pPr>
      <a:lvl2pPr marL="334823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2pPr>
      <a:lvl3pPr marL="669646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3pPr>
      <a:lvl4pPr marL="1004469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4pPr>
      <a:lvl5pPr marL="1339292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5pPr>
      <a:lvl6pPr marL="1674115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6pPr>
      <a:lvl7pPr marL="2008937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7pPr>
      <a:lvl8pPr marL="2343761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8pPr>
      <a:lvl9pPr marL="2678583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9143999" cy="123660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ru-RU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427483" y="1659132"/>
            <a:ext cx="8422104" cy="508418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algn="ctr" defTabSz="653107">
              <a:spcBef>
                <a:spcPts val="125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ru-RU" sz="32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/>
                <a:cs typeface="Arial"/>
              </a:rPr>
              <a:t>BIRIKTIRUV BOG‘LOVCHILAR</a:t>
            </a:r>
            <a:endParaRPr lang="en-US" sz="32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3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587899" y="422872"/>
            <a:ext cx="1072775" cy="449041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defTabSz="653107">
              <a:spcBef>
                <a:spcPts val="142"/>
              </a:spcBef>
            </a:pPr>
            <a:r>
              <a:rPr lang="ru-RU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ru-RU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2379" y="1468303"/>
            <a:ext cx="392124" cy="1398494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40464" y="3098497"/>
            <a:ext cx="374039" cy="139849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вектор икону книги, справочная информация, чёрный, книга PNG и вектор пнг  для бесплатной загруз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838" y="2532905"/>
            <a:ext cx="2325314" cy="18507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3196" y="2475731"/>
            <a:ext cx="2359589" cy="19079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191-mashq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66346" y="938363"/>
            <a:ext cx="8332632" cy="1193954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>
              <a:lnSpc>
                <a:spcPct val="150000"/>
              </a:lnSpc>
            </a:pPr>
            <a:r>
              <a:rPr lang="en-US" sz="28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</a:t>
            </a:r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to‘lmish</a:t>
            </a:r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</a:t>
            </a:r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</a:t>
            </a:r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gavhar</a:t>
            </a:r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defTabSz="669646">
              <a:lnSpc>
                <a:spcPct val="150000"/>
              </a:lnSpc>
            </a:pPr>
            <a:r>
              <a:rPr lang="en-US" sz="28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</a:t>
            </a:r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28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qadrin</a:t>
            </a:r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bilgan</a:t>
            </a:r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oni</a:t>
            </a:r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johil</a:t>
            </a:r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yilon</a:t>
            </a:r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Двойная волна 13"/>
          <p:cNvSpPr/>
          <p:nvPr/>
        </p:nvSpPr>
        <p:spPr>
          <a:xfrm>
            <a:off x="785610" y="2511381"/>
            <a:ext cx="7469749" cy="1609858"/>
          </a:xfrm>
          <a:prstGeom prst="doubleWave">
            <a:avLst>
              <a:gd name="adj1" fmla="val 6250"/>
              <a:gd name="adj2" fmla="val 997"/>
            </a:avLst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69646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hurmatlidirlar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49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192-mashq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Двойная волна 13"/>
          <p:cNvSpPr/>
          <p:nvPr/>
        </p:nvSpPr>
        <p:spPr>
          <a:xfrm>
            <a:off x="386364" y="978794"/>
            <a:ext cx="8371269" cy="3503054"/>
          </a:xfrm>
          <a:prstGeom prst="doubleWave">
            <a:avLst>
              <a:gd name="adj1" fmla="val 6250"/>
              <a:gd name="adj2" fmla="val 997"/>
            </a:avLst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669646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Bu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bag‘ishlangani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uchungina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balki</a:t>
            </a:r>
            <a:r>
              <a:rPr lang="en-US" sz="32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suvlaridek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musaffo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qalbi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turgani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sevaman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95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192-mashq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Двойная волна 13"/>
          <p:cNvSpPr/>
          <p:nvPr/>
        </p:nvSpPr>
        <p:spPr>
          <a:xfrm>
            <a:off x="386364" y="978794"/>
            <a:ext cx="8371269" cy="3503054"/>
          </a:xfrm>
          <a:prstGeom prst="doubleWave">
            <a:avLst>
              <a:gd name="adj1" fmla="val 6250"/>
              <a:gd name="adj2" fmla="val 997"/>
            </a:avLst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669646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tovuqqa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don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669646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Badia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Ma’suma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tagiga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yashirinishdi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62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"/>
            <a:ext cx="9144000" cy="104455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1427973"/>
            <a:endParaRPr lang="en-US" sz="32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427973"/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14" y="1044555"/>
            <a:ext cx="8377775" cy="6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27973"/>
            <a:r>
              <a:rPr lang="en-US" sz="351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94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4497" y="1224554"/>
            <a:ext cx="7128447" cy="348432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193-mashq.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Biriktiruv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bog‘lovchilarini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qatnashtirib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i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32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do‘stim</a:t>
            </a:r>
            <a:r>
              <a:rPr lang="en-US" sz="32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Bog‘lovchilarning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vazifadoshligini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12" y="1418021"/>
            <a:ext cx="2174387" cy="22838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49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691508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400" dirty="0" smtClean="0"/>
              <a:t>ESDA SAQLANG!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92632" y="1751573"/>
            <a:ext cx="3779166" cy="13174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ayiruv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42290" y="3474077"/>
            <a:ext cx="3869320" cy="132229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inkor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7948" y="1770253"/>
            <a:ext cx="3774851" cy="126852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biriktiruv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7948" y="3474077"/>
            <a:ext cx="3774851" cy="132229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zidlov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12461" y="769895"/>
            <a:ext cx="5135314" cy="733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00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1-topshiriq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6840" y="2833734"/>
            <a:ext cx="878716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ü"/>
            </a:pP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Otni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soy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bo‘yiga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bog‘ladi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yuqoriga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-310431" y="375134"/>
            <a:ext cx="10071279" cy="2583846"/>
          </a:xfrm>
          <a:prstGeom prst="flowChartTerminator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soy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bo‘yiga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bog‘ladi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ammo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yuqoriga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Умножение 3"/>
          <p:cNvSpPr/>
          <p:nvPr/>
        </p:nvSpPr>
        <p:spPr>
          <a:xfrm>
            <a:off x="7431110" y="1512430"/>
            <a:ext cx="1275008" cy="1179996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92865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BIRIKTIRUV BOG‘LOVCHILARI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510" y="915044"/>
            <a:ext cx="828535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Uyushiq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bo‘laklarni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uyushiq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gaplarni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o‘zaro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biriktirib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keluvchi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bog‘lovchilardir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Овал 5"/>
          <p:cNvSpPr/>
          <p:nvPr/>
        </p:nvSpPr>
        <p:spPr>
          <a:xfrm>
            <a:off x="-214916" y="2864542"/>
            <a:ext cx="9573833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Kitob</a:t>
            </a:r>
            <a:r>
              <a:rPr kumimoji="0" lang="en-US" sz="3600" b="1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hamda</a:t>
            </a:r>
            <a:r>
              <a:rPr kumimoji="0" lang="en-US" sz="3600" b="1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daftarlaringizni</a:t>
            </a:r>
            <a:r>
              <a:rPr kumimoji="0" lang="en-US" sz="3600" b="1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ozoda</a:t>
            </a:r>
            <a:r>
              <a:rPr kumimoji="0" lang="en-US" sz="3600" b="1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tuting</a:t>
            </a:r>
            <a:r>
              <a:rPr kumimoji="0" lang="en-US" sz="3600" b="1" i="0" u="none" strike="noStrike" kern="1200" cap="none" spc="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</a:t>
            </a:r>
            <a:endParaRPr kumimoji="0" lang="ru-RU" sz="36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32209" y="2246786"/>
            <a:ext cx="5479960" cy="77187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hamda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ham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65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978"/>
            <a:ext cx="9258450" cy="67406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ESDA SAQLANG!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86625" y="744394"/>
            <a:ext cx="5400552" cy="1309941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Uyushiq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bo‘laklarni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bog‘lasa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957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</a:t>
            </a:r>
            <a:endParaRPr kumimoji="0" lang="ru-RU" sz="3957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86536" y="2751114"/>
            <a:ext cx="6983976" cy="1061602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O‘zaro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tobe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bog‘lanuvchi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so‘zlarni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bog‘lasa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ko‘makchi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5103" y="3987294"/>
            <a:ext cx="5283752" cy="72359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Qalam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bilan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yozdim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92767" y="810477"/>
            <a:ext cx="2109300" cy="1127788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Bilan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72095" y="2066781"/>
            <a:ext cx="6517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Qalam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daftar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oldim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78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978"/>
            <a:ext cx="9258450" cy="67406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ESDA SAQLANG!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65784" y="884487"/>
            <a:ext cx="4250028" cy="945119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-u, -</a:t>
            </a:r>
            <a:r>
              <a:rPr kumimoji="0" lang="en-US" sz="3957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</a:t>
            </a:r>
            <a:r>
              <a:rPr kumimoji="0" lang="en-US" sz="3957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-da, ham </a:t>
            </a:r>
            <a:endParaRPr kumimoji="0" lang="ru-RU" sz="3957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69786" y="2350382"/>
            <a:ext cx="6718877" cy="987937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Kun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-u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tun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yoz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ham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qish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88752" y="3599566"/>
            <a:ext cx="6798309" cy="960772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Kunduzi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ham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ishlayman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45103" y="806202"/>
            <a:ext cx="3175674" cy="1271538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Yuklama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72095" y="2066781"/>
            <a:ext cx="6517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11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60"/>
            <a:ext cx="9144000" cy="83110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162606"/>
            <a:ext cx="8941920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BILIB OLING!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6731" y="1031561"/>
            <a:ext cx="8030537" cy="14983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-u, -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-da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qo‘shilayotgan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so‘zdan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chiziqcha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7730" y="2972296"/>
            <a:ext cx="8572449" cy="1512781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Bahaybat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yaproqlar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diyoridaman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Ulkandir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yerning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3957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toshlari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4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510561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3224" dirty="0" smtClean="0"/>
              <a:t>VAZIFADOSH  BOG‘LOVCHILAR:</a:t>
            </a:r>
            <a:endParaRPr sz="3224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9030" y="739037"/>
            <a:ext cx="7541578" cy="89742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balki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-u, -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-da, ham 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1776" y="1735451"/>
            <a:ext cx="8564452" cy="172095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1427973"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Buxoroga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qarindoshlarimizni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ko‘rgani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obidalarni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tomosha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1776" y="3609586"/>
            <a:ext cx="8564452" cy="122839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1427973"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o‘lsa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o‘chmaydi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i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Yuklama</a:t>
            </a:r>
            <a:r>
              <a:rPr lang="en-US" sz="3600" b="1" i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b="1" i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56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191-mashq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25568" y="866666"/>
            <a:ext cx="8799494" cy="1193954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69646"/>
            <a:r>
              <a:rPr lang="en-US" sz="3224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24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224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24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xulq</a:t>
            </a:r>
            <a:r>
              <a:rPr lang="en-US" sz="3224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24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24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24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</a:t>
            </a:r>
            <a:r>
              <a:rPr lang="en-US" sz="3224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24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sohibi</a:t>
            </a:r>
            <a:r>
              <a:rPr lang="en-US" sz="3224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24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224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24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Alloh</a:t>
            </a:r>
            <a:r>
              <a:rPr lang="en-US" sz="3224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24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taologa</a:t>
            </a:r>
            <a:r>
              <a:rPr lang="en-US" sz="3224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24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muhabbat</a:t>
            </a:r>
            <a:r>
              <a:rPr lang="en-US" sz="3224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24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3224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24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e’tiqodimizni</a:t>
            </a:r>
            <a:r>
              <a:rPr lang="en-US" sz="3224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24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orttiradi</a:t>
            </a:r>
            <a:r>
              <a:rPr lang="en-US" sz="3224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Двойная волна 13"/>
          <p:cNvSpPr/>
          <p:nvPr/>
        </p:nvSpPr>
        <p:spPr>
          <a:xfrm>
            <a:off x="294809" y="2343955"/>
            <a:ext cx="8475706" cy="2047740"/>
          </a:xfrm>
          <a:prstGeom prst="doubleWave">
            <a:avLst>
              <a:gd name="adj1" fmla="val 6250"/>
              <a:gd name="adj2" fmla="val 997"/>
            </a:avLst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69646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Payg‘ambarlarimiz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qiluvchilardan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bo‘lingiz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naql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rivoyat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qiluvchilardan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bo‘lmangiz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-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72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6822</TotalTime>
  <Words>350</Words>
  <Application>Microsoft Office PowerPoint</Application>
  <PresentationFormat>Экран (16:9)</PresentationFormat>
  <Paragraphs>64</Paragraphs>
  <Slides>13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Arial</vt:lpstr>
      <vt:lpstr>Calibri</vt:lpstr>
      <vt:lpstr>Calibri Light</vt:lpstr>
      <vt:lpstr>Open Sans</vt:lpstr>
      <vt:lpstr>Open Sans Light</vt:lpstr>
      <vt:lpstr>Wingdings</vt:lpstr>
      <vt:lpstr>1_Office Theme</vt:lpstr>
      <vt:lpstr>1_Тема Office</vt:lpstr>
      <vt:lpstr>2_Office Theme</vt:lpstr>
      <vt:lpstr>Office Theme</vt:lpstr>
      <vt:lpstr>2_Тема Office</vt:lpstr>
      <vt:lpstr>  ONA TILI</vt:lpstr>
      <vt:lpstr>ESDA SAQLANG!</vt:lpstr>
      <vt:lpstr>1-topshiriq</vt:lpstr>
      <vt:lpstr>BIRIKTIRUV BOG‘LOVCHILARI</vt:lpstr>
      <vt:lpstr>ESDA SAQLANG!</vt:lpstr>
      <vt:lpstr>ESDA SAQLANG!</vt:lpstr>
      <vt:lpstr>BILIB OLING!</vt:lpstr>
      <vt:lpstr>VAZIFADOSH  BOG‘LOVCHILAR:</vt:lpstr>
      <vt:lpstr>191-mashq</vt:lpstr>
      <vt:lpstr>191-mashq</vt:lpstr>
      <vt:lpstr>192-mashq</vt:lpstr>
      <vt:lpstr>192-mashq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Пользователь</cp:lastModifiedBy>
  <cp:revision>639</cp:revision>
  <cp:lastPrinted>2020-08-26T14:48:01Z</cp:lastPrinted>
  <dcterms:created xsi:type="dcterms:W3CDTF">2020-04-11T16:25:36Z</dcterms:created>
  <dcterms:modified xsi:type="dcterms:W3CDTF">2020-12-12T12:21:44Z</dcterms:modified>
</cp:coreProperties>
</file>