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1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24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6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02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158.xml" ContentType="application/vnd.openxmlformats-officedocument.presentationml.slideLayout+xml"/>
  <Override PartName="/ppt/theme/theme6.xml" ContentType="application/vnd.openxmlformats-officedocument.them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4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2.xml" ContentType="application/vnd.openxmlformats-officedocument.theme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61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5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99.xml" ContentType="application/vnd.openxmlformats-officedocument.presentationml.slideLayout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62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00.xml" ContentType="application/vnd.openxmlformats-officedocument.presentationml.slideLayout+xml"/>
  <Override PartName="/ppt/notesSlides/notesSlide9.xml" ContentType="application/vnd.openxmlformats-officedocument.presentationml.notesSlide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theme/theme4.xml" ContentType="application/vnd.openxmlformats-officedocument.theme+xml"/>
  <Override PartName="/ppt/slideLayouts/slideLayout15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63.xml" ContentType="application/vnd.openxmlformats-officedocument.presentationml.slideLayout+xml"/>
  <Override PartName="/ppt/diagrams/drawing1.xml" ContentType="application/vnd.ms-office.drawingml.diagramDrawing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52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diagrams/data1.xml" ContentType="application/vnd.openxmlformats-officedocument.drawingml.diagramData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2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63" r:id="rId2"/>
    <p:sldMasterId id="2147483799" r:id="rId3"/>
    <p:sldMasterId id="2147483877" r:id="rId4"/>
    <p:sldMasterId id="2147483913" r:id="rId5"/>
    <p:sldMasterId id="2147483919" r:id="rId6"/>
  </p:sldMasterIdLst>
  <p:notesMasterIdLst>
    <p:notesMasterId r:id="rId20"/>
  </p:notesMasterIdLst>
  <p:handoutMasterIdLst>
    <p:handoutMasterId r:id="rId21"/>
  </p:handoutMasterIdLst>
  <p:sldIdLst>
    <p:sldId id="390" r:id="rId7"/>
    <p:sldId id="454" r:id="rId8"/>
    <p:sldId id="438" r:id="rId9"/>
    <p:sldId id="442" r:id="rId10"/>
    <p:sldId id="450" r:id="rId11"/>
    <p:sldId id="448" r:id="rId12"/>
    <p:sldId id="426" r:id="rId13"/>
    <p:sldId id="449" r:id="rId14"/>
    <p:sldId id="451" r:id="rId15"/>
    <p:sldId id="452" r:id="rId16"/>
    <p:sldId id="441" r:id="rId17"/>
    <p:sldId id="453" r:id="rId18"/>
    <p:sldId id="440" r:id="rId19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8000"/>
    <a:srgbClr val="CC3399"/>
    <a:srgbClr val="FF33CC"/>
    <a:srgbClr val="99FF99"/>
    <a:srgbClr val="66FFFF"/>
    <a:srgbClr val="FF9900"/>
    <a:srgbClr val="FF66CC"/>
    <a:srgbClr val="FFCC99"/>
    <a:srgbClr val="FFCCFF"/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87549" autoAdjust="0"/>
  </p:normalViewPr>
  <p:slideViewPr>
    <p:cSldViewPr snapToGrid="0">
      <p:cViewPr varScale="1">
        <p:scale>
          <a:sx n="92" d="100"/>
          <a:sy n="92" d="100"/>
        </p:scale>
        <p:origin x="-666" y="-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3FD79A-152B-4634-A86A-57E03C5B3D5F}" type="doc">
      <dgm:prSet loTypeId="urn:microsoft.com/office/officeart/2005/8/layout/orgChart1" loCatId="hierarchy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CDA3050-914C-42E9-8A08-D49B728A45B5}">
      <dgm:prSet phldrT="[Текст]" custT="1"/>
      <dgm:spPr/>
      <dgm:t>
        <a:bodyPr/>
        <a:lstStyle/>
        <a:p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BOG‘LOVCHILAR</a:t>
          </a:r>
          <a:endParaRPr lang="ru-RU" sz="4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1296C0-0DD6-416C-845D-5C4BDC1FD873}" type="parTrans" cxnId="{0527C38C-3CCB-4FD9-8616-05B93EEAC5F3}">
      <dgm:prSet/>
      <dgm:spPr/>
      <dgm:t>
        <a:bodyPr/>
        <a:lstStyle/>
        <a:p>
          <a:endParaRPr lang="ru-RU"/>
        </a:p>
      </dgm:t>
    </dgm:pt>
    <dgm:pt modelId="{9529469E-29A4-4216-92C3-15E32686E32F}" type="sibTrans" cxnId="{0527C38C-3CCB-4FD9-8616-05B93EEAC5F3}">
      <dgm:prSet/>
      <dgm:spPr/>
      <dgm:t>
        <a:bodyPr/>
        <a:lstStyle/>
        <a:p>
          <a:endParaRPr lang="ru-RU"/>
        </a:p>
      </dgm:t>
    </dgm:pt>
    <dgm:pt modelId="{1EA28448-E5AA-4636-9EB8-82BF98791AA7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Sof</a:t>
          </a:r>
          <a:r>
            <a: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bog‘lovchilar</a:t>
          </a:r>
          <a:r>
            <a: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</a:p>
        <a:p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faqat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bog‘lovchi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vazifasini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bajaradigan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bog‘lovchilardir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.</a:t>
          </a:r>
          <a:endParaRPr lang="en-US" b="1" dirty="0">
            <a:solidFill>
              <a:schemeClr val="accent6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6AA6A23C-7F1E-4318-BDC5-6F53E69A309D}" type="parTrans" cxnId="{B3FCFFB3-F07C-49BF-9E70-44180BEE4BC1}">
      <dgm:prSet/>
      <dgm:spPr/>
      <dgm:t>
        <a:bodyPr/>
        <a:lstStyle/>
        <a:p>
          <a:endParaRPr lang="ru-RU"/>
        </a:p>
      </dgm:t>
    </dgm:pt>
    <dgm:pt modelId="{16FB4F27-DBA2-46FD-AD1B-7F49E3CD7095}" type="sibTrans" cxnId="{B3FCFFB3-F07C-49BF-9E70-44180BEE4BC1}">
      <dgm:prSet/>
      <dgm:spPr/>
      <dgm:t>
        <a:bodyPr/>
        <a:lstStyle/>
        <a:p>
          <a:endParaRPr lang="ru-RU"/>
        </a:p>
      </dgm:t>
    </dgm:pt>
    <dgm:pt modelId="{E2364CD7-EEC5-4C37-B6EE-1A5D3D6B84B2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Vazifadosh</a:t>
          </a:r>
          <a:r>
            <a: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</a:t>
          </a:r>
        </a:p>
        <a:p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bir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o‘rinda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bog‘lovchi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boshqa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o‘rinda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ko‘makchi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yuklama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yoki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modal </a:t>
          </a:r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so‘z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vazifasida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keluvchi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bog‘lovchilardir</a:t>
          </a:r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. </a:t>
          </a:r>
          <a:endParaRPr lang="en-US" b="1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3A4B6D-3042-433F-B09E-A3351BCCEFF0}" type="parTrans" cxnId="{9170632C-0968-48B9-84EA-8B30FAB20242}">
      <dgm:prSet/>
      <dgm:spPr/>
      <dgm:t>
        <a:bodyPr/>
        <a:lstStyle/>
        <a:p>
          <a:endParaRPr lang="ru-RU"/>
        </a:p>
      </dgm:t>
    </dgm:pt>
    <dgm:pt modelId="{309FEF47-B837-431B-BE25-AB23CDC76A77}" type="sibTrans" cxnId="{9170632C-0968-48B9-84EA-8B30FAB20242}">
      <dgm:prSet/>
      <dgm:spPr/>
      <dgm:t>
        <a:bodyPr/>
        <a:lstStyle/>
        <a:p>
          <a:endParaRPr lang="ru-RU"/>
        </a:p>
      </dgm:t>
    </dgm:pt>
    <dgm:pt modelId="{B71F2CDE-9756-4F47-8C5E-1DD25144ACE2}" type="pres">
      <dgm:prSet presAssocID="{363FD79A-152B-4634-A86A-57E03C5B3D5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BBCF184-40D6-4885-BA60-7D1D0390446E}" type="pres">
      <dgm:prSet presAssocID="{8CDA3050-914C-42E9-8A08-D49B728A45B5}" presName="hierRoot1" presStyleCnt="0">
        <dgm:presLayoutVars>
          <dgm:hierBranch val="init"/>
        </dgm:presLayoutVars>
      </dgm:prSet>
      <dgm:spPr/>
    </dgm:pt>
    <dgm:pt modelId="{5B559EE1-F71E-4A67-93AE-EFF795FEA143}" type="pres">
      <dgm:prSet presAssocID="{8CDA3050-914C-42E9-8A08-D49B728A45B5}" presName="rootComposite1" presStyleCnt="0"/>
      <dgm:spPr/>
    </dgm:pt>
    <dgm:pt modelId="{74062201-2791-489F-A437-F20B54A5ACD6}" type="pres">
      <dgm:prSet presAssocID="{8CDA3050-914C-42E9-8A08-D49B728A45B5}" presName="rootText1" presStyleLbl="node0" presStyleIdx="0" presStyleCnt="1" custScaleX="221107" custScaleY="38658" custLinFactNeighborX="-3980" custLinFactNeighborY="-655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0A00E4-D2BA-484A-9F9A-AD5011884811}" type="pres">
      <dgm:prSet presAssocID="{8CDA3050-914C-42E9-8A08-D49B728A45B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1DDAE0C-F0EE-4799-8129-4C01D5082C7A}" type="pres">
      <dgm:prSet presAssocID="{8CDA3050-914C-42E9-8A08-D49B728A45B5}" presName="hierChild2" presStyleCnt="0"/>
      <dgm:spPr/>
    </dgm:pt>
    <dgm:pt modelId="{FFF4EBDE-6024-42FC-8420-7D851A6D3238}" type="pres">
      <dgm:prSet presAssocID="{6AA6A23C-7F1E-4318-BDC5-6F53E69A309D}" presName="Name37" presStyleLbl="parChTrans1D2" presStyleIdx="0" presStyleCnt="2"/>
      <dgm:spPr/>
      <dgm:t>
        <a:bodyPr/>
        <a:lstStyle/>
        <a:p>
          <a:endParaRPr lang="ru-RU"/>
        </a:p>
      </dgm:t>
    </dgm:pt>
    <dgm:pt modelId="{BA651C4B-ECDE-44D4-8AE4-A6BEB9787A3B}" type="pres">
      <dgm:prSet presAssocID="{1EA28448-E5AA-4636-9EB8-82BF98791AA7}" presName="hierRoot2" presStyleCnt="0">
        <dgm:presLayoutVars>
          <dgm:hierBranch val="init"/>
        </dgm:presLayoutVars>
      </dgm:prSet>
      <dgm:spPr/>
    </dgm:pt>
    <dgm:pt modelId="{3619CC33-41DD-40F6-B4DD-E8144D0A9699}" type="pres">
      <dgm:prSet presAssocID="{1EA28448-E5AA-4636-9EB8-82BF98791AA7}" presName="rootComposite" presStyleCnt="0"/>
      <dgm:spPr/>
    </dgm:pt>
    <dgm:pt modelId="{03EB6B9D-D230-4C4E-AC0C-46BCA1F74073}" type="pres">
      <dgm:prSet presAssocID="{1EA28448-E5AA-4636-9EB8-82BF98791AA7}" presName="rootText" presStyleLbl="node2" presStyleIdx="0" presStyleCnt="2" custScaleX="89725" custScaleY="145258" custLinFactNeighborX="4723" custLinFactNeighborY="-135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586224-7C15-447D-BE92-FA1E6A11201C}" type="pres">
      <dgm:prSet presAssocID="{1EA28448-E5AA-4636-9EB8-82BF98791AA7}" presName="rootConnector" presStyleLbl="node2" presStyleIdx="0" presStyleCnt="2"/>
      <dgm:spPr/>
      <dgm:t>
        <a:bodyPr/>
        <a:lstStyle/>
        <a:p>
          <a:endParaRPr lang="ru-RU"/>
        </a:p>
      </dgm:t>
    </dgm:pt>
    <dgm:pt modelId="{E49636A4-7295-4E86-8FAE-5EDC0F6BD9B3}" type="pres">
      <dgm:prSet presAssocID="{1EA28448-E5AA-4636-9EB8-82BF98791AA7}" presName="hierChild4" presStyleCnt="0"/>
      <dgm:spPr/>
    </dgm:pt>
    <dgm:pt modelId="{CF54E103-9335-4C96-8FBC-8F0849F4C75A}" type="pres">
      <dgm:prSet presAssocID="{1EA28448-E5AA-4636-9EB8-82BF98791AA7}" presName="hierChild5" presStyleCnt="0"/>
      <dgm:spPr/>
    </dgm:pt>
    <dgm:pt modelId="{32ACD1F8-7735-49F8-AE03-B443FEB6BA4C}" type="pres">
      <dgm:prSet presAssocID="{633A4B6D-3042-433F-B09E-A3351BCCEFF0}" presName="Name37" presStyleLbl="parChTrans1D2" presStyleIdx="1" presStyleCnt="2"/>
      <dgm:spPr/>
      <dgm:t>
        <a:bodyPr/>
        <a:lstStyle/>
        <a:p>
          <a:endParaRPr lang="ru-RU"/>
        </a:p>
      </dgm:t>
    </dgm:pt>
    <dgm:pt modelId="{63B97123-955A-4A6D-A8A6-ABE22E432F76}" type="pres">
      <dgm:prSet presAssocID="{E2364CD7-EEC5-4C37-B6EE-1A5D3D6B84B2}" presName="hierRoot2" presStyleCnt="0">
        <dgm:presLayoutVars>
          <dgm:hierBranch val="init"/>
        </dgm:presLayoutVars>
      </dgm:prSet>
      <dgm:spPr/>
    </dgm:pt>
    <dgm:pt modelId="{CE38B547-C2BF-4CA1-AE15-0DE4C6E9B902}" type="pres">
      <dgm:prSet presAssocID="{E2364CD7-EEC5-4C37-B6EE-1A5D3D6B84B2}" presName="rootComposite" presStyleCnt="0"/>
      <dgm:spPr/>
    </dgm:pt>
    <dgm:pt modelId="{31EFA32E-4756-4F75-804E-BE95B5D1ED16}" type="pres">
      <dgm:prSet presAssocID="{E2364CD7-EEC5-4C37-B6EE-1A5D3D6B84B2}" presName="rootText" presStyleLbl="node2" presStyleIdx="1" presStyleCnt="2" custScaleY="150343" custLinFactNeighborX="-4723" custLinFactNeighborY="-123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52FE22-0359-4CFB-9623-C11A975EC31D}" type="pres">
      <dgm:prSet presAssocID="{E2364CD7-EEC5-4C37-B6EE-1A5D3D6B84B2}" presName="rootConnector" presStyleLbl="node2" presStyleIdx="1" presStyleCnt="2"/>
      <dgm:spPr/>
      <dgm:t>
        <a:bodyPr/>
        <a:lstStyle/>
        <a:p>
          <a:endParaRPr lang="ru-RU"/>
        </a:p>
      </dgm:t>
    </dgm:pt>
    <dgm:pt modelId="{BF648286-0856-4F81-B11D-7C43DF07DBAC}" type="pres">
      <dgm:prSet presAssocID="{E2364CD7-EEC5-4C37-B6EE-1A5D3D6B84B2}" presName="hierChild4" presStyleCnt="0"/>
      <dgm:spPr/>
    </dgm:pt>
    <dgm:pt modelId="{72A84D0C-49EB-43DB-8FD0-356ADC4050B0}" type="pres">
      <dgm:prSet presAssocID="{E2364CD7-EEC5-4C37-B6EE-1A5D3D6B84B2}" presName="hierChild5" presStyleCnt="0"/>
      <dgm:spPr/>
    </dgm:pt>
    <dgm:pt modelId="{AA28DC20-9C57-4CEE-AF3E-D65428B79A82}" type="pres">
      <dgm:prSet presAssocID="{8CDA3050-914C-42E9-8A08-D49B728A45B5}" presName="hierChild3" presStyleCnt="0"/>
      <dgm:spPr/>
    </dgm:pt>
  </dgm:ptLst>
  <dgm:cxnLst>
    <dgm:cxn modelId="{571932C8-1CFB-4523-BF0E-DEA7DABC074E}" type="presOf" srcId="{6AA6A23C-7F1E-4318-BDC5-6F53E69A309D}" destId="{FFF4EBDE-6024-42FC-8420-7D851A6D3238}" srcOrd="0" destOrd="0" presId="urn:microsoft.com/office/officeart/2005/8/layout/orgChart1"/>
    <dgm:cxn modelId="{B3FCFFB3-F07C-49BF-9E70-44180BEE4BC1}" srcId="{8CDA3050-914C-42E9-8A08-D49B728A45B5}" destId="{1EA28448-E5AA-4636-9EB8-82BF98791AA7}" srcOrd="0" destOrd="0" parTransId="{6AA6A23C-7F1E-4318-BDC5-6F53E69A309D}" sibTransId="{16FB4F27-DBA2-46FD-AD1B-7F49E3CD7095}"/>
    <dgm:cxn modelId="{0527C38C-3CCB-4FD9-8616-05B93EEAC5F3}" srcId="{363FD79A-152B-4634-A86A-57E03C5B3D5F}" destId="{8CDA3050-914C-42E9-8A08-D49B728A45B5}" srcOrd="0" destOrd="0" parTransId="{971296C0-0DD6-416C-845D-5C4BDC1FD873}" sibTransId="{9529469E-29A4-4216-92C3-15E32686E32F}"/>
    <dgm:cxn modelId="{B4B5FC25-209F-42FA-8711-A26DC6D18CA7}" type="presOf" srcId="{1EA28448-E5AA-4636-9EB8-82BF98791AA7}" destId="{03EB6B9D-D230-4C4E-AC0C-46BCA1F74073}" srcOrd="0" destOrd="0" presId="urn:microsoft.com/office/officeart/2005/8/layout/orgChart1"/>
    <dgm:cxn modelId="{26E2CCDE-9F39-4F35-A019-D23900928C25}" type="presOf" srcId="{363FD79A-152B-4634-A86A-57E03C5B3D5F}" destId="{B71F2CDE-9756-4F47-8C5E-1DD25144ACE2}" srcOrd="0" destOrd="0" presId="urn:microsoft.com/office/officeart/2005/8/layout/orgChart1"/>
    <dgm:cxn modelId="{BE28E852-0B5C-43CF-BA62-20D276C7B5D0}" type="presOf" srcId="{1EA28448-E5AA-4636-9EB8-82BF98791AA7}" destId="{3C586224-7C15-447D-BE92-FA1E6A11201C}" srcOrd="1" destOrd="0" presId="urn:microsoft.com/office/officeart/2005/8/layout/orgChart1"/>
    <dgm:cxn modelId="{5C9A2F1B-4388-4728-9206-D68781A76F98}" type="presOf" srcId="{633A4B6D-3042-433F-B09E-A3351BCCEFF0}" destId="{32ACD1F8-7735-49F8-AE03-B443FEB6BA4C}" srcOrd="0" destOrd="0" presId="urn:microsoft.com/office/officeart/2005/8/layout/orgChart1"/>
    <dgm:cxn modelId="{81DAB98F-DA99-4229-ACB2-BE18CDF27954}" type="presOf" srcId="{8CDA3050-914C-42E9-8A08-D49B728A45B5}" destId="{74062201-2791-489F-A437-F20B54A5ACD6}" srcOrd="0" destOrd="0" presId="urn:microsoft.com/office/officeart/2005/8/layout/orgChart1"/>
    <dgm:cxn modelId="{027E1C9D-429D-4676-9B11-FBE998C14F19}" type="presOf" srcId="{E2364CD7-EEC5-4C37-B6EE-1A5D3D6B84B2}" destId="{3852FE22-0359-4CFB-9623-C11A975EC31D}" srcOrd="1" destOrd="0" presId="urn:microsoft.com/office/officeart/2005/8/layout/orgChart1"/>
    <dgm:cxn modelId="{36650B4C-045E-4895-A460-803647247A8B}" type="presOf" srcId="{8CDA3050-914C-42E9-8A08-D49B728A45B5}" destId="{E60A00E4-D2BA-484A-9F9A-AD5011884811}" srcOrd="1" destOrd="0" presId="urn:microsoft.com/office/officeart/2005/8/layout/orgChart1"/>
    <dgm:cxn modelId="{D369CCC3-5CAC-469F-AC38-B73B9FCC8A2B}" type="presOf" srcId="{E2364CD7-EEC5-4C37-B6EE-1A5D3D6B84B2}" destId="{31EFA32E-4756-4F75-804E-BE95B5D1ED16}" srcOrd="0" destOrd="0" presId="urn:microsoft.com/office/officeart/2005/8/layout/orgChart1"/>
    <dgm:cxn modelId="{9170632C-0968-48B9-84EA-8B30FAB20242}" srcId="{8CDA3050-914C-42E9-8A08-D49B728A45B5}" destId="{E2364CD7-EEC5-4C37-B6EE-1A5D3D6B84B2}" srcOrd="1" destOrd="0" parTransId="{633A4B6D-3042-433F-B09E-A3351BCCEFF0}" sibTransId="{309FEF47-B837-431B-BE25-AB23CDC76A77}"/>
    <dgm:cxn modelId="{E45D1B57-3C36-4634-8B8F-F2C5F30238C0}" type="presParOf" srcId="{B71F2CDE-9756-4F47-8C5E-1DD25144ACE2}" destId="{BBBCF184-40D6-4885-BA60-7D1D0390446E}" srcOrd="0" destOrd="0" presId="urn:microsoft.com/office/officeart/2005/8/layout/orgChart1"/>
    <dgm:cxn modelId="{016C82F1-AB5B-47EC-A4A2-10CC66C26ABD}" type="presParOf" srcId="{BBBCF184-40D6-4885-BA60-7D1D0390446E}" destId="{5B559EE1-F71E-4A67-93AE-EFF795FEA143}" srcOrd="0" destOrd="0" presId="urn:microsoft.com/office/officeart/2005/8/layout/orgChart1"/>
    <dgm:cxn modelId="{8240A004-6D6A-455C-9B23-4B5AA36612D4}" type="presParOf" srcId="{5B559EE1-F71E-4A67-93AE-EFF795FEA143}" destId="{74062201-2791-489F-A437-F20B54A5ACD6}" srcOrd="0" destOrd="0" presId="urn:microsoft.com/office/officeart/2005/8/layout/orgChart1"/>
    <dgm:cxn modelId="{C120D578-7CE0-45EC-B036-398044425531}" type="presParOf" srcId="{5B559EE1-F71E-4A67-93AE-EFF795FEA143}" destId="{E60A00E4-D2BA-484A-9F9A-AD5011884811}" srcOrd="1" destOrd="0" presId="urn:microsoft.com/office/officeart/2005/8/layout/orgChart1"/>
    <dgm:cxn modelId="{FEEBA9BA-9E3E-49CF-832F-A6A6666BAF75}" type="presParOf" srcId="{BBBCF184-40D6-4885-BA60-7D1D0390446E}" destId="{E1DDAE0C-F0EE-4799-8129-4C01D5082C7A}" srcOrd="1" destOrd="0" presId="urn:microsoft.com/office/officeart/2005/8/layout/orgChart1"/>
    <dgm:cxn modelId="{70B59C15-E25F-4B8C-87D7-15D3C2DDFAE8}" type="presParOf" srcId="{E1DDAE0C-F0EE-4799-8129-4C01D5082C7A}" destId="{FFF4EBDE-6024-42FC-8420-7D851A6D3238}" srcOrd="0" destOrd="0" presId="urn:microsoft.com/office/officeart/2005/8/layout/orgChart1"/>
    <dgm:cxn modelId="{FB435433-C0FF-4F7B-9626-322BBDA90C4E}" type="presParOf" srcId="{E1DDAE0C-F0EE-4799-8129-4C01D5082C7A}" destId="{BA651C4B-ECDE-44D4-8AE4-A6BEB9787A3B}" srcOrd="1" destOrd="0" presId="urn:microsoft.com/office/officeart/2005/8/layout/orgChart1"/>
    <dgm:cxn modelId="{D87AAB99-1A09-46E0-9DDA-DC4E2D30A9F6}" type="presParOf" srcId="{BA651C4B-ECDE-44D4-8AE4-A6BEB9787A3B}" destId="{3619CC33-41DD-40F6-B4DD-E8144D0A9699}" srcOrd="0" destOrd="0" presId="urn:microsoft.com/office/officeart/2005/8/layout/orgChart1"/>
    <dgm:cxn modelId="{26EBB3DF-71ED-4025-85BE-9C0922384F98}" type="presParOf" srcId="{3619CC33-41DD-40F6-B4DD-E8144D0A9699}" destId="{03EB6B9D-D230-4C4E-AC0C-46BCA1F74073}" srcOrd="0" destOrd="0" presId="urn:microsoft.com/office/officeart/2005/8/layout/orgChart1"/>
    <dgm:cxn modelId="{6D78C932-8B70-456B-AC59-E14E32E9ACF4}" type="presParOf" srcId="{3619CC33-41DD-40F6-B4DD-E8144D0A9699}" destId="{3C586224-7C15-447D-BE92-FA1E6A11201C}" srcOrd="1" destOrd="0" presId="urn:microsoft.com/office/officeart/2005/8/layout/orgChart1"/>
    <dgm:cxn modelId="{DFD01ECC-9153-493E-93B2-8EEA74B1A491}" type="presParOf" srcId="{BA651C4B-ECDE-44D4-8AE4-A6BEB9787A3B}" destId="{E49636A4-7295-4E86-8FAE-5EDC0F6BD9B3}" srcOrd="1" destOrd="0" presId="urn:microsoft.com/office/officeart/2005/8/layout/orgChart1"/>
    <dgm:cxn modelId="{E7FC3D1E-D6A9-4CB4-97DC-DC5195257B47}" type="presParOf" srcId="{BA651C4B-ECDE-44D4-8AE4-A6BEB9787A3B}" destId="{CF54E103-9335-4C96-8FBC-8F0849F4C75A}" srcOrd="2" destOrd="0" presId="urn:microsoft.com/office/officeart/2005/8/layout/orgChart1"/>
    <dgm:cxn modelId="{131EAAD6-523D-4C37-8452-A31D8AA9E9F3}" type="presParOf" srcId="{E1DDAE0C-F0EE-4799-8129-4C01D5082C7A}" destId="{32ACD1F8-7735-49F8-AE03-B443FEB6BA4C}" srcOrd="2" destOrd="0" presId="urn:microsoft.com/office/officeart/2005/8/layout/orgChart1"/>
    <dgm:cxn modelId="{59AD6574-609A-43F7-916C-5077C06FC8D7}" type="presParOf" srcId="{E1DDAE0C-F0EE-4799-8129-4C01D5082C7A}" destId="{63B97123-955A-4A6D-A8A6-ABE22E432F76}" srcOrd="3" destOrd="0" presId="urn:microsoft.com/office/officeart/2005/8/layout/orgChart1"/>
    <dgm:cxn modelId="{6CA516E3-AFC2-43C1-972D-8E144FF334A6}" type="presParOf" srcId="{63B97123-955A-4A6D-A8A6-ABE22E432F76}" destId="{CE38B547-C2BF-4CA1-AE15-0DE4C6E9B902}" srcOrd="0" destOrd="0" presId="urn:microsoft.com/office/officeart/2005/8/layout/orgChart1"/>
    <dgm:cxn modelId="{B1088CA7-3C4C-435A-8A58-96673E37B8CF}" type="presParOf" srcId="{CE38B547-C2BF-4CA1-AE15-0DE4C6E9B902}" destId="{31EFA32E-4756-4F75-804E-BE95B5D1ED16}" srcOrd="0" destOrd="0" presId="urn:microsoft.com/office/officeart/2005/8/layout/orgChart1"/>
    <dgm:cxn modelId="{810502F8-74D5-44F3-91E0-E9F2BBCB60EC}" type="presParOf" srcId="{CE38B547-C2BF-4CA1-AE15-0DE4C6E9B902}" destId="{3852FE22-0359-4CFB-9623-C11A975EC31D}" srcOrd="1" destOrd="0" presId="urn:microsoft.com/office/officeart/2005/8/layout/orgChart1"/>
    <dgm:cxn modelId="{63120C69-D557-43BE-A159-B3139A309038}" type="presParOf" srcId="{63B97123-955A-4A6D-A8A6-ABE22E432F76}" destId="{BF648286-0856-4F81-B11D-7C43DF07DBAC}" srcOrd="1" destOrd="0" presId="urn:microsoft.com/office/officeart/2005/8/layout/orgChart1"/>
    <dgm:cxn modelId="{D7059FFA-2D16-41D8-A235-9307D17BABE1}" type="presParOf" srcId="{63B97123-955A-4A6D-A8A6-ABE22E432F76}" destId="{72A84D0C-49EB-43DB-8FD0-356ADC4050B0}" srcOrd="2" destOrd="0" presId="urn:microsoft.com/office/officeart/2005/8/layout/orgChart1"/>
    <dgm:cxn modelId="{69F96D26-EE2C-4716-8338-4D082BAC6C9A}" type="presParOf" srcId="{BBBCF184-40D6-4885-BA60-7D1D0390446E}" destId="{AA28DC20-9C57-4CEE-AF3E-D65428B79A82}" srcOrd="2" destOrd="0" presId="urn:microsoft.com/office/officeart/2005/8/layout/orgChar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CD1F8-7735-49F8-AE03-B443FEB6BA4C}">
      <dsp:nvSpPr>
        <dsp:cNvPr id="0" name=""/>
        <dsp:cNvSpPr/>
      </dsp:nvSpPr>
      <dsp:spPr>
        <a:xfrm>
          <a:off x="4565837" y="798283"/>
          <a:ext cx="2097563" cy="797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285"/>
              </a:lnTo>
              <a:lnTo>
                <a:pt x="2097563" y="364285"/>
              </a:lnTo>
              <a:lnTo>
                <a:pt x="2097563" y="79793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4EBDE-6024-42FC-8420-7D851A6D3238}">
      <dsp:nvSpPr>
        <dsp:cNvPr id="0" name=""/>
        <dsp:cNvSpPr/>
      </dsp:nvSpPr>
      <dsp:spPr>
        <a:xfrm>
          <a:off x="2268420" y="798283"/>
          <a:ext cx="2297417" cy="773546"/>
        </a:xfrm>
        <a:custGeom>
          <a:avLst/>
          <a:gdLst/>
          <a:ahLst/>
          <a:cxnLst/>
          <a:rect l="0" t="0" r="0" b="0"/>
          <a:pathLst>
            <a:path>
              <a:moveTo>
                <a:pt x="2297417" y="0"/>
              </a:moveTo>
              <a:lnTo>
                <a:pt x="2297417" y="339898"/>
              </a:lnTo>
              <a:lnTo>
                <a:pt x="0" y="339898"/>
              </a:lnTo>
              <a:lnTo>
                <a:pt x="0" y="77354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62201-2791-489F-A437-F20B54A5ACD6}">
      <dsp:nvSpPr>
        <dsp:cNvPr id="0" name=""/>
        <dsp:cNvSpPr/>
      </dsp:nvSpPr>
      <dsp:spPr>
        <a:xfrm>
          <a:off x="0" y="0"/>
          <a:ext cx="9131675" cy="7982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BOG‘LOVCHILAR</a:t>
          </a:r>
          <a:endParaRPr lang="ru-RU" sz="4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9131675" cy="798283"/>
      </dsp:txXfrm>
    </dsp:sp>
    <dsp:sp modelId="{03EB6B9D-D230-4C4E-AC0C-46BCA1F74073}">
      <dsp:nvSpPr>
        <dsp:cNvPr id="0" name=""/>
        <dsp:cNvSpPr/>
      </dsp:nvSpPr>
      <dsp:spPr>
        <a:xfrm>
          <a:off x="415608" y="1571830"/>
          <a:ext cx="3705624" cy="2999563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Sof</a:t>
          </a:r>
          <a:r>
            <a:rPr lang="en-US" sz="3000" b="1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bog‘lovchilar</a:t>
          </a:r>
          <a:r>
            <a:rPr lang="en-US" sz="3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endParaRPr lang="en-US" sz="3000" b="1" kern="120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faqat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bog‘lovchi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vazifasini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bajaradigan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bog‘lovchilardir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.</a:t>
          </a:r>
          <a:endParaRPr lang="en-US" sz="3000" b="1" kern="1200" dirty="0">
            <a:solidFill>
              <a:schemeClr val="accent6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>
        <a:off x="415608" y="1571830"/>
        <a:ext cx="3705624" cy="2999563"/>
      </dsp:txXfrm>
    </dsp:sp>
    <dsp:sp modelId="{31EFA32E-4756-4F75-804E-BE95B5D1ED16}">
      <dsp:nvSpPr>
        <dsp:cNvPr id="0" name=""/>
        <dsp:cNvSpPr/>
      </dsp:nvSpPr>
      <dsp:spPr>
        <a:xfrm>
          <a:off x="4598411" y="1596217"/>
          <a:ext cx="4129980" cy="3104568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Vazifadosh</a:t>
          </a:r>
          <a:r>
            <a:rPr lang="en-US" sz="3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</a:t>
          </a:r>
          <a:endParaRPr lang="en-US" sz="3000" b="1" kern="120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bir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o‘rinda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bog‘lovchi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boshqa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o‘rinda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ko‘makchi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yuklama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yoki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modal </a:t>
          </a: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so‘z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vazifasida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keluvchi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bog‘lovchilardir</a:t>
          </a:r>
          <a:r>
            <a:rPr lang="en-US" sz="3000" b="1" kern="1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. </a:t>
          </a:r>
          <a:endParaRPr lang="en-US" sz="3000" b="1" kern="1200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98411" y="1596217"/>
        <a:ext cx="4129980" cy="3104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86357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3609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4155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2794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13695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314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12991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20236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686341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5740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.png"/></Relationships>
</file>

<file path=ppt/slideLayouts/_rels/slideLayout1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.png"/></Relationships>
</file>

<file path=ppt/slideLayouts/_rels/slideLayout1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.png"/></Relationships>
</file>

<file path=ppt/slideLayouts/_rels/slideLayout1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4796948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71870158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8319303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76725439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5845231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113048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159039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49020186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456165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7598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8435454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415567290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22196998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19801064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71541132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2343964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54879493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8818754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60896221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326932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6448903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93848465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52063902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7172637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87116149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20819133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9525" y="-9525"/>
            <a:ext cx="9159240" cy="5161598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=""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=""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=""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=""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=""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=""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=""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=""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=""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6094742" y="3845900"/>
            <a:ext cx="2972693" cy="644075"/>
          </a:xfrm>
        </p:spPr>
        <p:txBody>
          <a:bodyPr rtlCol="0" anchor="ctr" anchorCtr="0">
            <a:normAutofit/>
          </a:bodyPr>
          <a:lstStyle>
            <a:lvl1pPr marL="0" indent="0" algn="l">
              <a:buNone/>
              <a:defRPr sz="19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ru-RU" noProof="0"/>
              <a:t>ЩЕЛКНИТЕ, ЧТОБЫ ИЗМЕНИТЬ ОБРАЗЕЦ</a:t>
            </a:r>
          </a:p>
        </p:txBody>
      </p:sp>
      <p:sp>
        <p:nvSpPr>
          <p:cNvPr id="42" name="Рисунок 26">
            <a:extLst>
              <a:ext uri="{FF2B5EF4-FFF2-40B4-BE49-F238E27FC236}">
                <a16:creationId xmlns=""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8" y="836311"/>
            <a:ext cx="4672993" cy="398595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5446838" y="2044605"/>
            <a:ext cx="3638514" cy="1370302"/>
          </a:xfrm>
        </p:spPr>
        <p:txBody>
          <a:bodyPr rtlCol="0" anchor="ctr" anchorCtr="0">
            <a:normAutofit/>
          </a:bodyPr>
          <a:lstStyle>
            <a:lvl1pPr algn="l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45" name="Текст 44">
            <a:extLst>
              <a:ext uri="{FF2B5EF4-FFF2-40B4-BE49-F238E27FC236}">
                <a16:creationId xmlns=""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7178791" y="435498"/>
            <a:ext cx="1043831" cy="644128"/>
          </a:xfrm>
        </p:spPr>
        <p:txBody>
          <a:bodyPr rtlCol="0">
            <a:normAutofit/>
          </a:bodyPr>
          <a:lstStyle>
            <a:lvl1pPr marL="0" indent="0" algn="ctr">
              <a:buNone/>
              <a:defRPr sz="195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МЕСЯЦ</a:t>
            </a:r>
            <a:br>
              <a:rPr lang="ru-RU" noProof="0"/>
            </a:br>
            <a:r>
              <a:rPr lang="ru-RU" noProof="0"/>
              <a:t>20XX</a:t>
            </a:r>
          </a:p>
        </p:txBody>
      </p:sp>
    </p:spTree>
    <p:extLst>
      <p:ext uri="{BB962C8B-B14F-4D97-AF65-F5344CB8AC3E}">
        <p14:creationId xmlns="" xmlns:p14="http://schemas.microsoft.com/office/powerpoint/2010/main" val="195468846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=""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485180" y="390080"/>
            <a:ext cx="7664542" cy="476295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=""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Рисунок 15">
            <a:extLst>
              <a:ext uri="{FF2B5EF4-FFF2-40B4-BE49-F238E27FC236}">
                <a16:creationId xmlns=""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485680" y="594913"/>
            <a:ext cx="6658320" cy="4548587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02618" y="751118"/>
            <a:ext cx="3048813" cy="525632"/>
          </a:xfrm>
        </p:spPr>
        <p:txBody>
          <a:bodyPr rtlCol="0">
            <a:norm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</p:spTree>
    <p:extLst>
      <p:ext uri="{BB962C8B-B14F-4D97-AF65-F5344CB8AC3E}">
        <p14:creationId xmlns="" xmlns:p14="http://schemas.microsoft.com/office/powerpoint/2010/main" val="239490966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афический объект 16">
            <a:extLst>
              <a:ext uri="{FF2B5EF4-FFF2-40B4-BE49-F238E27FC236}">
                <a16:creationId xmlns=""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8" name="Полилиния: Фигура 7">
              <a:extLst>
                <a:ext uri="{FF2B5EF4-FFF2-40B4-BE49-F238E27FC236}">
                  <a16:creationId xmlns=""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9" name="Полилиния: Фигура 8">
              <a:extLst>
                <a:ext uri="{FF2B5EF4-FFF2-40B4-BE49-F238E27FC236}">
                  <a16:creationId xmlns=""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1831785"/>
            <a:ext cx="2935224" cy="6035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=""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=""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=""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34583" y="731161"/>
            <a:ext cx="2950215" cy="550811"/>
          </a:xfrm>
        </p:spPr>
        <p:txBody>
          <a:bodyPr rtlCol="0"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1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=""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6743" y="2544467"/>
            <a:ext cx="2934891" cy="1687116"/>
          </a:xfrm>
        </p:spPr>
        <p:txBody>
          <a:bodyPr rtlCol="0">
            <a:normAutofit/>
          </a:bodyPr>
          <a:lstStyle>
            <a:lvl1pPr marL="135000" indent="-135000">
              <a:spcBef>
                <a:spcPts val="450"/>
              </a:spcBef>
              <a:buClr>
                <a:schemeClr val="accent2"/>
              </a:buClr>
              <a:defRPr sz="1200" b="0"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19" name="Графический объект 17">
            <a:extLst>
              <a:ext uri="{FF2B5EF4-FFF2-40B4-BE49-F238E27FC236}">
                <a16:creationId xmlns=""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4148043" y="0"/>
            <a:ext cx="4755490" cy="4822200"/>
            <a:chOff x="5530724" y="0"/>
            <a:chExt cx="6340653" cy="6429600"/>
          </a:xfrm>
        </p:grpSpPr>
        <p:sp>
          <p:nvSpPr>
            <p:cNvPr id="20" name="Полилиния: Фигура 19">
              <a:extLst>
                <a:ext uri="{FF2B5EF4-FFF2-40B4-BE49-F238E27FC236}">
                  <a16:creationId xmlns=""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1" name="Полилиния: Фигура 20">
              <a:extLst>
                <a:ext uri="{FF2B5EF4-FFF2-40B4-BE49-F238E27FC236}">
                  <a16:creationId xmlns=""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2" name="Полилиния: фигура 21">
              <a:extLst>
                <a:ext uri="{FF2B5EF4-FFF2-40B4-BE49-F238E27FC236}">
                  <a16:creationId xmlns=""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4" name="Рисунок 23">
            <a:extLst>
              <a:ext uri="{FF2B5EF4-FFF2-40B4-BE49-F238E27FC236}">
                <a16:creationId xmlns=""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 rot="720000">
            <a:off x="4788141" y="157143"/>
            <a:ext cx="3485774" cy="4104076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="" xmlns:p14="http://schemas.microsoft.com/office/powerpoint/2010/main" val="37482872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афический объект 16">
            <a:extLst>
              <a:ext uri="{FF2B5EF4-FFF2-40B4-BE49-F238E27FC236}">
                <a16:creationId xmlns=""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9" name="Полилиния: Фигура 8">
              <a:extLst>
                <a:ext uri="{FF2B5EF4-FFF2-40B4-BE49-F238E27FC236}">
                  <a16:creationId xmlns=""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0" name="Полилиния: фигура 9">
              <a:extLst>
                <a:ext uri="{FF2B5EF4-FFF2-40B4-BE49-F238E27FC236}">
                  <a16:creationId xmlns=""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  <p:grpSp>
        <p:nvGrpSpPr>
          <p:cNvPr id="13" name="Группа 12">
            <a:extLst>
              <a:ext uri="{FF2B5EF4-FFF2-40B4-BE49-F238E27FC236}">
                <a16:creationId xmlns=""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5491258" y="440397"/>
            <a:ext cx="3663985" cy="1224492"/>
            <a:chOff x="-26126" y="587196"/>
            <a:chExt cx="4885313" cy="1632656"/>
          </a:xfrm>
        </p:grpSpPr>
        <p:sp>
          <p:nvSpPr>
            <p:cNvPr id="11" name="Графический объект 23">
              <a:extLst>
                <a:ext uri="{FF2B5EF4-FFF2-40B4-BE49-F238E27FC236}">
                  <a16:creationId xmlns=""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2" name="Графический объект 6">
              <a:extLst>
                <a:ext uri="{FF2B5EF4-FFF2-40B4-BE49-F238E27FC236}">
                  <a16:creationId xmlns=""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=""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5516134" y="671445"/>
            <a:ext cx="3551594" cy="759437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2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=""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59290" y="1831785"/>
            <a:ext cx="2935224" cy="603504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Текст 16">
            <a:extLst>
              <a:ext uri="{FF2B5EF4-FFF2-40B4-BE49-F238E27FC236}">
                <a16:creationId xmlns=""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9631" y="2550968"/>
            <a:ext cx="3260950" cy="519971"/>
          </a:xfrm>
        </p:spPr>
        <p:txBody>
          <a:bodyPr rtlCol="0">
            <a:normAutofit/>
          </a:bodyPr>
          <a:lstStyle>
            <a:lvl1pPr marL="0" indent="0">
              <a:spcBef>
                <a:spcPts val="450"/>
              </a:spcBef>
              <a:buClr>
                <a:schemeClr val="accent2"/>
              </a:buClr>
              <a:buNone/>
              <a:defRPr sz="1200">
                <a:solidFill>
                  <a:schemeClr val="accent4"/>
                </a:solidFill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0" name="Текст 16">
            <a:extLst>
              <a:ext uri="{FF2B5EF4-FFF2-40B4-BE49-F238E27FC236}">
                <a16:creationId xmlns=""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99631" y="3150232"/>
            <a:ext cx="3260950" cy="1056557"/>
          </a:xfrm>
        </p:spPr>
        <p:txBody>
          <a:bodyPr rtlCol="0">
            <a:normAutofit/>
          </a:bodyPr>
          <a:lstStyle>
            <a:lvl1pPr marL="135000" indent="-135000">
              <a:spcBef>
                <a:spcPts val="450"/>
              </a:spcBef>
              <a:buClr>
                <a:schemeClr val="accent2"/>
              </a:buClr>
              <a:defRPr sz="1200">
                <a:solidFill>
                  <a:schemeClr val="accent4"/>
                </a:solidFill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22" name="Графический объект 20">
            <a:extLst>
              <a:ext uri="{FF2B5EF4-FFF2-40B4-BE49-F238E27FC236}">
                <a16:creationId xmlns=""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9500" y="-9500"/>
            <a:ext cx="4814228" cy="4620689"/>
            <a:chOff x="-12667" y="-12667"/>
            <a:chExt cx="6418971" cy="6160919"/>
          </a:xfrm>
        </p:grpSpPr>
        <p:sp>
          <p:nvSpPr>
            <p:cNvPr id="23" name="Полилиния: Фигура 22">
              <a:extLst>
                <a:ext uri="{FF2B5EF4-FFF2-40B4-BE49-F238E27FC236}">
                  <a16:creationId xmlns=""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4" name="Полилиния: Фигура 23">
              <a:extLst>
                <a:ext uri="{FF2B5EF4-FFF2-40B4-BE49-F238E27FC236}">
                  <a16:creationId xmlns=""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=""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7" name="Рисунок 26">
            <a:extLst>
              <a:ext uri="{FF2B5EF4-FFF2-40B4-BE49-F238E27FC236}">
                <a16:creationId xmlns=""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521" y="0"/>
            <a:ext cx="4549475" cy="4016869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="" xmlns:p14="http://schemas.microsoft.com/office/powerpoint/2010/main" val="81037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афический объект 16">
            <a:extLst>
              <a:ext uri="{FF2B5EF4-FFF2-40B4-BE49-F238E27FC236}">
                <a16:creationId xmlns=""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9" name="Полилиния: Фигура 18">
              <a:extLst>
                <a:ext uri="{FF2B5EF4-FFF2-40B4-BE49-F238E27FC236}">
                  <a16:creationId xmlns=""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0" name="Полилиния: Фигура 19">
              <a:extLst>
                <a:ext uri="{FF2B5EF4-FFF2-40B4-BE49-F238E27FC236}">
                  <a16:creationId xmlns=""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74554" y="1985962"/>
            <a:ext cx="3445200" cy="450056"/>
          </a:xfrm>
        </p:spPr>
        <p:txBody>
          <a:bodyPr rtlCol="0" anchor="b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2604" y="2436019"/>
            <a:ext cx="3430004" cy="1733904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200">
                <a:latin typeface="+mn-lt"/>
              </a:defRPr>
            </a:lvl1pPr>
            <a:lvl2pPr>
              <a:buClr>
                <a:schemeClr val="accent2"/>
              </a:buClr>
              <a:defRPr sz="1200">
                <a:latin typeface="+mn-lt"/>
              </a:defRPr>
            </a:lvl2pPr>
            <a:lvl3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=""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=""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=""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2921" y="636987"/>
            <a:ext cx="2942474" cy="78186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Сравнение</a:t>
            </a:r>
          </a:p>
        </p:txBody>
      </p:sp>
      <p:sp>
        <p:nvSpPr>
          <p:cNvPr id="15" name="Текст 2">
            <a:extLst>
              <a:ext uri="{FF2B5EF4-FFF2-40B4-BE49-F238E27FC236}">
                <a16:creationId xmlns=""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655523" y="1985962"/>
            <a:ext cx="3807008" cy="450056"/>
          </a:xfrm>
        </p:spPr>
        <p:txBody>
          <a:bodyPr rtlCol="0" anchor="b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16" name="Объект 3">
            <a:extLst>
              <a:ext uri="{FF2B5EF4-FFF2-40B4-BE49-F238E27FC236}">
                <a16:creationId xmlns=""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655523" y="2436019"/>
            <a:ext cx="3805058" cy="1733904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200">
                <a:latin typeface="+mn-lt"/>
              </a:defRPr>
            </a:lvl1pPr>
            <a:lvl2pPr>
              <a:buClr>
                <a:schemeClr val="accent2"/>
              </a:buClr>
              <a:defRPr sz="1200">
                <a:latin typeface="+mn-lt"/>
              </a:defRPr>
            </a:lvl2pPr>
            <a:lvl3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=""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257675" y="1030966"/>
            <a:ext cx="3902202" cy="836676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Полилиния: фигура 21">
            <a:extLst>
              <a:ext uri="{FF2B5EF4-FFF2-40B4-BE49-F238E27FC236}">
                <a16:creationId xmlns=""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3150676" y="4244095"/>
            <a:ext cx="1381544" cy="905149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3" name="Полилиния: Фигура 22">
            <a:extLst>
              <a:ext uri="{FF2B5EF4-FFF2-40B4-BE49-F238E27FC236}">
                <a16:creationId xmlns=""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3305029" y="4143099"/>
            <a:ext cx="1533989" cy="1009956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="" xmlns:p14="http://schemas.microsoft.com/office/powerpoint/2010/main" val="182575595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=""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=""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=""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8403" y="632030"/>
            <a:ext cx="2970533" cy="79613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диаграммы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=""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2066834"/>
            <a:ext cx="2043684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3" name="Диаграмма 21">
            <a:extLst>
              <a:ext uri="{FF2B5EF4-FFF2-40B4-BE49-F238E27FC236}">
                <a16:creationId xmlns=""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3869531" y="1010842"/>
            <a:ext cx="4591050" cy="30682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диаграмму</a:t>
            </a:r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=""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=""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="" xmlns:p14="http://schemas.microsoft.com/office/powerpoint/2010/main" val="306343938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таблиц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=""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=""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=""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8403" y="632030"/>
            <a:ext cx="2970533" cy="79613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таблицы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=""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2485932"/>
            <a:ext cx="2400300" cy="1275588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5" name="Таблица 14">
            <a:extLst>
              <a:ext uri="{FF2B5EF4-FFF2-40B4-BE49-F238E27FC236}">
                <a16:creationId xmlns=""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3869531" y="1010842"/>
            <a:ext cx="4591050" cy="30682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таблицу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=""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1981447" y="4244095"/>
            <a:ext cx="1381544" cy="905149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=""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135800" y="4143099"/>
            <a:ext cx="1533989" cy="1009956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="" xmlns:p14="http://schemas.microsoft.com/office/powerpoint/2010/main" val="1525360863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афический объект 16">
            <a:extLst>
              <a:ext uri="{FF2B5EF4-FFF2-40B4-BE49-F238E27FC236}">
                <a16:creationId xmlns=""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7" name="Полилиния: Фигура 6">
              <a:extLst>
                <a:ext uri="{FF2B5EF4-FFF2-40B4-BE49-F238E27FC236}">
                  <a16:creationId xmlns=""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8" name="Полилиния: Фигура 7">
              <a:extLst>
                <a:ext uri="{FF2B5EF4-FFF2-40B4-BE49-F238E27FC236}">
                  <a16:creationId xmlns=""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  <p:grpSp>
        <p:nvGrpSpPr>
          <p:cNvPr id="9" name="Графический объект 4">
            <a:extLst>
              <a:ext uri="{FF2B5EF4-FFF2-40B4-BE49-F238E27FC236}">
                <a16:creationId xmlns=""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2325757" y="-9520"/>
            <a:ext cx="6821106" cy="4267426"/>
            <a:chOff x="227974" y="-12694"/>
            <a:chExt cx="11967843" cy="5689901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=""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=""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6" name="Текст 3">
            <a:extLst>
              <a:ext uri="{FF2B5EF4-FFF2-40B4-BE49-F238E27FC236}">
                <a16:creationId xmlns=""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71227" y="1712213"/>
            <a:ext cx="2291684" cy="255203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1500" b="1">
                <a:solidFill>
                  <a:schemeClr val="bg1"/>
                </a:solidFill>
              </a:defRPr>
            </a:lvl1pPr>
          </a:lstStyle>
          <a:p>
            <a:pPr marL="171450" lvl="0" indent="-171450" rtl="0"/>
            <a:r>
              <a:rPr lang="ru-RU" noProof="0"/>
              <a:t>ОБРАЗЕЦ ТЕКСТА</a:t>
            </a:r>
          </a:p>
        </p:txBody>
      </p:sp>
      <p:sp>
        <p:nvSpPr>
          <p:cNvPr id="20" name="Рисунок 19">
            <a:extLst>
              <a:ext uri="{FF2B5EF4-FFF2-40B4-BE49-F238E27FC236}">
                <a16:creationId xmlns=""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2777983" y="1"/>
            <a:ext cx="6371261" cy="4264248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5" name="Заголовок 22">
            <a:extLst>
              <a:ext uri="{FF2B5EF4-FFF2-40B4-BE49-F238E27FC236}">
                <a16:creationId xmlns=""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45874" y="689344"/>
            <a:ext cx="2917916" cy="818962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Большое изображение</a:t>
            </a:r>
          </a:p>
        </p:txBody>
      </p:sp>
    </p:spTree>
    <p:extLst>
      <p:ext uri="{BB962C8B-B14F-4D97-AF65-F5344CB8AC3E}">
        <p14:creationId xmlns="" xmlns:p14="http://schemas.microsoft.com/office/powerpoint/2010/main" val="1745745866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идео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афический объект 16">
            <a:extLst>
              <a:ext uri="{FF2B5EF4-FFF2-40B4-BE49-F238E27FC236}">
                <a16:creationId xmlns=""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=""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=""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83814" y="4036631"/>
            <a:ext cx="2976372" cy="624078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rtlCol="0" anchor="ctr" anchorCtr="0">
            <a:normAutofit/>
          </a:bodyPr>
          <a:lstStyle>
            <a:lvl1pPr algn="l">
              <a:defRPr sz="15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3" name="Замещающее медиа 12">
            <a:extLst>
              <a:ext uri="{FF2B5EF4-FFF2-40B4-BE49-F238E27FC236}">
                <a16:creationId xmlns=""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1307592" y="834783"/>
            <a:ext cx="6528816" cy="3038094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медиа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=""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9547" y="2292413"/>
            <a:ext cx="982195" cy="352827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=""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9546" y="2246641"/>
            <a:ext cx="1144304" cy="55308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r>
              <a:rPr lang="ru-RU" sz="1013" noProof="0"/>
              <a:t> </a:t>
            </a:r>
          </a:p>
        </p:txBody>
      </p:sp>
      <p:sp>
        <p:nvSpPr>
          <p:cNvPr id="19" name="Полилиния: Фигура 18">
            <a:extLst>
              <a:ext uri="{FF2B5EF4-FFF2-40B4-BE49-F238E27FC236}">
                <a16:creationId xmlns=""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8094036" y="-9546"/>
            <a:ext cx="1048946" cy="12491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=""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8014842" y="-9546"/>
            <a:ext cx="1134769" cy="1487596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="" xmlns:p14="http://schemas.microsoft.com/office/powerpoint/2010/main" val="600807235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благодарнос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Графический объект 35">
            <a:extLst>
              <a:ext uri="{FF2B5EF4-FFF2-40B4-BE49-F238E27FC236}">
                <a16:creationId xmlns=""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>
            <a:off x="5008877" y="1072640"/>
            <a:ext cx="4144656" cy="1960386"/>
            <a:chOff x="6678503" y="665690"/>
            <a:chExt cx="5526208" cy="2613848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=""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=""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4" name="Полилиния: Фигура 13">
            <a:extLst>
              <a:ext uri="{FF2B5EF4-FFF2-40B4-BE49-F238E27FC236}">
                <a16:creationId xmlns=""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4414822" y="3930402"/>
            <a:ext cx="1114535" cy="121932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0" name="Полилиния: Фигура 9">
            <a:extLst>
              <a:ext uri="{FF2B5EF4-FFF2-40B4-BE49-F238E27FC236}">
                <a16:creationId xmlns=""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9976" y="223860"/>
            <a:ext cx="2009973" cy="571556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=""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=""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5814182" y="3074636"/>
            <a:ext cx="3334079" cy="828757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Полилиния: Фигура 8">
            <a:extLst>
              <a:ext uri="{FF2B5EF4-FFF2-40B4-BE49-F238E27FC236}">
                <a16:creationId xmlns=""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9976" y="178135"/>
            <a:ext cx="2171914" cy="7716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=""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Полилиния: Фигура 12">
            <a:extLst>
              <a:ext uri="{FF2B5EF4-FFF2-40B4-BE49-F238E27FC236}">
                <a16:creationId xmlns=""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4525323" y="3840859"/>
            <a:ext cx="1286002" cy="1305053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5" name="Полилиния: Фигура 14">
            <a:extLst>
              <a:ext uri="{FF2B5EF4-FFF2-40B4-BE49-F238E27FC236}">
                <a16:creationId xmlns=""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6171406" y="2637643"/>
            <a:ext cx="2981618" cy="1247898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5541446" y="1533815"/>
            <a:ext cx="3615914" cy="994172"/>
          </a:xfrm>
        </p:spPr>
        <p:txBody>
          <a:bodyPr rtlCol="0">
            <a:normAutofit/>
          </a:bodyPr>
          <a:lstStyle>
            <a:lvl1pPr algn="ctr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Спасибо за внимание!</a:t>
            </a:r>
          </a:p>
        </p:txBody>
      </p:sp>
      <p:grpSp>
        <p:nvGrpSpPr>
          <p:cNvPr id="23" name="Графический объект 21">
            <a:extLst>
              <a:ext uri="{FF2B5EF4-FFF2-40B4-BE49-F238E27FC236}">
                <a16:creationId xmlns=""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9500" y="538600"/>
            <a:ext cx="4833257" cy="4609671"/>
            <a:chOff x="-12667" y="718133"/>
            <a:chExt cx="6444343" cy="6146228"/>
          </a:xfrm>
        </p:grpSpPr>
        <p:sp>
          <p:nvSpPr>
            <p:cNvPr id="24" name="Полилиния: Фигура 23">
              <a:extLst>
                <a:ext uri="{FF2B5EF4-FFF2-40B4-BE49-F238E27FC236}">
                  <a16:creationId xmlns=""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=""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0" name="Рисунок 28">
            <a:extLst>
              <a:ext uri="{FF2B5EF4-FFF2-40B4-BE49-F238E27FC236}">
                <a16:creationId xmlns=""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200" y="822222"/>
            <a:ext cx="4539414" cy="394488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5" name="Текст 34">
            <a:extLst>
              <a:ext uri="{FF2B5EF4-FFF2-40B4-BE49-F238E27FC236}">
                <a16:creationId xmlns=""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720000">
            <a:off x="6394874" y="3039658"/>
            <a:ext cx="2767220" cy="482204"/>
          </a:xfrm>
        </p:spPr>
        <p:txBody>
          <a:bodyPr rtlCol="0" anchor="ctr" anchorCtr="0">
            <a:noAutofit/>
          </a:bodyPr>
          <a:lstStyle>
            <a:lvl1pPr marL="0" indent="0">
              <a:buNone/>
              <a:defRPr sz="1950" b="1">
                <a:solidFill>
                  <a:schemeClr val="bg1"/>
                </a:solidFill>
              </a:defRPr>
            </a:lvl1pPr>
            <a:lvl2pPr marL="342900" indent="0">
              <a:buNone/>
              <a:defRPr sz="1950">
                <a:solidFill>
                  <a:schemeClr val="bg1"/>
                </a:solidFill>
              </a:defRPr>
            </a:lvl2pPr>
            <a:lvl3pPr marL="685800" indent="0">
              <a:buNone/>
              <a:defRPr sz="1950">
                <a:solidFill>
                  <a:schemeClr val="bg1"/>
                </a:solidFill>
              </a:defRPr>
            </a:lvl3pPr>
            <a:lvl4pPr marL="1028700" indent="0">
              <a:buNone/>
              <a:defRPr sz="1950">
                <a:solidFill>
                  <a:schemeClr val="bg1"/>
                </a:solidFill>
              </a:defRPr>
            </a:lvl4pPr>
            <a:lvl5pPr marL="1371600" indent="0">
              <a:buNone/>
              <a:defRPr sz="195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957908310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9525" y="-9525"/>
            <a:ext cx="9159240" cy="5161598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=""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=""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=""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=""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=""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=""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=""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=""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=""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472832" y="2114247"/>
            <a:ext cx="3638514" cy="1370302"/>
          </a:xfrm>
        </p:spPr>
        <p:txBody>
          <a:bodyPr rtlCol="0" anchor="ctr" anchorCtr="0">
            <a:normAutofit/>
          </a:bodyPr>
          <a:lstStyle>
            <a:lvl1pPr algn="l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23" name="Подзаголовок 2">
            <a:extLst>
              <a:ext uri="{FF2B5EF4-FFF2-40B4-BE49-F238E27FC236}">
                <a16:creationId xmlns=""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5306909" y="2119882"/>
            <a:ext cx="3731731" cy="1241822"/>
          </a:xfrm>
        </p:spPr>
        <p:txBody>
          <a:bodyPr rtlCol="0"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</p:spTree>
    <p:extLst>
      <p:ext uri="{BB962C8B-B14F-4D97-AF65-F5344CB8AC3E}">
        <p14:creationId xmlns="" xmlns:p14="http://schemas.microsoft.com/office/powerpoint/2010/main" val="688625572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=""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485180" y="390080"/>
            <a:ext cx="7664542" cy="476295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=""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en-US" noProof="0" smtClean="0"/>
              <a:pPr rtl="0"/>
              <a:t>‹#›</a:t>
            </a:fld>
            <a:endParaRPr lang="en-US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1013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02618" y="751118"/>
            <a:ext cx="3048813" cy="525632"/>
          </a:xfrm>
        </p:spPr>
        <p:txBody>
          <a:bodyPr rtlCol="0">
            <a:norm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sp>
        <p:nvSpPr>
          <p:cNvPr id="21" name="Текст 2">
            <a:extLst>
              <a:ext uri="{FF2B5EF4-FFF2-40B4-BE49-F238E27FC236}">
                <a16:creationId xmlns=""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70806" y="2509500"/>
            <a:ext cx="5489775" cy="1125140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1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886572966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22" name="Объект 2">
            <a:extLst>
              <a:ext uri="{FF2B5EF4-FFF2-40B4-BE49-F238E27FC236}">
                <a16:creationId xmlns=""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419" y="1369219"/>
            <a:ext cx="7831931" cy="326350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125310595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17" name="Объект 2">
            <a:extLst>
              <a:ext uri="{FF2B5EF4-FFF2-40B4-BE49-F238E27FC236}">
                <a16:creationId xmlns=""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298206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8" name="Объект 3">
            <a:extLst>
              <a:ext uri="{FF2B5EF4-FFF2-40B4-BE49-F238E27FC236}">
                <a16:creationId xmlns=""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298206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3692389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4403" y="234069"/>
            <a:ext cx="3293393" cy="102609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=""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457017"/>
            <a:ext cx="3868340" cy="421789"/>
          </a:xfrm>
        </p:spPr>
        <p:txBody>
          <a:bodyPr rtlCol="0" anchor="b"/>
          <a:lstStyle>
            <a:lvl1pPr marL="0" indent="0"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Объект 3">
            <a:extLst>
              <a:ext uri="{FF2B5EF4-FFF2-40B4-BE49-F238E27FC236}">
                <a16:creationId xmlns=""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978573"/>
            <a:ext cx="3868340" cy="2388476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9" name="Текст 4">
            <a:extLst>
              <a:ext uri="{FF2B5EF4-FFF2-40B4-BE49-F238E27FC236}">
                <a16:creationId xmlns=""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457017"/>
            <a:ext cx="3887391" cy="421789"/>
          </a:xfrm>
        </p:spPr>
        <p:txBody>
          <a:bodyPr rtlCol="0" anchor="b"/>
          <a:lstStyle>
            <a:lvl1pPr marL="0" indent="0"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0" name="Объект 5">
            <a:extLst>
              <a:ext uri="{FF2B5EF4-FFF2-40B4-BE49-F238E27FC236}">
                <a16:creationId xmlns=""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978573"/>
            <a:ext cx="3887391" cy="2388476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3876611661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=""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=""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=""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=""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=""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Объект 2">
            <a:extLst>
              <a:ext uri="{FF2B5EF4-FFF2-40B4-BE49-F238E27FC236}">
                <a16:creationId xmlns=""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5009" y="1010842"/>
            <a:ext cx="4629150" cy="3247904"/>
          </a:xfrm>
        </p:spPr>
        <p:txBody>
          <a:bodyPr rtlCol="0"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9" name="Текст 3">
            <a:extLst>
              <a:ext uri="{FF2B5EF4-FFF2-40B4-BE49-F238E27FC236}">
                <a16:creationId xmlns=""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104697"/>
            <a:ext cx="2949178" cy="2154049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643121" y="541030"/>
            <a:ext cx="2938979" cy="99417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="" xmlns:p14="http://schemas.microsoft.com/office/powerpoint/2010/main" val="1974090963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=""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=""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=""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=""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=""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7" name="Рисунок 2">
            <a:extLst>
              <a:ext uri="{FF2B5EF4-FFF2-40B4-BE49-F238E27FC236}">
                <a16:creationId xmlns=""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3887391" y="1010842"/>
            <a:ext cx="4629150" cy="3247904"/>
          </a:xfrm>
        </p:spPr>
        <p:txBody>
          <a:bodyPr rtlCol="0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8" name="Текст 3">
            <a:extLst>
              <a:ext uri="{FF2B5EF4-FFF2-40B4-BE49-F238E27FC236}">
                <a16:creationId xmlns=""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952701"/>
            <a:ext cx="2949178" cy="230604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None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643239" y="543847"/>
            <a:ext cx="2874959" cy="99417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="" xmlns:p14="http://schemas.microsoft.com/office/powerpoint/2010/main" val="107304786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="" xmlns:p14="http://schemas.microsoft.com/office/powerpoint/2010/main" val="556690885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</p:spTree>
    <p:extLst>
      <p:ext uri="{BB962C8B-B14F-4D97-AF65-F5344CB8AC3E}">
        <p14:creationId xmlns="" xmlns:p14="http://schemas.microsoft.com/office/powerpoint/2010/main" val="3600780369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Вручную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рафический объект 2">
            <a:extLst>
              <a:ext uri="{FF2B5EF4-FFF2-40B4-BE49-F238E27FC236}">
                <a16:creationId xmlns=""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9583" y="322338"/>
            <a:ext cx="5704724" cy="111801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3" name="Текст 21">
            <a:extLst>
              <a:ext uri="{FF2B5EF4-FFF2-40B4-BE49-F238E27FC236}">
                <a16:creationId xmlns=""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422002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1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=""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9397" y="1566068"/>
            <a:ext cx="2327333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3" name="Текст 21">
            <a:extLst>
              <a:ext uri="{FF2B5EF4-FFF2-40B4-BE49-F238E27FC236}">
                <a16:creationId xmlns=""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3450" y="1422002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2</a:t>
            </a:r>
          </a:p>
        </p:txBody>
      </p:sp>
      <p:sp>
        <p:nvSpPr>
          <p:cNvPr id="34" name="Текст 24">
            <a:extLst>
              <a:ext uri="{FF2B5EF4-FFF2-40B4-BE49-F238E27FC236}">
                <a16:creationId xmlns=""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2202" y="1566068"/>
            <a:ext cx="1682939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7" name="Текст 21">
            <a:extLst>
              <a:ext uri="{FF2B5EF4-FFF2-40B4-BE49-F238E27FC236}">
                <a16:creationId xmlns=""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18035" y="1435337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3</a:t>
            </a:r>
          </a:p>
        </p:txBody>
      </p:sp>
      <p:sp>
        <p:nvSpPr>
          <p:cNvPr id="38" name="Текст 24">
            <a:extLst>
              <a:ext uri="{FF2B5EF4-FFF2-40B4-BE49-F238E27FC236}">
                <a16:creationId xmlns=""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6787" y="1579402"/>
            <a:ext cx="2219337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0" name="Текст 24">
            <a:extLst>
              <a:ext uri="{FF2B5EF4-FFF2-40B4-BE49-F238E27FC236}">
                <a16:creationId xmlns=""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68793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3" name="Текст 24">
            <a:extLst>
              <a:ext uri="{FF2B5EF4-FFF2-40B4-BE49-F238E27FC236}">
                <a16:creationId xmlns=""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42761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5" name="Текст 24">
            <a:extLst>
              <a:ext uri="{FF2B5EF4-FFF2-40B4-BE49-F238E27FC236}">
                <a16:creationId xmlns=""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96095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6" name="Текст 24">
            <a:extLst>
              <a:ext uri="{FF2B5EF4-FFF2-40B4-BE49-F238E27FC236}">
                <a16:creationId xmlns=""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907717" y="2206523"/>
            <a:ext cx="2638408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8" name="Текст 24">
            <a:extLst>
              <a:ext uri="{FF2B5EF4-FFF2-40B4-BE49-F238E27FC236}">
                <a16:creationId xmlns=""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8792" y="4205661"/>
            <a:ext cx="2547938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9" name="Текст 24">
            <a:extLst>
              <a:ext uri="{FF2B5EF4-FFF2-40B4-BE49-F238E27FC236}">
                <a16:creationId xmlns=""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596094" y="3682376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0" name="Текст 24">
            <a:extLst>
              <a:ext uri="{FF2B5EF4-FFF2-40B4-BE49-F238E27FC236}">
                <a16:creationId xmlns=""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918035" y="3682376"/>
            <a:ext cx="2019704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5" name="Рисунок 12">
            <a:extLst>
              <a:ext uri="{FF2B5EF4-FFF2-40B4-BE49-F238E27FC236}">
                <a16:creationId xmlns=""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68792" y="2862335"/>
            <a:ext cx="1227582" cy="1213866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6" name="Рисунок 12">
            <a:extLst>
              <a:ext uri="{FF2B5EF4-FFF2-40B4-BE49-F238E27FC236}">
                <a16:creationId xmlns=""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1942761" y="2862335"/>
            <a:ext cx="1227582" cy="1213866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7" name="Рисунок 12">
            <a:extLst>
              <a:ext uri="{FF2B5EF4-FFF2-40B4-BE49-F238E27FC236}">
                <a16:creationId xmlns=""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3596095" y="2862335"/>
            <a:ext cx="1536192" cy="672084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8" name="Рисунок 9">
            <a:extLst>
              <a:ext uri="{FF2B5EF4-FFF2-40B4-BE49-F238E27FC236}">
                <a16:creationId xmlns=""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5907716" y="2898429"/>
            <a:ext cx="1110996" cy="569214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73844"/>
            <a:ext cx="5932170" cy="802386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Как использовать этот шаблон</a:t>
            </a:r>
          </a:p>
        </p:txBody>
      </p:sp>
    </p:spTree>
    <p:extLst>
      <p:ext uri="{BB962C8B-B14F-4D97-AF65-F5344CB8AC3E}">
        <p14:creationId xmlns="" xmlns:p14="http://schemas.microsoft.com/office/powerpoint/2010/main" val="1597033899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Текст 77">
            <a:extLst>
              <a:ext uri="{FF2B5EF4-FFF2-40B4-BE49-F238E27FC236}">
                <a16:creationId xmlns="" xmlns:a16="http://schemas.microsoft.com/office/drawing/2014/main" id="{0B092376-293D-814E-8504-10AD3FC6C3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4275" y="690665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1" name="Текст 77">
            <a:extLst>
              <a:ext uri="{FF2B5EF4-FFF2-40B4-BE49-F238E27FC236}">
                <a16:creationId xmlns="" xmlns:a16="http://schemas.microsoft.com/office/drawing/2014/main" id="{B0998207-3F3B-9940-9A4A-F5C7E11A0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87529" y="915052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2" name="Текст 77">
            <a:extLst>
              <a:ext uri="{FF2B5EF4-FFF2-40B4-BE49-F238E27FC236}">
                <a16:creationId xmlns="" xmlns:a16="http://schemas.microsoft.com/office/drawing/2014/main" id="{9A62C131-98B4-A846-AE6C-DF6B5A743E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79124" y="1206619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4" name="Текст 83">
            <a:extLst>
              <a:ext uri="{FF2B5EF4-FFF2-40B4-BE49-F238E27FC236}">
                <a16:creationId xmlns="" xmlns:a16="http://schemas.microsoft.com/office/drawing/2014/main" id="{C87789DE-8F91-E44E-96BE-12C0559F6F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99217" y="1702348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rgbClr val="FFFFFF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5" name="Текст 83">
            <a:extLst>
              <a:ext uri="{FF2B5EF4-FFF2-40B4-BE49-F238E27FC236}">
                <a16:creationId xmlns="" xmlns:a16="http://schemas.microsoft.com/office/drawing/2014/main" id="{D5C13B08-1AEA-0541-B928-190FE4F59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25706" y="1969215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6" name="Текст 83">
            <a:extLst>
              <a:ext uri="{FF2B5EF4-FFF2-40B4-BE49-F238E27FC236}">
                <a16:creationId xmlns="" xmlns:a16="http://schemas.microsoft.com/office/drawing/2014/main" id="{9A0A668D-AC6C-0847-B1DA-2DF3A211D5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64193" y="2271676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rgbClr val="FFFFFF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90" name="Текст 89">
            <a:extLst>
              <a:ext uri="{FF2B5EF4-FFF2-40B4-BE49-F238E27FC236}">
                <a16:creationId xmlns="" xmlns:a16="http://schemas.microsoft.com/office/drawing/2014/main" id="{91BB790C-6BC5-134B-A8A8-83ECB5114A6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71019" y="3376858"/>
            <a:ext cx="3602665" cy="341632"/>
          </a:xfrm>
          <a:noFill/>
          <a:scene3d>
            <a:camera prst="orthographicFront">
              <a:rot lat="1980000" lon="1800000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 algn="ctr">
              <a:buNone/>
              <a:defRPr lang="en-US" sz="1800" dirty="0" smtClean="0">
                <a:solidFill>
                  <a:srgbClr val="000000"/>
                </a:solidFill>
                <a:latin typeface="+mj-lt"/>
              </a:defRPr>
            </a:lvl1pPr>
          </a:lstStyle>
          <a:p>
            <a:pPr marL="0" lvl="0" rtl="0"/>
            <a:r>
              <a:rPr lang="ru-RU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B776898-FCE7-274A-A10F-DC97B30F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3886201"/>
            <a:ext cx="2286000" cy="770435"/>
          </a:xfrm>
        </p:spPr>
        <p:txBody>
          <a:bodyPr rtlCol="0">
            <a:normAutofit/>
          </a:bodyPr>
          <a:lstStyle>
            <a:lvl1pPr marL="257175" indent="-257175" algn="ctr"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2154624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29599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32" name="Picture 8" descr="Пин от пользователя ♛💖♛AnGềLiQuE💖 La Mสั๋rĞuisề👼 на доске ...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7825" b="-446"/>
          <a:stretch/>
        </p:blipFill>
        <p:spPr bwMode="auto">
          <a:xfrm rot="5400000">
            <a:off x="2306552" y="-3071216"/>
            <a:ext cx="326669" cy="6273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49708003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214152581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9647473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741631850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2926914385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39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1"/>
          </a:xfrm>
        </p:spPr>
        <p:txBody>
          <a:bodyPr/>
          <a:lstStyle>
            <a:lvl1pPr marL="0" indent="0" algn="ctr">
              <a:buNone/>
              <a:defRPr sz="1758"/>
            </a:lvl1pPr>
            <a:lvl2pPr marL="334823" indent="0" algn="ctr">
              <a:buNone/>
              <a:defRPr sz="1465"/>
            </a:lvl2pPr>
            <a:lvl3pPr marL="669646" indent="0" algn="ctr">
              <a:buNone/>
              <a:defRPr sz="1318"/>
            </a:lvl3pPr>
            <a:lvl4pPr marL="1004469" indent="0" algn="ctr">
              <a:buNone/>
              <a:defRPr sz="1172"/>
            </a:lvl4pPr>
            <a:lvl5pPr marL="1339292" indent="0" algn="ctr">
              <a:buNone/>
              <a:defRPr sz="1172"/>
            </a:lvl5pPr>
            <a:lvl6pPr marL="1674115" indent="0" algn="ctr">
              <a:buNone/>
              <a:defRPr sz="1172"/>
            </a:lvl6pPr>
            <a:lvl7pPr marL="2008937" indent="0" algn="ctr">
              <a:buNone/>
              <a:defRPr sz="1172"/>
            </a:lvl7pPr>
            <a:lvl8pPr marL="2343761" indent="0" algn="ctr">
              <a:buNone/>
              <a:defRPr sz="1172"/>
            </a:lvl8pPr>
            <a:lvl9pPr marL="2678583" indent="0" algn="ctr">
              <a:buNone/>
              <a:defRPr sz="1172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2428314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37189447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39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758">
                <a:solidFill>
                  <a:schemeClr val="tx1">
                    <a:tint val="75000"/>
                  </a:schemeClr>
                </a:solidFill>
              </a:defRPr>
            </a:lvl1pPr>
            <a:lvl2pPr marL="334823" indent="0">
              <a:buNone/>
              <a:defRPr sz="1465">
                <a:solidFill>
                  <a:schemeClr val="tx1">
                    <a:tint val="75000"/>
                  </a:schemeClr>
                </a:solidFill>
              </a:defRPr>
            </a:lvl2pPr>
            <a:lvl3pPr marL="669646" indent="0">
              <a:buNone/>
              <a:defRPr sz="1318">
                <a:solidFill>
                  <a:schemeClr val="tx1">
                    <a:tint val="75000"/>
                  </a:schemeClr>
                </a:solidFill>
              </a:defRPr>
            </a:lvl3pPr>
            <a:lvl4pPr marL="1004469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4pPr>
            <a:lvl5pPr marL="1339292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5pPr>
            <a:lvl6pPr marL="1674115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6pPr>
            <a:lvl7pPr marL="2008937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7pPr>
            <a:lvl8pPr marL="2343761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8pPr>
            <a:lvl9pPr marL="2678583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9299588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73526454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273845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1" y="1260872"/>
            <a:ext cx="3868341" cy="617934"/>
          </a:xfrm>
        </p:spPr>
        <p:txBody>
          <a:bodyPr anchor="b"/>
          <a:lstStyle>
            <a:lvl1pPr marL="0" indent="0">
              <a:buNone/>
              <a:defRPr sz="1758" b="1"/>
            </a:lvl1pPr>
            <a:lvl2pPr marL="334823" indent="0">
              <a:buNone/>
              <a:defRPr sz="1465" b="1"/>
            </a:lvl2pPr>
            <a:lvl3pPr marL="669646" indent="0">
              <a:buNone/>
              <a:defRPr sz="1318" b="1"/>
            </a:lvl3pPr>
            <a:lvl4pPr marL="1004469" indent="0">
              <a:buNone/>
              <a:defRPr sz="1172" b="1"/>
            </a:lvl4pPr>
            <a:lvl5pPr marL="1339292" indent="0">
              <a:buNone/>
              <a:defRPr sz="1172" b="1"/>
            </a:lvl5pPr>
            <a:lvl6pPr marL="1674115" indent="0">
              <a:buNone/>
              <a:defRPr sz="1172" b="1"/>
            </a:lvl6pPr>
            <a:lvl7pPr marL="2008937" indent="0">
              <a:buNone/>
              <a:defRPr sz="1172" b="1"/>
            </a:lvl7pPr>
            <a:lvl8pPr marL="2343761" indent="0">
              <a:buNone/>
              <a:defRPr sz="1172" b="1"/>
            </a:lvl8pPr>
            <a:lvl9pPr marL="2678583" indent="0">
              <a:buNone/>
              <a:defRPr sz="117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758" b="1"/>
            </a:lvl1pPr>
            <a:lvl2pPr marL="334823" indent="0">
              <a:buNone/>
              <a:defRPr sz="1465" b="1"/>
            </a:lvl2pPr>
            <a:lvl3pPr marL="669646" indent="0">
              <a:buNone/>
              <a:defRPr sz="1318" b="1"/>
            </a:lvl3pPr>
            <a:lvl4pPr marL="1004469" indent="0">
              <a:buNone/>
              <a:defRPr sz="1172" b="1"/>
            </a:lvl4pPr>
            <a:lvl5pPr marL="1339292" indent="0">
              <a:buNone/>
              <a:defRPr sz="1172" b="1"/>
            </a:lvl5pPr>
            <a:lvl6pPr marL="1674115" indent="0">
              <a:buNone/>
              <a:defRPr sz="1172" b="1"/>
            </a:lvl6pPr>
            <a:lvl7pPr marL="2008937" indent="0">
              <a:buNone/>
              <a:defRPr sz="1172" b="1"/>
            </a:lvl7pPr>
            <a:lvl8pPr marL="2343761" indent="0">
              <a:buNone/>
              <a:defRPr sz="1172" b="1"/>
            </a:lvl8pPr>
            <a:lvl9pPr marL="2678583" indent="0">
              <a:buNone/>
              <a:defRPr sz="117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1516441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89449040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62213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343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2" y="740570"/>
            <a:ext cx="4629150" cy="3655219"/>
          </a:xfrm>
        </p:spPr>
        <p:txBody>
          <a:bodyPr/>
          <a:lstStyle>
            <a:lvl1pPr>
              <a:defRPr sz="2343"/>
            </a:lvl1pPr>
            <a:lvl2pPr>
              <a:defRPr sz="2051"/>
            </a:lvl2pPr>
            <a:lvl3pPr>
              <a:defRPr sz="1758"/>
            </a:lvl3pPr>
            <a:lvl4pPr>
              <a:defRPr sz="1465"/>
            </a:lvl4pPr>
            <a:lvl5pPr>
              <a:defRPr sz="1465"/>
            </a:lvl5pPr>
            <a:lvl6pPr>
              <a:defRPr sz="1465"/>
            </a:lvl6pPr>
            <a:lvl7pPr>
              <a:defRPr sz="1465"/>
            </a:lvl7pPr>
            <a:lvl8pPr>
              <a:defRPr sz="1465"/>
            </a:lvl8pPr>
            <a:lvl9pPr>
              <a:defRPr sz="146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172"/>
            </a:lvl1pPr>
            <a:lvl2pPr marL="334823" indent="0">
              <a:buNone/>
              <a:defRPr sz="1025"/>
            </a:lvl2pPr>
            <a:lvl3pPr marL="669646" indent="0">
              <a:buNone/>
              <a:defRPr sz="879"/>
            </a:lvl3pPr>
            <a:lvl4pPr marL="1004469" indent="0">
              <a:buNone/>
              <a:defRPr sz="732"/>
            </a:lvl4pPr>
            <a:lvl5pPr marL="1339292" indent="0">
              <a:buNone/>
              <a:defRPr sz="732"/>
            </a:lvl5pPr>
            <a:lvl6pPr marL="1674115" indent="0">
              <a:buNone/>
              <a:defRPr sz="732"/>
            </a:lvl6pPr>
            <a:lvl7pPr marL="2008937" indent="0">
              <a:buNone/>
              <a:defRPr sz="732"/>
            </a:lvl7pPr>
            <a:lvl8pPr marL="2343761" indent="0">
              <a:buNone/>
              <a:defRPr sz="732"/>
            </a:lvl8pPr>
            <a:lvl9pPr marL="2678583" indent="0">
              <a:buNone/>
              <a:defRPr sz="73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77039460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343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2" y="740570"/>
            <a:ext cx="4629150" cy="3655219"/>
          </a:xfrm>
        </p:spPr>
        <p:txBody>
          <a:bodyPr/>
          <a:lstStyle>
            <a:lvl1pPr marL="0" indent="0">
              <a:buNone/>
              <a:defRPr sz="2343"/>
            </a:lvl1pPr>
            <a:lvl2pPr marL="334823" indent="0">
              <a:buNone/>
              <a:defRPr sz="2051"/>
            </a:lvl2pPr>
            <a:lvl3pPr marL="669646" indent="0">
              <a:buNone/>
              <a:defRPr sz="1758"/>
            </a:lvl3pPr>
            <a:lvl4pPr marL="1004469" indent="0">
              <a:buNone/>
              <a:defRPr sz="1465"/>
            </a:lvl4pPr>
            <a:lvl5pPr marL="1339292" indent="0">
              <a:buNone/>
              <a:defRPr sz="1465"/>
            </a:lvl5pPr>
            <a:lvl6pPr marL="1674115" indent="0">
              <a:buNone/>
              <a:defRPr sz="1465"/>
            </a:lvl6pPr>
            <a:lvl7pPr marL="2008937" indent="0">
              <a:buNone/>
              <a:defRPr sz="1465"/>
            </a:lvl7pPr>
            <a:lvl8pPr marL="2343761" indent="0">
              <a:buNone/>
              <a:defRPr sz="1465"/>
            </a:lvl8pPr>
            <a:lvl9pPr marL="2678583" indent="0">
              <a:buNone/>
              <a:defRPr sz="1465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172"/>
            </a:lvl1pPr>
            <a:lvl2pPr marL="334823" indent="0">
              <a:buNone/>
              <a:defRPr sz="1025"/>
            </a:lvl2pPr>
            <a:lvl3pPr marL="669646" indent="0">
              <a:buNone/>
              <a:defRPr sz="879"/>
            </a:lvl3pPr>
            <a:lvl4pPr marL="1004469" indent="0">
              <a:buNone/>
              <a:defRPr sz="732"/>
            </a:lvl4pPr>
            <a:lvl5pPr marL="1339292" indent="0">
              <a:buNone/>
              <a:defRPr sz="732"/>
            </a:lvl5pPr>
            <a:lvl6pPr marL="1674115" indent="0">
              <a:buNone/>
              <a:defRPr sz="732"/>
            </a:lvl6pPr>
            <a:lvl7pPr marL="2008937" indent="0">
              <a:buNone/>
              <a:defRPr sz="732"/>
            </a:lvl7pPr>
            <a:lvl8pPr marL="2343761" indent="0">
              <a:buNone/>
              <a:defRPr sz="732"/>
            </a:lvl8pPr>
            <a:lvl9pPr marL="2678583" indent="0">
              <a:buNone/>
              <a:defRPr sz="73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6711164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40052423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701497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05751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311786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42903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87860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17573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01073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4884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99132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5820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4442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53032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34530048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8618073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6761980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18045442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970139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3528712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93088743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04556873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9021774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3913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0345922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188191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942699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1677045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8492483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91646870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34824096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75620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44786578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17758468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1793240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16029165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19551994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00422605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70353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8746562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659883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245427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1.xml"/><Relationship Id="rId18" Type="http://schemas.openxmlformats.org/officeDocument/2006/relationships/slideLayout" Target="../slideLayouts/slideLayout86.xml"/><Relationship Id="rId26" Type="http://schemas.openxmlformats.org/officeDocument/2006/relationships/slideLayout" Target="../slideLayouts/slideLayout94.xml"/><Relationship Id="rId39" Type="http://schemas.openxmlformats.org/officeDocument/2006/relationships/slideLayout" Target="../slideLayouts/slideLayout107.xml"/><Relationship Id="rId21" Type="http://schemas.openxmlformats.org/officeDocument/2006/relationships/slideLayout" Target="../slideLayouts/slideLayout89.xml"/><Relationship Id="rId34" Type="http://schemas.openxmlformats.org/officeDocument/2006/relationships/slideLayout" Target="../slideLayouts/slideLayout102.xml"/><Relationship Id="rId42" Type="http://schemas.openxmlformats.org/officeDocument/2006/relationships/slideLayout" Target="../slideLayouts/slideLayout110.xml"/><Relationship Id="rId47" Type="http://schemas.openxmlformats.org/officeDocument/2006/relationships/slideLayout" Target="../slideLayouts/slideLayout115.xml"/><Relationship Id="rId50" Type="http://schemas.openxmlformats.org/officeDocument/2006/relationships/slideLayout" Target="../slideLayouts/slideLayout118.xml"/><Relationship Id="rId55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6" Type="http://schemas.openxmlformats.org/officeDocument/2006/relationships/slideLayout" Target="../slideLayouts/slideLayout84.xml"/><Relationship Id="rId20" Type="http://schemas.openxmlformats.org/officeDocument/2006/relationships/slideLayout" Target="../slideLayouts/slideLayout88.xml"/><Relationship Id="rId29" Type="http://schemas.openxmlformats.org/officeDocument/2006/relationships/slideLayout" Target="../slideLayouts/slideLayout97.xml"/><Relationship Id="rId41" Type="http://schemas.openxmlformats.org/officeDocument/2006/relationships/slideLayout" Target="../slideLayouts/slideLayout109.xml"/><Relationship Id="rId54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24" Type="http://schemas.openxmlformats.org/officeDocument/2006/relationships/slideLayout" Target="../slideLayouts/slideLayout92.xml"/><Relationship Id="rId32" Type="http://schemas.openxmlformats.org/officeDocument/2006/relationships/slideLayout" Target="../slideLayouts/slideLayout100.xml"/><Relationship Id="rId37" Type="http://schemas.openxmlformats.org/officeDocument/2006/relationships/slideLayout" Target="../slideLayouts/slideLayout105.xml"/><Relationship Id="rId40" Type="http://schemas.openxmlformats.org/officeDocument/2006/relationships/slideLayout" Target="../slideLayouts/slideLayout108.xml"/><Relationship Id="rId45" Type="http://schemas.openxmlformats.org/officeDocument/2006/relationships/slideLayout" Target="../slideLayouts/slideLayout113.xml"/><Relationship Id="rId53" Type="http://schemas.openxmlformats.org/officeDocument/2006/relationships/slideLayout" Target="../slideLayouts/slideLayout121.xml"/><Relationship Id="rId58" Type="http://schemas.openxmlformats.org/officeDocument/2006/relationships/theme" Target="../theme/theme3.xml"/><Relationship Id="rId5" Type="http://schemas.openxmlformats.org/officeDocument/2006/relationships/slideLayout" Target="../slideLayouts/slideLayout73.xml"/><Relationship Id="rId15" Type="http://schemas.openxmlformats.org/officeDocument/2006/relationships/slideLayout" Target="../slideLayouts/slideLayout83.xml"/><Relationship Id="rId23" Type="http://schemas.openxmlformats.org/officeDocument/2006/relationships/slideLayout" Target="../slideLayouts/slideLayout91.xml"/><Relationship Id="rId28" Type="http://schemas.openxmlformats.org/officeDocument/2006/relationships/slideLayout" Target="../slideLayouts/slideLayout96.xml"/><Relationship Id="rId36" Type="http://schemas.openxmlformats.org/officeDocument/2006/relationships/slideLayout" Target="../slideLayouts/slideLayout104.xml"/><Relationship Id="rId49" Type="http://schemas.openxmlformats.org/officeDocument/2006/relationships/slideLayout" Target="../slideLayouts/slideLayout117.xml"/><Relationship Id="rId57" Type="http://schemas.openxmlformats.org/officeDocument/2006/relationships/slideLayout" Target="../slideLayouts/slideLayout125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78.xml"/><Relationship Id="rId19" Type="http://schemas.openxmlformats.org/officeDocument/2006/relationships/slideLayout" Target="../slideLayouts/slideLayout87.xml"/><Relationship Id="rId31" Type="http://schemas.openxmlformats.org/officeDocument/2006/relationships/slideLayout" Target="../slideLayouts/slideLayout99.xml"/><Relationship Id="rId44" Type="http://schemas.openxmlformats.org/officeDocument/2006/relationships/slideLayout" Target="../slideLayouts/slideLayout112.xml"/><Relationship Id="rId52" Type="http://schemas.openxmlformats.org/officeDocument/2006/relationships/slideLayout" Target="../slideLayouts/slideLayout120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Relationship Id="rId14" Type="http://schemas.openxmlformats.org/officeDocument/2006/relationships/slideLayout" Target="../slideLayouts/slideLayout82.xml"/><Relationship Id="rId22" Type="http://schemas.openxmlformats.org/officeDocument/2006/relationships/slideLayout" Target="../slideLayouts/slideLayout90.xml"/><Relationship Id="rId27" Type="http://schemas.openxmlformats.org/officeDocument/2006/relationships/slideLayout" Target="../slideLayouts/slideLayout95.xml"/><Relationship Id="rId30" Type="http://schemas.openxmlformats.org/officeDocument/2006/relationships/slideLayout" Target="../slideLayouts/slideLayout98.xml"/><Relationship Id="rId35" Type="http://schemas.openxmlformats.org/officeDocument/2006/relationships/slideLayout" Target="../slideLayouts/slideLayout103.xml"/><Relationship Id="rId43" Type="http://schemas.openxmlformats.org/officeDocument/2006/relationships/slideLayout" Target="../slideLayouts/slideLayout111.xml"/><Relationship Id="rId48" Type="http://schemas.openxmlformats.org/officeDocument/2006/relationships/slideLayout" Target="../slideLayouts/slideLayout116.xml"/><Relationship Id="rId56" Type="http://schemas.openxmlformats.org/officeDocument/2006/relationships/slideLayout" Target="../slideLayouts/slideLayout124.xml"/><Relationship Id="rId8" Type="http://schemas.openxmlformats.org/officeDocument/2006/relationships/slideLayout" Target="../slideLayouts/slideLayout76.xml"/><Relationship Id="rId51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80.xml"/><Relationship Id="rId17" Type="http://schemas.openxmlformats.org/officeDocument/2006/relationships/slideLayout" Target="../slideLayouts/slideLayout85.xml"/><Relationship Id="rId25" Type="http://schemas.openxmlformats.org/officeDocument/2006/relationships/slideLayout" Target="../slideLayouts/slideLayout93.xml"/><Relationship Id="rId33" Type="http://schemas.openxmlformats.org/officeDocument/2006/relationships/slideLayout" Target="../slideLayouts/slideLayout101.xml"/><Relationship Id="rId38" Type="http://schemas.openxmlformats.org/officeDocument/2006/relationships/slideLayout" Target="../slideLayouts/slideLayout106.xml"/><Relationship Id="rId46" Type="http://schemas.openxmlformats.org/officeDocument/2006/relationships/slideLayout" Target="../slideLayouts/slideLayout114.xml"/><Relationship Id="rId59" Type="http://schemas.openxmlformats.org/officeDocument/2006/relationships/hyperlink" Target="https://www.facebook.com/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3.xml"/><Relationship Id="rId13" Type="http://schemas.openxmlformats.org/officeDocument/2006/relationships/slideLayout" Target="../slideLayouts/slideLayout138.xml"/><Relationship Id="rId18" Type="http://schemas.openxmlformats.org/officeDocument/2006/relationships/slideLayout" Target="../slideLayouts/slideLayout143.xml"/><Relationship Id="rId3" Type="http://schemas.openxmlformats.org/officeDocument/2006/relationships/slideLayout" Target="../slideLayouts/slideLayout128.xml"/><Relationship Id="rId21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32.xml"/><Relationship Id="rId12" Type="http://schemas.openxmlformats.org/officeDocument/2006/relationships/slideLayout" Target="../slideLayouts/slideLayout137.xml"/><Relationship Id="rId17" Type="http://schemas.openxmlformats.org/officeDocument/2006/relationships/slideLayout" Target="../slideLayouts/slideLayout142.xml"/><Relationship Id="rId2" Type="http://schemas.openxmlformats.org/officeDocument/2006/relationships/slideLayout" Target="../slideLayouts/slideLayout127.xml"/><Relationship Id="rId16" Type="http://schemas.openxmlformats.org/officeDocument/2006/relationships/slideLayout" Target="../slideLayouts/slideLayout141.xml"/><Relationship Id="rId20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0.xml"/><Relationship Id="rId15" Type="http://schemas.openxmlformats.org/officeDocument/2006/relationships/slideLayout" Target="../slideLayouts/slideLayout140.xml"/><Relationship Id="rId23" Type="http://schemas.openxmlformats.org/officeDocument/2006/relationships/theme" Target="../theme/theme4.xml"/><Relationship Id="rId10" Type="http://schemas.openxmlformats.org/officeDocument/2006/relationships/slideLayout" Target="../slideLayouts/slideLayout135.xml"/><Relationship Id="rId19" Type="http://schemas.openxmlformats.org/officeDocument/2006/relationships/slideLayout" Target="../slideLayouts/slideLayout144.xml"/><Relationship Id="rId4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4.xml"/><Relationship Id="rId14" Type="http://schemas.openxmlformats.org/officeDocument/2006/relationships/slideLayout" Target="../slideLayouts/slideLayout139.xml"/><Relationship Id="rId22" Type="http://schemas.openxmlformats.org/officeDocument/2006/relationships/slideLayout" Target="../slideLayouts/slideLayout14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0.xml"/><Relationship Id="rId2" Type="http://schemas.openxmlformats.org/officeDocument/2006/relationships/slideLayout" Target="../slideLayouts/slideLayout149.xml"/><Relationship Id="rId1" Type="http://schemas.openxmlformats.org/officeDocument/2006/relationships/slideLayout" Target="../slideLayouts/slideLayout148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152.xml"/><Relationship Id="rId4" Type="http://schemas.openxmlformats.org/officeDocument/2006/relationships/slideLayout" Target="../slideLayouts/slideLayout15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=""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=""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91444" y="4459368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3419" y="4459368"/>
            <a:ext cx="1979492" cy="273844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72808" y="4459368"/>
            <a:ext cx="48169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745509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  <p:sldLayoutId id="2147483890" r:id="rId13"/>
    <p:sldLayoutId id="2147483891" r:id="rId14"/>
    <p:sldLayoutId id="2147483892" r:id="rId15"/>
    <p:sldLayoutId id="2147483893" r:id="rId16"/>
    <p:sldLayoutId id="2147483894" r:id="rId17"/>
    <p:sldLayoutId id="2147483895" r:id="rId18"/>
    <p:sldLayoutId id="2147483896" r:id="rId19"/>
    <p:sldLayoutId id="2147483897" r:id="rId20"/>
    <p:sldLayoutId id="2147483898" r:id="rId21"/>
    <p:sldLayoutId id="2147483899" r:id="rId2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4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4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572">
          <p15:clr>
            <a:srgbClr val="F26B43"/>
          </p15:clr>
        </p15:guide>
        <p15:guide id="2" pos="3840">
          <p15:clr>
            <a:srgbClr val="F26B43"/>
          </p15:clr>
        </p15:guide>
        <p15:guide id="3" pos="574">
          <p15:clr>
            <a:srgbClr val="F26B43"/>
          </p15:clr>
        </p15:guide>
        <p15:guide id="4" pos="7106">
          <p15:clr>
            <a:srgbClr val="F26B43"/>
          </p15:clr>
        </p15:guide>
        <p15:guide id="5" orient="horz" pos="3748">
          <p15:clr>
            <a:srgbClr val="F26B43"/>
          </p15:clr>
        </p15:guide>
        <p15:guide id="6" pos="3250">
          <p15:clr>
            <a:srgbClr val="F26B43"/>
          </p15:clr>
        </p15:guide>
        <p15:guide id="7" pos="4430">
          <p15:clr>
            <a:srgbClr val="F26B43"/>
          </p15:clr>
        </p15:guide>
        <p15:guide id="8" orient="horz" pos="216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1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1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1905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</p:sldLayoutIdLst>
  <p:txStyles>
    <p:titleStyle>
      <a:lvl1pPr algn="l" defTabSz="669646" rtl="0" eaLnBrk="1" latinLnBrk="0" hangingPunct="1">
        <a:lnSpc>
          <a:spcPct val="90000"/>
        </a:lnSpc>
        <a:spcBef>
          <a:spcPct val="0"/>
        </a:spcBef>
        <a:buNone/>
        <a:defRPr sz="32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7412" indent="-167412" algn="l" defTabSz="669646" rtl="0" eaLnBrk="1" latinLnBrk="0" hangingPunct="1">
        <a:lnSpc>
          <a:spcPct val="90000"/>
        </a:lnSpc>
        <a:spcBef>
          <a:spcPts val="732"/>
        </a:spcBef>
        <a:buFont typeface="Arial" panose="020B0604020202020204" pitchFamily="34" charset="0"/>
        <a:buChar char="•"/>
        <a:defRPr sz="2051" kern="1200">
          <a:solidFill>
            <a:schemeClr val="tx1"/>
          </a:solidFill>
          <a:latin typeface="+mn-lt"/>
          <a:ea typeface="+mn-ea"/>
          <a:cs typeface="+mn-cs"/>
        </a:defRPr>
      </a:lvl1pPr>
      <a:lvl2pPr marL="502234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758" kern="1200">
          <a:solidFill>
            <a:schemeClr val="tx1"/>
          </a:solidFill>
          <a:latin typeface="+mn-lt"/>
          <a:ea typeface="+mn-ea"/>
          <a:cs typeface="+mn-cs"/>
        </a:defRPr>
      </a:lvl2pPr>
      <a:lvl3pPr marL="837058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465" kern="1200">
          <a:solidFill>
            <a:schemeClr val="tx1"/>
          </a:solidFill>
          <a:latin typeface="+mn-lt"/>
          <a:ea typeface="+mn-ea"/>
          <a:cs typeface="+mn-cs"/>
        </a:defRPr>
      </a:lvl3pPr>
      <a:lvl4pPr marL="1171880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4pPr>
      <a:lvl5pPr marL="1506703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5pPr>
      <a:lvl6pPr marL="1841526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6pPr>
      <a:lvl7pPr marL="2176349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7pPr>
      <a:lvl8pPr marL="2511172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8pPr>
      <a:lvl9pPr marL="2845995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1pPr>
      <a:lvl2pPr marL="334823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2pPr>
      <a:lvl3pPr marL="669646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3pPr>
      <a:lvl4pPr marL="1004469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4pPr>
      <a:lvl5pPr marL="1339292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5pPr>
      <a:lvl6pPr marL="1674115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6pPr>
      <a:lvl7pPr marL="2008937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7pPr>
      <a:lvl8pPr marL="2343761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8pPr>
      <a:lvl9pPr marL="2678583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7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ru-RU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22135" y="1544009"/>
            <a:ext cx="7995294" cy="1247082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40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SOF VA VAZIFADOSH </a:t>
            </a:r>
            <a:r>
              <a:rPr lang="ru-RU" sz="4000" b="1" dirty="0" smtClean="0">
                <a:solidFill>
                  <a:srgbClr val="002060"/>
                </a:solidFill>
                <a:latin typeface="Arial"/>
                <a:cs typeface="Arial"/>
              </a:rPr>
              <a:t>В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OG‘LOVCHI</a:t>
            </a:r>
            <a:endParaRPr lang="en-US" sz="24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2379" y="1468303"/>
            <a:ext cx="392124" cy="1398494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40464" y="3098497"/>
            <a:ext cx="374039" cy="139849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вектор икону книги, справочная информация, чёрный, книга PNG и вектор пнг  для бесплатной загруз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351" y="2492556"/>
            <a:ext cx="2325314" cy="226029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2047" y="2492556"/>
            <a:ext cx="2359589" cy="230641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188-mashq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1094705" y="953037"/>
            <a:ext cx="6671256" cy="3837903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69646">
              <a:lnSpc>
                <a:spcPct val="150000"/>
              </a:lnSpc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jahlga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minsam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 defTabSz="669646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 defTabSz="669646">
              <a:lnSpc>
                <a:spcPct val="150000"/>
              </a:lnSpc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qo‘pol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dag‘al</a:t>
            </a: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669646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Dadajoning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трелка вправо с вырезом 5"/>
          <p:cNvSpPr/>
          <p:nvPr/>
        </p:nvSpPr>
        <p:spPr>
          <a:xfrm rot="5400000">
            <a:off x="1392206" y="735191"/>
            <a:ext cx="978408" cy="435692"/>
          </a:xfrm>
          <a:prstGeom prst="notchedRightArrow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с вырезом 7"/>
          <p:cNvSpPr/>
          <p:nvPr/>
        </p:nvSpPr>
        <p:spPr>
          <a:xfrm>
            <a:off x="116297" y="3150155"/>
            <a:ext cx="978408" cy="420238"/>
          </a:xfrm>
          <a:prstGeom prst="notchedRightArrow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с вырезом 8"/>
          <p:cNvSpPr/>
          <p:nvPr/>
        </p:nvSpPr>
        <p:spPr>
          <a:xfrm rot="14022455">
            <a:off x="5265747" y="3795242"/>
            <a:ext cx="736368" cy="352423"/>
          </a:xfrm>
          <a:prstGeom prst="notchedRightArrow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80403" y="811562"/>
            <a:ext cx="3663966" cy="630679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Ayiruv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bog‘lovchisi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025668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>
        <p14:prism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779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189-mashq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9549" y="863741"/>
            <a:ext cx="892222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Ayniqsa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axloq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Guliston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kungacha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ahamiyatini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yo‘qotgan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7578" y="2032818"/>
            <a:ext cx="914616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tirqishlaridan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mo‘ralar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bulutlar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g‘oyib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7134" y="4029805"/>
            <a:ext cx="5318974" cy="702947"/>
          </a:xfrm>
          <a:prstGeom prst="rect">
            <a:avLst/>
          </a:prstGeom>
          <a:solidFill>
            <a:srgbClr val="CC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3485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779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189-mashq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99941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Quyuq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saksovulzor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duch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kiyikcha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panohgohga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urdi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-yu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57198" y="1624228"/>
            <a:ext cx="925839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Aytishlaricha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Oy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bo‘shatib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berayotgan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tong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chog‘ida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Boychechak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Navro‘zoy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47752" y="3789775"/>
            <a:ext cx="3721994" cy="126117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Vazifadosh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2273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"/>
            <a:ext cx="9144000" cy="104455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endParaRPr lang="en-US" sz="3200" b="1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427973"/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4497" y="1224554"/>
            <a:ext cx="7128447" cy="348432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190-mashq.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vazifadosh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sarlavha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1" y="1224554"/>
            <a:ext cx="2395470" cy="256183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ESDA SAQLANG!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92632" y="1751573"/>
            <a:ext cx="3779166" cy="13174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42290" y="3474077"/>
            <a:ext cx="3869320" cy="132229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inkor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7948" y="1770253"/>
            <a:ext cx="3774851" cy="126852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biriktiruv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7948" y="3474077"/>
            <a:ext cx="3774851" cy="132229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zidlov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12461" y="769895"/>
            <a:ext cx="5135314" cy="7337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Teng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97000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16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="" xmlns:a16="http://schemas.microsoft.com/office/drawing/2014/main" id="{0E910AFD-EF72-4D3F-A3BB-12EFA746CF5C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625004189"/>
              </p:ext>
            </p:extLst>
          </p:nvPr>
        </p:nvGraphicFramePr>
        <p:xfrm>
          <a:off x="0" y="0"/>
          <a:ext cx="9144000" cy="514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6346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60"/>
            <a:ext cx="9144000" cy="83110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162606"/>
            <a:ext cx="8941920" cy="510561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3224" dirty="0" smtClean="0"/>
              <a:t>SOF BOG‘LOVCHILAR:</a:t>
            </a:r>
            <a:endParaRPr sz="3224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74071" y="1124653"/>
            <a:ext cx="5917062" cy="89742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ammo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1939" y="2521536"/>
            <a:ext cx="8140121" cy="1277732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7174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510561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3224" dirty="0" smtClean="0"/>
              <a:t>VAZIFADOSH  BOG‘LOVCHILAR:</a:t>
            </a:r>
            <a:endParaRPr sz="3224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9030" y="739037"/>
            <a:ext cx="7541578" cy="89742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-u, -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-da, ham 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21776" y="1735451"/>
            <a:ext cx="8564452" cy="17209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1427973">
              <a:defRPr/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Buxoroga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qarindoshlarimizni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obidalarni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tomosha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1776" y="3609586"/>
            <a:ext cx="8564452" cy="122839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1427973">
              <a:defRPr/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o‘chmaydi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i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</a:t>
            </a:r>
            <a:r>
              <a:rPr lang="en-US" sz="36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b="1" i="1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556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2-topshiriq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1629" y="2958980"/>
            <a:ext cx="87871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0" y="858078"/>
            <a:ext cx="9516140" cy="3374264"/>
          </a:xfrm>
          <a:prstGeom prst="flowChartTerminator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AutoNum type="arabicPeriod"/>
            </a:pP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Kun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ilishi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kurtak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boshlaydi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>
              <a:buAutoNum type="arabicPeriod"/>
            </a:pP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AutoNum type="arabicPeriod"/>
            </a:pP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Kozimbek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Manzuraxon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perronda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kezishar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Умножение 3"/>
          <p:cNvSpPr/>
          <p:nvPr/>
        </p:nvSpPr>
        <p:spPr>
          <a:xfrm>
            <a:off x="5215944" y="1772478"/>
            <a:ext cx="1275008" cy="957907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9928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>
        <p14:prism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2-topshiriq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20" y="791908"/>
            <a:ext cx="8787161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Biz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o‘sha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o‘yinlarda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faqat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jismonan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emas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balki</a:t>
            </a: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ma’naviy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jihatdan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ham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chiniqar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ekanmiz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224437" y="3062913"/>
            <a:ext cx="7470689" cy="1487497"/>
          </a:xfrm>
          <a:prstGeom prst="flowChartTerminator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Ertalabgacha</a:t>
            </a:r>
            <a:r>
              <a:rPr lang="en-US" sz="4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4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Умножение 3"/>
          <p:cNvSpPr/>
          <p:nvPr/>
        </p:nvSpPr>
        <p:spPr>
          <a:xfrm>
            <a:off x="7695126" y="3250105"/>
            <a:ext cx="1448875" cy="1300305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53415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>
        <p14:prism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1629" y="2958980"/>
            <a:ext cx="87871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22538" y="949033"/>
            <a:ext cx="9121463" cy="1487497"/>
          </a:xfrm>
          <a:prstGeom prst="flowChartTerminator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-u, -</a:t>
            </a:r>
            <a:r>
              <a:rPr lang="en-US" sz="4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</a:t>
            </a:r>
            <a:r>
              <a:rPr lang="en-US" sz="4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-da </a:t>
            </a:r>
            <a:r>
              <a:rPr lang="en-US" sz="4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</a:t>
            </a:r>
            <a:r>
              <a:rPr lang="en-US" sz="4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zidlov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bog‘lovchilari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vazifasini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-272865" y="2599951"/>
            <a:ext cx="9689731" cy="1487497"/>
          </a:xfrm>
          <a:prstGeom prst="flowChartTerminator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berishadi-yu</a:t>
            </a:r>
            <a:r>
              <a:rPr lang="en-US" sz="3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sababini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tekshirib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ko‘rishmaydi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20747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>
        <p14:prism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188-mashq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125567" y="866666"/>
            <a:ext cx="8892863" cy="1578544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69646"/>
            <a:r>
              <a:rPr lang="en-US" sz="3224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chiroqni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o‘chirib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sandal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yotdi</a:t>
            </a:r>
            <a:r>
              <a:rPr lang="en-US" sz="36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-yu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ko‘nglidagi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g‘ulg‘ula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kuchayib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ketaverdi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Двойная волна 13"/>
          <p:cNvSpPr/>
          <p:nvPr/>
        </p:nvSpPr>
        <p:spPr>
          <a:xfrm>
            <a:off x="449355" y="2678805"/>
            <a:ext cx="8475706" cy="2150772"/>
          </a:xfrm>
          <a:prstGeom prst="doubleWave">
            <a:avLst>
              <a:gd name="adj1" fmla="val 6250"/>
              <a:gd name="adj2" fmla="val 997"/>
            </a:avLst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69646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Boyvachcha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o‘pib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tavba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ota-onasini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zahoti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huzuriga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shoshilibdi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57244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>
        <p14:prism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_30478490_TF66931380" id="{DC75C98B-783C-4255-87B5-0120853E11B3}" vid="{F1DCB6F4-F218-4B29-83D3-19569F209179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6740</TotalTime>
  <Words>348</Words>
  <Application>Microsoft Office PowerPoint</Application>
  <PresentationFormat>Экран (16:9)</PresentationFormat>
  <Paragraphs>67</Paragraphs>
  <Slides>13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1_Office Theme</vt:lpstr>
      <vt:lpstr>1_Тема Office</vt:lpstr>
      <vt:lpstr>2_Office Theme</vt:lpstr>
      <vt:lpstr>Тема Office</vt:lpstr>
      <vt:lpstr>Office Theme</vt:lpstr>
      <vt:lpstr>2_Тема Office</vt:lpstr>
      <vt:lpstr>  ONA TILI</vt:lpstr>
      <vt:lpstr>ESDA SAQLANG!</vt:lpstr>
      <vt:lpstr>Слайд 3</vt:lpstr>
      <vt:lpstr>SOF BOG‘LOVCHILAR:</vt:lpstr>
      <vt:lpstr>VAZIFADOSH  BOG‘LOVCHILAR:</vt:lpstr>
      <vt:lpstr>2-topshiriq</vt:lpstr>
      <vt:lpstr>2-topshiriq</vt:lpstr>
      <vt:lpstr>TAHLIL</vt:lpstr>
      <vt:lpstr>188-mashq</vt:lpstr>
      <vt:lpstr>188-mashq</vt:lpstr>
      <vt:lpstr>189-mashq</vt:lpstr>
      <vt:lpstr>189-mashq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lenovo</cp:lastModifiedBy>
  <cp:revision>631</cp:revision>
  <cp:lastPrinted>2020-08-26T14:48:01Z</cp:lastPrinted>
  <dcterms:created xsi:type="dcterms:W3CDTF">2020-04-11T16:25:36Z</dcterms:created>
  <dcterms:modified xsi:type="dcterms:W3CDTF">2020-12-12T11:22:49Z</dcterms:modified>
</cp:coreProperties>
</file>