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4.xml" ContentType="application/vnd.openxmlformats-officedocument.theme+xml"/>
  <Override PartName="/ppt/slideLayouts/slideLayout15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diagrams/drawing1.xml" ContentType="application/vnd.ms-office.drawingml.diagramDrawing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diagrams/data1.xml" ContentType="application/vnd.openxmlformats-officedocument.drawingml.diagramData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77" r:id="rId4"/>
    <p:sldMasterId id="2147483913" r:id="rId5"/>
    <p:sldMasterId id="2147483919" r:id="rId6"/>
  </p:sldMasterIdLst>
  <p:notesMasterIdLst>
    <p:notesMasterId r:id="rId20"/>
  </p:notesMasterIdLst>
  <p:handoutMasterIdLst>
    <p:handoutMasterId r:id="rId21"/>
  </p:handoutMasterIdLst>
  <p:sldIdLst>
    <p:sldId id="390" r:id="rId7"/>
    <p:sldId id="454" r:id="rId8"/>
    <p:sldId id="438" r:id="rId9"/>
    <p:sldId id="442" r:id="rId10"/>
    <p:sldId id="450" r:id="rId11"/>
    <p:sldId id="448" r:id="rId12"/>
    <p:sldId id="426" r:id="rId13"/>
    <p:sldId id="449" r:id="rId14"/>
    <p:sldId id="451" r:id="rId15"/>
    <p:sldId id="452" r:id="rId16"/>
    <p:sldId id="441" r:id="rId17"/>
    <p:sldId id="453" r:id="rId18"/>
    <p:sldId id="440" r:id="rId19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CC3399"/>
    <a:srgbClr val="FF33CC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87549" autoAdjust="0"/>
  </p:normalViewPr>
  <p:slideViewPr>
    <p:cSldViewPr snapToGrid="0">
      <p:cViewPr varScale="1">
        <p:scale>
          <a:sx n="92" d="100"/>
          <a:sy n="92" d="100"/>
        </p:scale>
        <p:origin x="-666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bog‘lovchilar</a:t>
          </a:r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</a:p>
        <a:p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faqat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vazifasini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bajaradigan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bog‘lovchilardir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endParaRPr lang="en-US" b="1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Vazifadosh</a:t>
          </a:r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boshqa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ko‘makchi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yuklama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yoki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modal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vazifasida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keluvchi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bog‘lovchilardir</a:t>
          </a:r>
          <a:r>
            <a: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 </a:t>
          </a:r>
          <a:endParaRPr lang="en-US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221107" custScaleY="38658" custLinFactNeighborX="-3980" custLinFactNeighborY="-65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FFF4EBDE-6024-42FC-8420-7D851A6D3238}" type="pres">
      <dgm:prSet presAssocID="{6AA6A23C-7F1E-4318-BDC5-6F53E69A309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0" presStyleCnt="2" custScaleX="89725" custScaleY="145258" custLinFactNeighborX="4723" custLinFactNeighborY="-13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0" presStyleCnt="2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1" presStyleCnt="2" custScaleY="150343" custLinFactNeighborX="-4723" custLinFactNeighborY="-123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1" presStyleCnt="2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3FCFFB3-F07C-49BF-9E70-44180BEE4BC1}" srcId="{8CDA3050-914C-42E9-8A08-D49B728A45B5}" destId="{1EA28448-E5AA-4636-9EB8-82BF98791AA7}" srcOrd="0" destOrd="0" parTransId="{6AA6A23C-7F1E-4318-BDC5-6F53E69A309D}" sibTransId="{16FB4F27-DBA2-46FD-AD1B-7F49E3CD7095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9170632C-0968-48B9-84EA-8B30FAB20242}" srcId="{8CDA3050-914C-42E9-8A08-D49B728A45B5}" destId="{E2364CD7-EEC5-4C37-B6EE-1A5D3D6B84B2}" srcOrd="1" destOrd="0" parTransId="{633A4B6D-3042-433F-B09E-A3351BCCEFF0}" sibTransId="{309FEF47-B837-431B-BE25-AB23CDC76A77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70B59C15-E25F-4B8C-87D7-15D3C2DDFAE8}" type="presParOf" srcId="{E1DDAE0C-F0EE-4799-8129-4C01D5082C7A}" destId="{FFF4EBDE-6024-42FC-8420-7D851A6D3238}" srcOrd="0" destOrd="0" presId="urn:microsoft.com/office/officeart/2005/8/layout/orgChart1"/>
    <dgm:cxn modelId="{FB435433-C0FF-4F7B-9626-322BBDA90C4E}" type="presParOf" srcId="{E1DDAE0C-F0EE-4799-8129-4C01D5082C7A}" destId="{BA651C4B-ECDE-44D4-8AE4-A6BEB9787A3B}" srcOrd="1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2" destOrd="0" presId="urn:microsoft.com/office/officeart/2005/8/layout/orgChart1"/>
    <dgm:cxn modelId="{59AD6574-609A-43F7-916C-5077C06FC8D7}" type="presParOf" srcId="{E1DDAE0C-F0EE-4799-8129-4C01D5082C7A}" destId="{63B97123-955A-4A6D-A8A6-ABE22E432F76}" srcOrd="3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565837" y="798283"/>
          <a:ext cx="2097563" cy="797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285"/>
              </a:lnTo>
              <a:lnTo>
                <a:pt x="2097563" y="364285"/>
              </a:lnTo>
              <a:lnTo>
                <a:pt x="2097563" y="79793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2268420" y="798283"/>
          <a:ext cx="2297417" cy="773546"/>
        </a:xfrm>
        <a:custGeom>
          <a:avLst/>
          <a:gdLst/>
          <a:ahLst/>
          <a:cxnLst/>
          <a:rect l="0" t="0" r="0" b="0"/>
          <a:pathLst>
            <a:path>
              <a:moveTo>
                <a:pt x="2297417" y="0"/>
              </a:moveTo>
              <a:lnTo>
                <a:pt x="2297417" y="339898"/>
              </a:lnTo>
              <a:lnTo>
                <a:pt x="0" y="339898"/>
              </a:lnTo>
              <a:lnTo>
                <a:pt x="0" y="7735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0" y="0"/>
          <a:ext cx="9131675" cy="798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131675" cy="798283"/>
      </dsp:txXfrm>
    </dsp:sp>
    <dsp:sp modelId="{03EB6B9D-D230-4C4E-AC0C-46BCA1F74073}">
      <dsp:nvSpPr>
        <dsp:cNvPr id="0" name=""/>
        <dsp:cNvSpPr/>
      </dsp:nvSpPr>
      <dsp:spPr>
        <a:xfrm>
          <a:off x="415608" y="1571830"/>
          <a:ext cx="3705624" cy="299956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sz="3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bog‘lovchilar</a:t>
          </a:r>
          <a:r>
            <a:rPr lang="en-US" sz="3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endParaRPr lang="en-US" sz="30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faqat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vazifasini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bajaradigan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bog‘lovchilardir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endParaRPr lang="en-US" sz="3000" b="1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15608" y="1571830"/>
        <a:ext cx="3705624" cy="2999563"/>
      </dsp:txXfrm>
    </dsp:sp>
    <dsp:sp modelId="{31EFA32E-4756-4F75-804E-BE95B5D1ED16}">
      <dsp:nvSpPr>
        <dsp:cNvPr id="0" name=""/>
        <dsp:cNvSpPr/>
      </dsp:nvSpPr>
      <dsp:spPr>
        <a:xfrm>
          <a:off x="4598411" y="1596217"/>
          <a:ext cx="4129980" cy="31045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Vazifadosh</a:t>
          </a:r>
          <a:r>
            <a:rPr lang="en-US" sz="3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  <a:endParaRPr lang="en-US" sz="30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boshqa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ko‘makchi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yuklama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yoki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modal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vazifasida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keluvchi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bog‘lovchilardir</a:t>
          </a:r>
          <a:r>
            <a:rPr lang="en-US" sz="3000" b="1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 </a:t>
          </a:r>
          <a:endParaRPr lang="en-US" sz="30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8411" y="1596217"/>
        <a:ext cx="4129980" cy="3104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6357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60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415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79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69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14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991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023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8634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574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3845900"/>
            <a:ext cx="2972693" cy="644075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19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" y="836311"/>
            <a:ext cx="4672993" cy="398595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044605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435498"/>
            <a:ext cx="1043831" cy="644128"/>
          </a:xfrm>
        </p:spPr>
        <p:txBody>
          <a:bodyPr rtlCol="0">
            <a:normAutofit/>
          </a:bodyPr>
          <a:lstStyle>
            <a:lvl1pPr marL="0" indent="0" algn="ctr">
              <a:buNone/>
              <a:defRPr sz="195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="" xmlns:p14="http://schemas.microsoft.com/office/powerpoint/2010/main" val="195468846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Рисунок 15">
            <a:extLst>
              <a:ext uri="{FF2B5EF4-FFF2-40B4-BE49-F238E27FC236}">
                <a16:creationId xmlns=""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85680" y="594913"/>
            <a:ext cx="6658320" cy="4548587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="" xmlns:p14="http://schemas.microsoft.com/office/powerpoint/2010/main" val="239490966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=""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=""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=""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1831785"/>
            <a:ext cx="2935224" cy="6035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=""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=""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83" y="731161"/>
            <a:ext cx="2950215" cy="550811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43" y="2544467"/>
            <a:ext cx="2934891" cy="1687116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=""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48222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=""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=""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=""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=""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4788141" y="157143"/>
            <a:ext cx="3485774" cy="4104076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="" xmlns:p14="http://schemas.microsoft.com/office/powerpoint/2010/main" val="37482872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=""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=""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5491258" y="440397"/>
            <a:ext cx="3663985" cy="1224492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=""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=""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5516134" y="671445"/>
            <a:ext cx="3551594" cy="759437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290" y="1831785"/>
            <a:ext cx="2935224" cy="603504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=""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9631" y="2550968"/>
            <a:ext cx="3260950" cy="519971"/>
          </a:xfrm>
        </p:spPr>
        <p:txBody>
          <a:bodyPr rtlCol="0">
            <a:normAutofit/>
          </a:bodyPr>
          <a:lstStyle>
            <a:lvl1pPr marL="0" indent="0">
              <a:spcBef>
                <a:spcPts val="450"/>
              </a:spcBef>
              <a:buClr>
                <a:schemeClr val="accent2"/>
              </a:buClr>
              <a:buNone/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=""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631" y="3150232"/>
            <a:ext cx="3260950" cy="1056557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=""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9500" y="-9500"/>
            <a:ext cx="4814228" cy="462068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=""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=""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=""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521" y="0"/>
            <a:ext cx="4549475" cy="4016869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="" xmlns:p14="http://schemas.microsoft.com/office/powerpoint/2010/main" val="8103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=""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=""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=""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554" y="1985962"/>
            <a:ext cx="3445200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604" y="2436019"/>
            <a:ext cx="3430004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=""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=""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2921" y="636987"/>
            <a:ext cx="2942474" cy="78186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=""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55523" y="1985962"/>
            <a:ext cx="3807008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=""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55523" y="2436019"/>
            <a:ext cx="3805058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257675" y="1030966"/>
            <a:ext cx="3902202" cy="836676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=""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3150676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=""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3305029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="" xmlns:p14="http://schemas.microsoft.com/office/powerpoint/2010/main" val="18257559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066834"/>
            <a:ext cx="2043684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=""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="" xmlns:p14="http://schemas.microsoft.com/office/powerpoint/2010/main" val="30634393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85932"/>
            <a:ext cx="2400300" cy="127558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=""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1981447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135800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="" xmlns:p14="http://schemas.microsoft.com/office/powerpoint/2010/main" val="152536086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=""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=""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=""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=""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2325757" y="-9520"/>
            <a:ext cx="6821106" cy="426742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=""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1227" y="1712213"/>
            <a:ext cx="2291684" cy="255203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500" b="1">
                <a:solidFill>
                  <a:schemeClr val="bg1"/>
                </a:solidFill>
              </a:defRPr>
            </a:lvl1pPr>
          </a:lstStyle>
          <a:p>
            <a:pPr marL="171450" lvl="0" indent="-17145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=""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777983" y="1"/>
            <a:ext cx="6371261" cy="4264248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=""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45874" y="689344"/>
            <a:ext cx="2917916" cy="818962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74574586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4036631"/>
            <a:ext cx="2976372" cy="6240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5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307592" y="834783"/>
            <a:ext cx="6528816" cy="303809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2292413"/>
            <a:ext cx="982195" cy="352827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246641"/>
            <a:ext cx="1144304" cy="55308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013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9546"/>
            <a:ext cx="1048946" cy="12491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9546"/>
            <a:ext cx="1134769" cy="1487596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="" xmlns:p14="http://schemas.microsoft.com/office/powerpoint/2010/main" val="60080723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=""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5008877" y="1072640"/>
            <a:ext cx="4144656" cy="1960386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4414822" y="3930402"/>
            <a:ext cx="1114535" cy="121932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9976" y="223860"/>
            <a:ext cx="2009973" cy="571556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5814182" y="3074636"/>
            <a:ext cx="3334079" cy="828757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=""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9976" y="178135"/>
            <a:ext cx="2171914" cy="7716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4525323" y="3840859"/>
            <a:ext cx="1286002" cy="1305053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6171406" y="2637643"/>
            <a:ext cx="2981618" cy="1247898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5541446" y="1533815"/>
            <a:ext cx="3615914" cy="994172"/>
          </a:xfrm>
        </p:spPr>
        <p:txBody>
          <a:bodyPr rtlCol="0">
            <a:normAutofit/>
          </a:bodyPr>
          <a:lstStyle>
            <a:lvl1pPr algn="ctr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=""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9500" y="538600"/>
            <a:ext cx="4833257" cy="4609671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=""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=""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822222"/>
            <a:ext cx="4539414" cy="394488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=""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6394874" y="3039658"/>
            <a:ext cx="2767220" cy="48220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950" b="1">
                <a:solidFill>
                  <a:schemeClr val="bg1"/>
                </a:solidFill>
              </a:defRPr>
            </a:lvl1pPr>
            <a:lvl2pPr marL="342900" indent="0">
              <a:buNone/>
              <a:defRPr sz="1950">
                <a:solidFill>
                  <a:schemeClr val="bg1"/>
                </a:solidFill>
              </a:defRPr>
            </a:lvl2pPr>
            <a:lvl3pPr marL="685800" indent="0">
              <a:buNone/>
              <a:defRPr sz="1950">
                <a:solidFill>
                  <a:schemeClr val="bg1"/>
                </a:solidFill>
              </a:defRPr>
            </a:lvl3pPr>
            <a:lvl4pPr marL="1028700" indent="0">
              <a:buNone/>
              <a:defRPr sz="1950">
                <a:solidFill>
                  <a:schemeClr val="bg1"/>
                </a:solidFill>
              </a:defRPr>
            </a:lvl4pPr>
            <a:lvl5pPr marL="1371600" indent="0">
              <a:buNone/>
              <a:defRPr sz="19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579083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472832" y="2114247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5306909" y="2119882"/>
            <a:ext cx="3731731" cy="124182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68862557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pPr rtl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=""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0806" y="2509500"/>
            <a:ext cx="5489775" cy="112514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88657296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=""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369219"/>
            <a:ext cx="7831931" cy="326350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2531059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=""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6923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4403" y="234069"/>
            <a:ext cx="3293393" cy="102609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7017"/>
            <a:ext cx="3868340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=""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978573"/>
            <a:ext cx="3868340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=""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7017"/>
            <a:ext cx="3887391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=""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978573"/>
            <a:ext cx="3887391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8766116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1010842"/>
            <a:ext cx="4629150" cy="3247904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=""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04697"/>
            <a:ext cx="2949178" cy="2154049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643121" y="541030"/>
            <a:ext cx="293897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19740909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7" name="Рисунок 2">
            <a:extLst>
              <a:ext uri="{FF2B5EF4-FFF2-40B4-BE49-F238E27FC236}">
                <a16:creationId xmlns=""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887391" y="1010842"/>
            <a:ext cx="4629150" cy="3247904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=""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952701"/>
            <a:ext cx="2949178" cy="230604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643239" y="543847"/>
            <a:ext cx="287495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107304786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55669088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="" xmlns:p14="http://schemas.microsoft.com/office/powerpoint/2010/main" val="36007803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=""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9583" y="322338"/>
            <a:ext cx="5704724" cy="111801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Текст 21">
            <a:extLst>
              <a:ext uri="{FF2B5EF4-FFF2-40B4-BE49-F238E27FC236}">
                <a16:creationId xmlns=""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397" y="1566068"/>
            <a:ext cx="2327333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=""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45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=""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2202" y="1566068"/>
            <a:ext cx="1682939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=""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8035" y="1435337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=""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6787" y="1579402"/>
            <a:ext cx="2219337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=""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8793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=""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2761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=""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6095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=""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07717" y="2206523"/>
            <a:ext cx="263840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=""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8792" y="4205661"/>
            <a:ext cx="254793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=""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6094" y="3682376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=""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18035" y="3682376"/>
            <a:ext cx="2019704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=""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68792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=""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942761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=""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596095" y="2862335"/>
            <a:ext cx="1536192" cy="67208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=""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907716" y="2898429"/>
            <a:ext cx="1110996" cy="56921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3844"/>
            <a:ext cx="5932170" cy="802386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="" xmlns:p14="http://schemas.microsoft.com/office/powerpoint/2010/main" val="159703389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=""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4275" y="690665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=""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7529" y="915052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=""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79124" y="1206619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=""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9217" y="1702348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=""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25706" y="1969215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=""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4193" y="2271676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=""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1019" y="3376858"/>
            <a:ext cx="3602665" cy="341632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8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3886201"/>
            <a:ext cx="2286000" cy="770435"/>
          </a:xfrm>
        </p:spPr>
        <p:txBody>
          <a:bodyPr rtlCol="0">
            <a:normAutofit/>
          </a:bodyPr>
          <a:lstStyle>
            <a:lvl1pPr marL="257175" indent="-257175" algn="ctr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154624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9599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Пин от пользователя ♛💖♛AnGềLiQuE💖 La Mสั๋rĞuisề👼 на доске ..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7825" b="-446"/>
          <a:stretch/>
        </p:blipFill>
        <p:spPr bwMode="auto">
          <a:xfrm rot="5400000">
            <a:off x="2306552" y="-3071216"/>
            <a:ext cx="326669" cy="6273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4970800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4152581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4747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4163185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2691438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428314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718944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29958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352645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516441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44904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21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703946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71116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05242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149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slideLayout" Target="../slideLayouts/slideLayout138.xml"/><Relationship Id="rId1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28.xml"/><Relationship Id="rId21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17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27.xml"/><Relationship Id="rId16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40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135.xml"/><Relationship Id="rId19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slideLayout" Target="../slideLayouts/slideLayout139.xml"/><Relationship Id="rId22" Type="http://schemas.openxmlformats.org/officeDocument/2006/relationships/slideLayout" Target="../slideLayouts/slideLayout14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91444" y="445936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419" y="4459368"/>
            <a:ext cx="1979492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808" y="4459368"/>
            <a:ext cx="481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7455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2135" y="1544009"/>
            <a:ext cx="7995294" cy="1247082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SOF VA VAZIFADOSH 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OG‘LOVCHI</a:t>
            </a:r>
            <a:endParaRPr lang="en-US" sz="24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79" y="1468303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0464" y="3098497"/>
            <a:ext cx="374039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351" y="2492556"/>
            <a:ext cx="2325314" cy="2260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47" y="2492556"/>
            <a:ext cx="2359589" cy="23064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094705" y="953037"/>
            <a:ext cx="6671256" cy="3837903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jahlga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qo‘pol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Dadajoning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1392206" y="735191"/>
            <a:ext cx="978408" cy="435692"/>
          </a:xfrm>
          <a:prstGeom prst="notched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116297" y="3150155"/>
            <a:ext cx="978408" cy="420238"/>
          </a:xfrm>
          <a:prstGeom prst="notched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14022455">
            <a:off x="5265747" y="3795242"/>
            <a:ext cx="736368" cy="352423"/>
          </a:xfrm>
          <a:prstGeom prst="notched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80403" y="811562"/>
            <a:ext cx="3663966" cy="6306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Ayiruv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bog‘lovchisi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2566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79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189-mashq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549" y="863741"/>
            <a:ext cx="89222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axloq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Guliston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kungacha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578" y="2032818"/>
            <a:ext cx="91461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tirqishlaridan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mo‘ralar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7134" y="4029805"/>
            <a:ext cx="5318974" cy="702947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34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79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189-mashq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99941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Quyuq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saksovulzor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kiyikcha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panohgohga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urdi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-yu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57198" y="1624228"/>
            <a:ext cx="92583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Aytishlaricha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Oy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bo‘shatib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berayotgan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tong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chog‘ida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Boychechak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7752" y="3789775"/>
            <a:ext cx="3721994" cy="12611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2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497" y="1224554"/>
            <a:ext cx="7128447" cy="34843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190-mashq.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sarlavha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" y="1224554"/>
            <a:ext cx="2395470" cy="25618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ESDA SAQLANG!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2632" y="1751573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2290" y="3474077"/>
            <a:ext cx="3869320" cy="132229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948" y="1770253"/>
            <a:ext cx="3774851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948" y="3474077"/>
            <a:ext cx="3774851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zidlov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2461" y="769895"/>
            <a:ext cx="5135314" cy="733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0E910AFD-EF72-4D3F-A3BB-12EFA746CF5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25004189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3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60"/>
            <a:ext cx="9144000" cy="83110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162606"/>
            <a:ext cx="8941920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 smtClean="0"/>
              <a:t>SOF BOG‘LOVCHILAR: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4071" y="1124653"/>
            <a:ext cx="5917062" cy="8974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1939" y="2521536"/>
            <a:ext cx="8140121" cy="127773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17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 smtClean="0"/>
              <a:t>VAZIFADOSH  BOG‘LOVCHILAR: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9030" y="739037"/>
            <a:ext cx="7541578" cy="89742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-u, -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ham 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776" y="1735451"/>
            <a:ext cx="8564452" cy="17209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427973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qarindoshlarimizni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obidalarni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776" y="3609586"/>
            <a:ext cx="8564452" cy="12283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427973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o‘chmaydi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r>
              <a:rPr lang="en-US" sz="36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i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56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629" y="2958980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0" y="858078"/>
            <a:ext cx="9516140" cy="3374264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ilishi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kurtak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buAutoNum type="arabicPeriod"/>
            </a:pP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Kozimbek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Manzuraxon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perronda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kezishar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5215944" y="1772478"/>
            <a:ext cx="1275008" cy="957907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928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791908"/>
            <a:ext cx="878716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Biz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o‘sha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o‘yinlarda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jismonan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emas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balki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ma’naviy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jihatdan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chiniqar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ekanmiz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224437" y="3062913"/>
            <a:ext cx="7470689" cy="1487497"/>
          </a:xfrm>
          <a:prstGeom prst="flowChartTerminator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Ertalabgacha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7695126" y="3250105"/>
            <a:ext cx="1448875" cy="1300305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629" y="2958980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22538" y="949033"/>
            <a:ext cx="9121463" cy="1487497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-u, -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zidlov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bog‘lovchilari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-272865" y="2599951"/>
            <a:ext cx="9689731" cy="1487497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berishadi-yu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ko‘rishmaydi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2074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25567" y="866666"/>
            <a:ext cx="8892863" cy="157854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chiroqni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o‘chirib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sandal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yotdi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g‘ulg‘ula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ketaverdi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449355" y="2678805"/>
            <a:ext cx="8475706" cy="2150772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Boyvachcha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tavba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ota-onasini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zahoti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huzuriga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shoshilibdi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724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478490_TF66931380" id="{DC75C98B-783C-4255-87B5-0120853E11B3}" vid="{F1DCB6F4-F218-4B29-83D3-19569F20917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6740</TotalTime>
  <Words>348</Words>
  <Application>Microsoft Office PowerPoint</Application>
  <PresentationFormat>Экран (16:9)</PresentationFormat>
  <Paragraphs>67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1_Office Theme</vt:lpstr>
      <vt:lpstr>1_Тема Office</vt:lpstr>
      <vt:lpstr>2_Office Theme</vt:lpstr>
      <vt:lpstr>Тема Office</vt:lpstr>
      <vt:lpstr>Office Theme</vt:lpstr>
      <vt:lpstr>2_Тема Office</vt:lpstr>
      <vt:lpstr>  ONA TILI</vt:lpstr>
      <vt:lpstr>ESDA SAQLANG!</vt:lpstr>
      <vt:lpstr>Слайд 3</vt:lpstr>
      <vt:lpstr>SOF BOG‘LOVCHILAR:</vt:lpstr>
      <vt:lpstr>VAZIFADOSH  BOG‘LOVCHILAR:</vt:lpstr>
      <vt:lpstr>2-topshiriq</vt:lpstr>
      <vt:lpstr>2-topshiriq</vt:lpstr>
      <vt:lpstr>TAHLIL</vt:lpstr>
      <vt:lpstr>188-mashq</vt:lpstr>
      <vt:lpstr>188-mashq</vt:lpstr>
      <vt:lpstr>189-mashq</vt:lpstr>
      <vt:lpstr>189-mashq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lenovo</cp:lastModifiedBy>
  <cp:revision>631</cp:revision>
  <cp:lastPrinted>2020-08-26T14:48:01Z</cp:lastPrinted>
  <dcterms:created xsi:type="dcterms:W3CDTF">2020-04-11T16:25:36Z</dcterms:created>
  <dcterms:modified xsi:type="dcterms:W3CDTF">2020-12-12T11:22:49Z</dcterms:modified>
</cp:coreProperties>
</file>