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theme/theme4.xml" ContentType="application/vnd.openxmlformats-officedocument.theme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theme/theme5.xml" ContentType="application/vnd.openxmlformats-officedocument.theme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877" r:id="rId4"/>
    <p:sldMasterId id="2147483900" r:id="rId5"/>
    <p:sldMasterId id="2147483913" r:id="rId6"/>
  </p:sldMasterIdLst>
  <p:notesMasterIdLst>
    <p:notesMasterId r:id="rId18"/>
  </p:notesMasterIdLst>
  <p:handoutMasterIdLst>
    <p:handoutMasterId r:id="rId19"/>
  </p:handoutMasterIdLst>
  <p:sldIdLst>
    <p:sldId id="390" r:id="rId7"/>
    <p:sldId id="448" r:id="rId8"/>
    <p:sldId id="447" r:id="rId9"/>
    <p:sldId id="442" r:id="rId10"/>
    <p:sldId id="444" r:id="rId11"/>
    <p:sldId id="445" r:id="rId12"/>
    <p:sldId id="431" r:id="rId13"/>
    <p:sldId id="449" r:id="rId14"/>
    <p:sldId id="426" r:id="rId15"/>
    <p:sldId id="450" r:id="rId16"/>
    <p:sldId id="440" r:id="rId17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33CC"/>
    <a:srgbClr val="CC3399"/>
    <a:srgbClr val="99FF99"/>
    <a:srgbClr val="66FFFF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 varScale="1">
        <p:scale>
          <a:sx n="76" d="100"/>
          <a:sy n="76" d="100"/>
        </p:scale>
        <p:origin x="952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D46F6D-D7DA-43E7-A33F-E7E592A2E5AE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84190E1-B7D5-4DE4-99D7-DCF3433F1998}">
      <dgm:prSet phldrT="[Текст]" custT="1"/>
      <dgm:spPr/>
      <dgm:t>
        <a:bodyPr/>
        <a:lstStyle/>
        <a:p>
          <a:r>
            <a:rPr lang="en-US" sz="3600" b="1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</a:t>
          </a:r>
          <a:endParaRPr lang="ru-RU" sz="36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3EC02B-E788-44F9-947B-682D8BC4D686}" type="parTrans" cxnId="{FB4F0FED-8491-4165-9F1E-949F0E4708C3}">
      <dgm:prSet/>
      <dgm:spPr/>
      <dgm:t>
        <a:bodyPr/>
        <a:lstStyle/>
        <a:p>
          <a:endParaRPr lang="ru-RU" b="1"/>
        </a:p>
      </dgm:t>
    </dgm:pt>
    <dgm:pt modelId="{878F7B82-1716-4960-964D-D43BF66085A5}" type="sibTrans" cxnId="{FB4F0FED-8491-4165-9F1E-949F0E4708C3}">
      <dgm:prSet/>
      <dgm:spPr/>
      <dgm:t>
        <a:bodyPr/>
        <a:lstStyle/>
        <a:p>
          <a:endParaRPr lang="ru-RU" b="1"/>
        </a:p>
      </dgm:t>
    </dgm:pt>
    <dgm:pt modelId="{0E85A241-7269-4FC2-A2F0-9EBAE5DC88A7}">
      <dgm:prSet phldrT="[Текст]" custT="1"/>
      <dgm:spPr/>
      <dgm:t>
        <a:bodyPr/>
        <a:lstStyle/>
        <a:p>
          <a:r>
            <a:rPr lang="en-US" sz="3600" b="1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3600" b="1" i="0" u="none" strike="noStrike" cap="none" spc="338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dirty="0" err="1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lovchi</a:t>
          </a:r>
          <a:endParaRPr lang="ru-RU" sz="3600" b="1" dirty="0">
            <a:solidFill>
              <a:srgbClr val="008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18E831-6C59-42D2-BF49-DF033BAE8D97}" type="parTrans" cxnId="{9E6EFE6A-B2F7-4A86-BAA6-2B344560BFC7}">
      <dgm:prSet/>
      <dgm:spPr/>
      <dgm:t>
        <a:bodyPr/>
        <a:lstStyle/>
        <a:p>
          <a:endParaRPr lang="ru-RU" b="1"/>
        </a:p>
      </dgm:t>
    </dgm:pt>
    <dgm:pt modelId="{8BC59370-BCE4-448A-9208-C21711E38168}" type="sibTrans" cxnId="{9E6EFE6A-B2F7-4A86-BAA6-2B344560BFC7}">
      <dgm:prSet/>
      <dgm:spPr/>
      <dgm:t>
        <a:bodyPr/>
        <a:lstStyle/>
        <a:p>
          <a:endParaRPr lang="ru-RU" b="1"/>
        </a:p>
      </dgm:t>
    </dgm:pt>
    <dgm:pt modelId="{46B5815D-181E-41D2-BB58-1A41A3504DF9}">
      <dgm:prSet phldrT="[Текст]" custT="1"/>
      <dgm:spPr/>
      <dgm:t>
        <a:bodyPr/>
        <a:lstStyle/>
        <a:p>
          <a:r>
            <a:rPr lang="en-US" sz="3600" b="1" dirty="0" err="1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3600" b="1" i="0" u="none" strike="noStrike" cap="none" spc="338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dirty="0" err="1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makchi</a:t>
          </a:r>
          <a:endParaRPr lang="ru-RU" sz="3600" b="1" dirty="0">
            <a:solidFill>
              <a:schemeClr val="tx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604E8B-01FB-48A9-A85A-08CE7AEF6D56}" type="sibTrans" cxnId="{46EAC0C9-EEF2-4FA3-AF5F-E23D9674B800}">
      <dgm:prSet/>
      <dgm:spPr/>
      <dgm:t>
        <a:bodyPr/>
        <a:lstStyle/>
        <a:p>
          <a:endParaRPr lang="ru-RU" b="1"/>
        </a:p>
      </dgm:t>
    </dgm:pt>
    <dgm:pt modelId="{15D96CB8-E98F-472C-8F17-D81F1D8FAC3F}" type="parTrans" cxnId="{46EAC0C9-EEF2-4FA3-AF5F-E23D9674B800}">
      <dgm:prSet/>
      <dgm:spPr/>
      <dgm:t>
        <a:bodyPr/>
        <a:lstStyle/>
        <a:p>
          <a:endParaRPr lang="ru-RU" b="1"/>
        </a:p>
      </dgm:t>
    </dgm:pt>
    <dgm:pt modelId="{55EB8A80-407F-4F19-92B7-846D9074FB2D}" type="pres">
      <dgm:prSet presAssocID="{AFD46F6D-D7DA-43E7-A33F-E7E592A2E5AE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5B0DD26-507F-4B18-9CE1-59DE0F5D06D8}" type="pres">
      <dgm:prSet presAssocID="{46B5815D-181E-41D2-BB58-1A41A3504DF9}" presName="Accent1" presStyleCnt="0"/>
      <dgm:spPr/>
    </dgm:pt>
    <dgm:pt modelId="{3323C5CB-88B9-4CB5-8C77-13A99C30A3D5}" type="pres">
      <dgm:prSet presAssocID="{46B5815D-181E-41D2-BB58-1A41A3504DF9}" presName="Accent" presStyleLbl="node1" presStyleIdx="0" presStyleCnt="3" custScaleX="183433" custScaleY="162019" custLinFactNeighborX="22015" custLinFactNeighborY="-3476"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BC422A3D-D7F9-445A-ACDB-96DEFBF01D7D}" type="pres">
      <dgm:prSet presAssocID="{46B5815D-181E-41D2-BB58-1A41A3504DF9}" presName="Parent1" presStyleLbl="revTx" presStyleIdx="0" presStyleCnt="3" custScaleX="255365" custLinFactNeighborX="40555" custLinFactNeighborY="-7098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55228-9073-4A3F-8014-D45D8770D5D8}" type="pres">
      <dgm:prSet presAssocID="{084190E1-B7D5-4DE4-99D7-DCF3433F1998}" presName="Accent2" presStyleCnt="0"/>
      <dgm:spPr/>
    </dgm:pt>
    <dgm:pt modelId="{AE651953-4FA7-4131-9AAF-7ECD56C568D0}" type="pres">
      <dgm:prSet presAssocID="{084190E1-B7D5-4DE4-99D7-DCF3433F1998}" presName="Accent" presStyleLbl="node1" presStyleIdx="1" presStyleCnt="3" custLinFactX="-12373" custLinFactNeighborX="-100000" custLinFactNeighborY="-80197"/>
      <dgm:spPr/>
    </dgm:pt>
    <dgm:pt modelId="{8A72BA12-823B-4AA1-A7A3-4DD5BCC04154}" type="pres">
      <dgm:prSet presAssocID="{084190E1-B7D5-4DE4-99D7-DCF3433F1998}" presName="Parent2" presStyleLbl="revTx" presStyleIdx="1" presStyleCnt="3" custScaleX="219062" custLinFactX="-78619" custLinFactNeighborX="-100000" custLinFactNeighborY="-6693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65ABF-B2B6-40BB-A0CE-9AC413BE551D}" type="pres">
      <dgm:prSet presAssocID="{0E85A241-7269-4FC2-A2F0-9EBAE5DC88A7}" presName="Accent3" presStyleCnt="0"/>
      <dgm:spPr/>
    </dgm:pt>
    <dgm:pt modelId="{74E78C60-494F-405F-A467-CD67442F9EF8}" type="pres">
      <dgm:prSet presAssocID="{0E85A241-7269-4FC2-A2F0-9EBAE5DC88A7}" presName="Accent" presStyleLbl="node1" presStyleIdx="2" presStyleCnt="3" custScaleX="211571" custScaleY="119114" custLinFactNeighborX="38330" custLinFactNeighborY="-54926"/>
      <dgm:spPr/>
    </dgm:pt>
    <dgm:pt modelId="{AC683B56-019F-4732-A27B-F0B7026B5C0F}" type="pres">
      <dgm:prSet presAssocID="{0E85A241-7269-4FC2-A2F0-9EBAE5DC88A7}" presName="Parent3" presStyleLbl="revTx" presStyleIdx="2" presStyleCnt="3" custScaleX="283281" custLinFactY="-23725" custLinFactNeighborX="48667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F630BC-0E5A-4277-ABC2-E4C37F92D22F}" type="presOf" srcId="{0E85A241-7269-4FC2-A2F0-9EBAE5DC88A7}" destId="{AC683B56-019F-4732-A27B-F0B7026B5C0F}" srcOrd="0" destOrd="0" presId="urn:microsoft.com/office/officeart/2009/layout/CircleArrowProcess"/>
    <dgm:cxn modelId="{F0D8EFAD-7156-4129-8763-C49C055AC3FE}" type="presOf" srcId="{46B5815D-181E-41D2-BB58-1A41A3504DF9}" destId="{BC422A3D-D7F9-445A-ACDB-96DEFBF01D7D}" srcOrd="0" destOrd="0" presId="urn:microsoft.com/office/officeart/2009/layout/CircleArrowProcess"/>
    <dgm:cxn modelId="{69D5F9F7-FC67-4D85-B6CB-1A7881223179}" type="presOf" srcId="{AFD46F6D-D7DA-43E7-A33F-E7E592A2E5AE}" destId="{55EB8A80-407F-4F19-92B7-846D9074FB2D}" srcOrd="0" destOrd="0" presId="urn:microsoft.com/office/officeart/2009/layout/CircleArrowProcess"/>
    <dgm:cxn modelId="{FB4F0FED-8491-4165-9F1E-949F0E4708C3}" srcId="{AFD46F6D-D7DA-43E7-A33F-E7E592A2E5AE}" destId="{084190E1-B7D5-4DE4-99D7-DCF3433F1998}" srcOrd="1" destOrd="0" parTransId="{AC3EC02B-E788-44F9-947B-682D8BC4D686}" sibTransId="{878F7B82-1716-4960-964D-D43BF66085A5}"/>
    <dgm:cxn modelId="{9E6EFE6A-B2F7-4A86-BAA6-2B344560BFC7}" srcId="{AFD46F6D-D7DA-43E7-A33F-E7E592A2E5AE}" destId="{0E85A241-7269-4FC2-A2F0-9EBAE5DC88A7}" srcOrd="2" destOrd="0" parTransId="{7A18E831-6C59-42D2-BF49-DF033BAE8D97}" sibTransId="{8BC59370-BCE4-448A-9208-C21711E38168}"/>
    <dgm:cxn modelId="{46EAC0C9-EEF2-4FA3-AF5F-E23D9674B800}" srcId="{AFD46F6D-D7DA-43E7-A33F-E7E592A2E5AE}" destId="{46B5815D-181E-41D2-BB58-1A41A3504DF9}" srcOrd="0" destOrd="0" parTransId="{15D96CB8-E98F-472C-8F17-D81F1D8FAC3F}" sibTransId="{1E604E8B-01FB-48A9-A85A-08CE7AEF6D56}"/>
    <dgm:cxn modelId="{29FE6B74-172F-44BC-8CD1-C4F492516CCB}" type="presOf" srcId="{084190E1-B7D5-4DE4-99D7-DCF3433F1998}" destId="{8A72BA12-823B-4AA1-A7A3-4DD5BCC04154}" srcOrd="0" destOrd="0" presId="urn:microsoft.com/office/officeart/2009/layout/CircleArrowProcess"/>
    <dgm:cxn modelId="{EBAE97EC-F9C5-484A-BC87-F4886DB2ACE8}" type="presParOf" srcId="{55EB8A80-407F-4F19-92B7-846D9074FB2D}" destId="{75B0DD26-507F-4B18-9CE1-59DE0F5D06D8}" srcOrd="0" destOrd="0" presId="urn:microsoft.com/office/officeart/2009/layout/CircleArrowProcess"/>
    <dgm:cxn modelId="{2908941F-7AC4-48AD-B876-467E57ADE4B7}" type="presParOf" srcId="{75B0DD26-507F-4B18-9CE1-59DE0F5D06D8}" destId="{3323C5CB-88B9-4CB5-8C77-13A99C30A3D5}" srcOrd="0" destOrd="0" presId="urn:microsoft.com/office/officeart/2009/layout/CircleArrowProcess"/>
    <dgm:cxn modelId="{6F26F3D3-A7C3-4867-A049-0F0238D4EE82}" type="presParOf" srcId="{55EB8A80-407F-4F19-92B7-846D9074FB2D}" destId="{BC422A3D-D7F9-445A-ACDB-96DEFBF01D7D}" srcOrd="1" destOrd="0" presId="urn:microsoft.com/office/officeart/2009/layout/CircleArrowProcess"/>
    <dgm:cxn modelId="{1094A964-7AB5-42A4-9412-CE76CA38B3C9}" type="presParOf" srcId="{55EB8A80-407F-4F19-92B7-846D9074FB2D}" destId="{F1E55228-9073-4A3F-8014-D45D8770D5D8}" srcOrd="2" destOrd="0" presId="urn:microsoft.com/office/officeart/2009/layout/CircleArrowProcess"/>
    <dgm:cxn modelId="{B68053BE-FAD1-4E6B-9868-D790B1766CDB}" type="presParOf" srcId="{F1E55228-9073-4A3F-8014-D45D8770D5D8}" destId="{AE651953-4FA7-4131-9AAF-7ECD56C568D0}" srcOrd="0" destOrd="0" presId="urn:microsoft.com/office/officeart/2009/layout/CircleArrowProcess"/>
    <dgm:cxn modelId="{5AF71D55-84FB-4A13-9F53-F1853ACBB141}" type="presParOf" srcId="{55EB8A80-407F-4F19-92B7-846D9074FB2D}" destId="{8A72BA12-823B-4AA1-A7A3-4DD5BCC04154}" srcOrd="3" destOrd="0" presId="urn:microsoft.com/office/officeart/2009/layout/CircleArrowProcess"/>
    <dgm:cxn modelId="{E60AFAC4-1F43-4753-AA86-709BF769EE58}" type="presParOf" srcId="{55EB8A80-407F-4F19-92B7-846D9074FB2D}" destId="{BF465ABF-B2B6-40BB-A0CE-9AC413BE551D}" srcOrd="4" destOrd="0" presId="urn:microsoft.com/office/officeart/2009/layout/CircleArrowProcess"/>
    <dgm:cxn modelId="{AE2B4A85-58CE-49D4-AC12-D341302868D6}" type="presParOf" srcId="{BF465ABF-B2B6-40BB-A0CE-9AC413BE551D}" destId="{74E78C60-494F-405F-A467-CD67442F9EF8}" srcOrd="0" destOrd="0" presId="urn:microsoft.com/office/officeart/2009/layout/CircleArrowProcess"/>
    <dgm:cxn modelId="{8CA44DDB-54C8-41CC-B8CD-C6E34DEAC1E3}" type="presParOf" srcId="{55EB8A80-407F-4F19-92B7-846D9074FB2D}" destId="{AC683B56-019F-4732-A27B-F0B7026B5C0F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3FD79A-152B-4634-A86A-57E03C5B3D5F}" type="doc">
      <dgm:prSet loTypeId="urn:microsoft.com/office/officeart/2005/8/layout/orgChart1" loCatId="hierarchy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CDA3050-914C-42E9-8A08-D49B728A45B5}">
      <dgm:prSet phldrT="[Текст]" custT="1"/>
      <dgm:spPr/>
      <dgm:t>
        <a:bodyPr/>
        <a:lstStyle/>
        <a:p>
          <a:r>
            <a:rPr lang="en-US" sz="40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Bog‘lovchilar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296C0-0DD6-416C-845D-5C4BDC1FD873}" type="parTrans" cxnId="{0527C38C-3CCB-4FD9-8616-05B93EEAC5F3}">
      <dgm:prSet/>
      <dgm:spPr/>
      <dgm:t>
        <a:bodyPr/>
        <a:lstStyle/>
        <a:p>
          <a:endParaRPr lang="ru-RU"/>
        </a:p>
      </dgm:t>
    </dgm:pt>
    <dgm:pt modelId="{9529469E-29A4-4216-92C3-15E32686E32F}" type="sibTrans" cxnId="{0527C38C-3CCB-4FD9-8616-05B93EEAC5F3}">
      <dgm:prSet/>
      <dgm:spPr/>
      <dgm:t>
        <a:bodyPr/>
        <a:lstStyle/>
        <a:p>
          <a:endParaRPr lang="ru-RU"/>
        </a:p>
      </dgm:t>
    </dgm:pt>
    <dgm:pt modelId="{E2364CD7-EEC5-4C37-B6EE-1A5D3D6B84B2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b="1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Ergashtiruvchi</a:t>
          </a:r>
          <a:r>
            <a:rPr lang="en-US" sz="2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800" b="1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bog‘lovchilar</a:t>
          </a:r>
          <a:r>
            <a:rPr lang="en-US" sz="2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: </a:t>
          </a:r>
        </a:p>
        <a:p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aniqlov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 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sabab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 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maqsad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   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shart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 </a:t>
          </a:r>
          <a:r>
            <a:rPr lang="en-US" sz="2800" b="1" dirty="0" err="1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qiyoslash</a:t>
          </a:r>
          <a:r>
            <a:rPr lang="en-US" sz="2800" b="1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- 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chog‘ishtiruv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endParaRPr lang="en-US" sz="2800" b="1" dirty="0">
            <a:solidFill>
              <a:schemeClr val="tx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633A4B6D-3042-433F-B09E-A3351BCCEFF0}" type="parTrans" cxnId="{9170632C-0968-48B9-84EA-8B30FAB20242}">
      <dgm:prSet/>
      <dgm:spPr/>
      <dgm:t>
        <a:bodyPr/>
        <a:lstStyle/>
        <a:p>
          <a:endParaRPr lang="ru-RU"/>
        </a:p>
      </dgm:t>
    </dgm:pt>
    <dgm:pt modelId="{309FEF47-B837-431B-BE25-AB23CDC76A77}" type="sibTrans" cxnId="{9170632C-0968-48B9-84EA-8B30FAB20242}">
      <dgm:prSet/>
      <dgm:spPr/>
      <dgm:t>
        <a:bodyPr/>
        <a:lstStyle/>
        <a:p>
          <a:endParaRPr lang="ru-RU"/>
        </a:p>
      </dgm:t>
    </dgm:pt>
    <dgm:pt modelId="{1EA28448-E5AA-4636-9EB8-82BF98791AA7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US" sz="3100" b="1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Teng</a:t>
          </a:r>
          <a:r>
            <a:rPr lang="en-US" sz="31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100" b="1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bog‘lovchilar</a:t>
          </a:r>
          <a:r>
            <a:rPr lang="en-US" sz="31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: </a:t>
          </a:r>
        </a:p>
        <a:p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biriktiruv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zidlov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ayiruv</a:t>
          </a:r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inkor</a:t>
          </a:r>
          <a:r>
            <a:rPr lang="en-US" sz="32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16FB4F27-DBA2-46FD-AD1B-7F49E3CD7095}" type="sibTrans" cxnId="{B3FCFFB3-F07C-49BF-9E70-44180BEE4BC1}">
      <dgm:prSet/>
      <dgm:spPr/>
      <dgm:t>
        <a:bodyPr/>
        <a:lstStyle/>
        <a:p>
          <a:endParaRPr lang="ru-RU"/>
        </a:p>
      </dgm:t>
    </dgm:pt>
    <dgm:pt modelId="{6AA6A23C-7F1E-4318-BDC5-6F53E69A309D}" type="parTrans" cxnId="{B3FCFFB3-F07C-49BF-9E70-44180BEE4BC1}">
      <dgm:prSet/>
      <dgm:spPr/>
      <dgm:t>
        <a:bodyPr/>
        <a:lstStyle/>
        <a:p>
          <a:endParaRPr lang="ru-RU"/>
        </a:p>
      </dgm:t>
    </dgm:pt>
    <dgm:pt modelId="{EFE4F2F1-83A8-4020-B01D-69FB70BCD8F1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algn="ctr"/>
          <a:r>
            <a:rPr lang="en-US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VAZIFASIGA KO‘RA:</a:t>
          </a:r>
        </a:p>
        <a:p>
          <a:pPr marL="182563" indent="0" algn="l"/>
          <a:r>
            <a:rPr lang="en-US" sz="32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2800" b="1" dirty="0" err="1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teng</a:t>
          </a:r>
          <a:r>
            <a:rPr lang="en-US" sz="2800" b="1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bog‘lovchilar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</a:p>
        <a:p>
          <a:pPr marL="182563" indent="0" algn="l"/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b)</a:t>
          </a:r>
          <a:r>
            <a:rPr lang="ru-RU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ergashtiruvchi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bog‘lovchilar</a:t>
          </a:r>
          <a:r>
            <a:rPr lang="en-US" sz="2800" b="1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dirty="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6CBB3D-82B0-4EEE-9557-8BD71BCB3DE8}" type="sibTrans" cxnId="{A9E15E93-531B-4469-8459-71E6482838AE}">
      <dgm:prSet/>
      <dgm:spPr/>
      <dgm:t>
        <a:bodyPr/>
        <a:lstStyle/>
        <a:p>
          <a:endParaRPr lang="ru-RU"/>
        </a:p>
      </dgm:t>
    </dgm:pt>
    <dgm:pt modelId="{BE07DE47-7401-4DCE-8AA8-D7A2911B0F28}" type="parTrans" cxnId="{A9E15E93-531B-4469-8459-71E6482838AE}">
      <dgm:prSet/>
      <dgm:spPr/>
      <dgm:t>
        <a:bodyPr/>
        <a:lstStyle/>
        <a:p>
          <a:endParaRPr lang="ru-RU"/>
        </a:p>
      </dgm:t>
    </dgm:pt>
    <dgm:pt modelId="{B71F2CDE-9756-4F47-8C5E-1DD25144ACE2}" type="pres">
      <dgm:prSet presAssocID="{363FD79A-152B-4634-A86A-57E03C5B3D5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BCF184-40D6-4885-BA60-7D1D0390446E}" type="pres">
      <dgm:prSet presAssocID="{8CDA3050-914C-42E9-8A08-D49B728A45B5}" presName="hierRoot1" presStyleCnt="0">
        <dgm:presLayoutVars>
          <dgm:hierBranch val="init"/>
        </dgm:presLayoutVars>
      </dgm:prSet>
      <dgm:spPr/>
    </dgm:pt>
    <dgm:pt modelId="{5B559EE1-F71E-4A67-93AE-EFF795FEA143}" type="pres">
      <dgm:prSet presAssocID="{8CDA3050-914C-42E9-8A08-D49B728A45B5}" presName="rootComposite1" presStyleCnt="0"/>
      <dgm:spPr/>
    </dgm:pt>
    <dgm:pt modelId="{74062201-2791-489F-A437-F20B54A5ACD6}" type="pres">
      <dgm:prSet presAssocID="{8CDA3050-914C-42E9-8A08-D49B728A45B5}" presName="rootText1" presStyleLbl="node0" presStyleIdx="0" presStyleCnt="1" custScaleX="301560" custLinFactNeighborX="12552" custLinFactNeighborY="-47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0A00E4-D2BA-484A-9F9A-AD5011884811}" type="pres">
      <dgm:prSet presAssocID="{8CDA3050-914C-42E9-8A08-D49B728A45B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1DDAE0C-F0EE-4799-8129-4C01D5082C7A}" type="pres">
      <dgm:prSet presAssocID="{8CDA3050-914C-42E9-8A08-D49B728A45B5}" presName="hierChild2" presStyleCnt="0"/>
      <dgm:spPr/>
    </dgm:pt>
    <dgm:pt modelId="{60AFF1CA-E892-4E11-AC6E-E320F13F1A09}" type="pres">
      <dgm:prSet presAssocID="{BE07DE47-7401-4DCE-8AA8-D7A2911B0F28}" presName="Name37" presStyleLbl="parChTrans1D2" presStyleIdx="0" presStyleCnt="3"/>
      <dgm:spPr/>
      <dgm:t>
        <a:bodyPr/>
        <a:lstStyle/>
        <a:p>
          <a:endParaRPr lang="ru-RU"/>
        </a:p>
      </dgm:t>
    </dgm:pt>
    <dgm:pt modelId="{2C267897-E574-454B-BC72-5B37A2D635CB}" type="pres">
      <dgm:prSet presAssocID="{EFE4F2F1-83A8-4020-B01D-69FB70BCD8F1}" presName="hierRoot2" presStyleCnt="0">
        <dgm:presLayoutVars>
          <dgm:hierBranch val="init"/>
        </dgm:presLayoutVars>
      </dgm:prSet>
      <dgm:spPr/>
    </dgm:pt>
    <dgm:pt modelId="{DD8A17EF-5305-463F-A698-5455D558E5C3}" type="pres">
      <dgm:prSet presAssocID="{EFE4F2F1-83A8-4020-B01D-69FB70BCD8F1}" presName="rootComposite" presStyleCnt="0"/>
      <dgm:spPr/>
    </dgm:pt>
    <dgm:pt modelId="{0231F42E-06D4-4248-8C82-559B3CF61C5D}" type="pres">
      <dgm:prSet presAssocID="{EFE4F2F1-83A8-4020-B01D-69FB70BCD8F1}" presName="rootText" presStyleLbl="node2" presStyleIdx="0" presStyleCnt="3" custScaleX="315113" custScaleY="577956" custLinFactNeighborX="-28505" custLinFactNeighborY="-293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211512-C0B2-4AA6-A6CE-568E2375284C}" type="pres">
      <dgm:prSet presAssocID="{EFE4F2F1-83A8-4020-B01D-69FB70BCD8F1}" presName="rootConnector" presStyleLbl="node2" presStyleIdx="0" presStyleCnt="3"/>
      <dgm:spPr/>
      <dgm:t>
        <a:bodyPr/>
        <a:lstStyle/>
        <a:p>
          <a:endParaRPr lang="ru-RU"/>
        </a:p>
      </dgm:t>
    </dgm:pt>
    <dgm:pt modelId="{D6BEE8FA-DDAA-4717-993C-16736FF41130}" type="pres">
      <dgm:prSet presAssocID="{EFE4F2F1-83A8-4020-B01D-69FB70BCD8F1}" presName="hierChild4" presStyleCnt="0"/>
      <dgm:spPr/>
    </dgm:pt>
    <dgm:pt modelId="{9E59A762-5138-4B98-8498-FDE90CAEAA55}" type="pres">
      <dgm:prSet presAssocID="{EFE4F2F1-83A8-4020-B01D-69FB70BCD8F1}" presName="hierChild5" presStyleCnt="0"/>
      <dgm:spPr/>
    </dgm:pt>
    <dgm:pt modelId="{FFF4EBDE-6024-42FC-8420-7D851A6D3238}" type="pres">
      <dgm:prSet presAssocID="{6AA6A23C-7F1E-4318-BDC5-6F53E69A309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A651C4B-ECDE-44D4-8AE4-A6BEB9787A3B}" type="pres">
      <dgm:prSet presAssocID="{1EA28448-E5AA-4636-9EB8-82BF98791AA7}" presName="hierRoot2" presStyleCnt="0">
        <dgm:presLayoutVars>
          <dgm:hierBranch val="init"/>
        </dgm:presLayoutVars>
      </dgm:prSet>
      <dgm:spPr/>
    </dgm:pt>
    <dgm:pt modelId="{3619CC33-41DD-40F6-B4DD-E8144D0A9699}" type="pres">
      <dgm:prSet presAssocID="{1EA28448-E5AA-4636-9EB8-82BF98791AA7}" presName="rootComposite" presStyleCnt="0"/>
      <dgm:spPr/>
    </dgm:pt>
    <dgm:pt modelId="{03EB6B9D-D230-4C4E-AC0C-46BCA1F74073}" type="pres">
      <dgm:prSet presAssocID="{1EA28448-E5AA-4636-9EB8-82BF98791AA7}" presName="rootText" presStyleLbl="node2" presStyleIdx="1" presStyleCnt="3" custScaleX="243567" custScaleY="674841" custLinFactNeighborX="-4621" custLinFactNeighborY="47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586224-7C15-447D-BE92-FA1E6A11201C}" type="pres">
      <dgm:prSet presAssocID="{1EA28448-E5AA-4636-9EB8-82BF98791AA7}" presName="rootConnector" presStyleLbl="node2" presStyleIdx="1" presStyleCnt="3"/>
      <dgm:spPr/>
      <dgm:t>
        <a:bodyPr/>
        <a:lstStyle/>
        <a:p>
          <a:endParaRPr lang="ru-RU"/>
        </a:p>
      </dgm:t>
    </dgm:pt>
    <dgm:pt modelId="{E49636A4-7295-4E86-8FAE-5EDC0F6BD9B3}" type="pres">
      <dgm:prSet presAssocID="{1EA28448-E5AA-4636-9EB8-82BF98791AA7}" presName="hierChild4" presStyleCnt="0"/>
      <dgm:spPr/>
    </dgm:pt>
    <dgm:pt modelId="{CF54E103-9335-4C96-8FBC-8F0849F4C75A}" type="pres">
      <dgm:prSet presAssocID="{1EA28448-E5AA-4636-9EB8-82BF98791AA7}" presName="hierChild5" presStyleCnt="0"/>
      <dgm:spPr/>
    </dgm:pt>
    <dgm:pt modelId="{32ACD1F8-7735-49F8-AE03-B443FEB6BA4C}" type="pres">
      <dgm:prSet presAssocID="{633A4B6D-3042-433F-B09E-A3351BCCEFF0}" presName="Name37" presStyleLbl="parChTrans1D2" presStyleIdx="2" presStyleCnt="3"/>
      <dgm:spPr/>
      <dgm:t>
        <a:bodyPr/>
        <a:lstStyle/>
        <a:p>
          <a:endParaRPr lang="ru-RU"/>
        </a:p>
      </dgm:t>
    </dgm:pt>
    <dgm:pt modelId="{63B97123-955A-4A6D-A8A6-ABE22E432F76}" type="pres">
      <dgm:prSet presAssocID="{E2364CD7-EEC5-4C37-B6EE-1A5D3D6B84B2}" presName="hierRoot2" presStyleCnt="0">
        <dgm:presLayoutVars>
          <dgm:hierBranch val="init"/>
        </dgm:presLayoutVars>
      </dgm:prSet>
      <dgm:spPr/>
    </dgm:pt>
    <dgm:pt modelId="{CE38B547-C2BF-4CA1-AE15-0DE4C6E9B902}" type="pres">
      <dgm:prSet presAssocID="{E2364CD7-EEC5-4C37-B6EE-1A5D3D6B84B2}" presName="rootComposite" presStyleCnt="0"/>
      <dgm:spPr/>
    </dgm:pt>
    <dgm:pt modelId="{31EFA32E-4756-4F75-804E-BE95B5D1ED16}" type="pres">
      <dgm:prSet presAssocID="{E2364CD7-EEC5-4C37-B6EE-1A5D3D6B84B2}" presName="rootText" presStyleLbl="node2" presStyleIdx="2" presStyleCnt="3" custScaleX="245714" custScaleY="688779" custLinFactNeighborX="-12665" custLinFactNeighborY="6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52FE22-0359-4CFB-9623-C11A975EC31D}" type="pres">
      <dgm:prSet presAssocID="{E2364CD7-EEC5-4C37-B6EE-1A5D3D6B84B2}" presName="rootConnector" presStyleLbl="node2" presStyleIdx="2" presStyleCnt="3"/>
      <dgm:spPr/>
      <dgm:t>
        <a:bodyPr/>
        <a:lstStyle/>
        <a:p>
          <a:endParaRPr lang="ru-RU"/>
        </a:p>
      </dgm:t>
    </dgm:pt>
    <dgm:pt modelId="{BF648286-0856-4F81-B11D-7C43DF07DBAC}" type="pres">
      <dgm:prSet presAssocID="{E2364CD7-EEC5-4C37-B6EE-1A5D3D6B84B2}" presName="hierChild4" presStyleCnt="0"/>
      <dgm:spPr/>
    </dgm:pt>
    <dgm:pt modelId="{72A84D0C-49EB-43DB-8FD0-356ADC4050B0}" type="pres">
      <dgm:prSet presAssocID="{E2364CD7-EEC5-4C37-B6EE-1A5D3D6B84B2}" presName="hierChild5" presStyleCnt="0"/>
      <dgm:spPr/>
    </dgm:pt>
    <dgm:pt modelId="{AA28DC20-9C57-4CEE-AF3E-D65428B79A82}" type="pres">
      <dgm:prSet presAssocID="{8CDA3050-914C-42E9-8A08-D49B728A45B5}" presName="hierChild3" presStyleCnt="0"/>
      <dgm:spPr/>
    </dgm:pt>
  </dgm:ptLst>
  <dgm:cxnLst>
    <dgm:cxn modelId="{81DAB98F-DA99-4229-ACB2-BE18CDF27954}" type="presOf" srcId="{8CDA3050-914C-42E9-8A08-D49B728A45B5}" destId="{74062201-2791-489F-A437-F20B54A5ACD6}" srcOrd="0" destOrd="0" presId="urn:microsoft.com/office/officeart/2005/8/layout/orgChart1"/>
    <dgm:cxn modelId="{C34DC795-CD67-4E0D-8497-E2C716F26EFC}" type="presOf" srcId="{BE07DE47-7401-4DCE-8AA8-D7A2911B0F28}" destId="{60AFF1CA-E892-4E11-AC6E-E320F13F1A09}" srcOrd="0" destOrd="0" presId="urn:microsoft.com/office/officeart/2005/8/layout/orgChart1"/>
    <dgm:cxn modelId="{B3FCFFB3-F07C-49BF-9E70-44180BEE4BC1}" srcId="{8CDA3050-914C-42E9-8A08-D49B728A45B5}" destId="{1EA28448-E5AA-4636-9EB8-82BF98791AA7}" srcOrd="1" destOrd="0" parTransId="{6AA6A23C-7F1E-4318-BDC5-6F53E69A309D}" sibTransId="{16FB4F27-DBA2-46FD-AD1B-7F49E3CD7095}"/>
    <dgm:cxn modelId="{571932C8-1CFB-4523-BF0E-DEA7DABC074E}" type="presOf" srcId="{6AA6A23C-7F1E-4318-BDC5-6F53E69A309D}" destId="{FFF4EBDE-6024-42FC-8420-7D851A6D3238}" srcOrd="0" destOrd="0" presId="urn:microsoft.com/office/officeart/2005/8/layout/orgChart1"/>
    <dgm:cxn modelId="{B4B5FC25-209F-42FA-8711-A26DC6D18CA7}" type="presOf" srcId="{1EA28448-E5AA-4636-9EB8-82BF98791AA7}" destId="{03EB6B9D-D230-4C4E-AC0C-46BCA1F74073}" srcOrd="0" destOrd="0" presId="urn:microsoft.com/office/officeart/2005/8/layout/orgChart1"/>
    <dgm:cxn modelId="{BE28E852-0B5C-43CF-BA62-20D276C7B5D0}" type="presOf" srcId="{1EA28448-E5AA-4636-9EB8-82BF98791AA7}" destId="{3C586224-7C15-447D-BE92-FA1E6A11201C}" srcOrd="1" destOrd="0" presId="urn:microsoft.com/office/officeart/2005/8/layout/orgChart1"/>
    <dgm:cxn modelId="{5E4601EE-0A77-4742-9BB0-2296772245C7}" type="presOf" srcId="{EFE4F2F1-83A8-4020-B01D-69FB70BCD8F1}" destId="{0231F42E-06D4-4248-8C82-559B3CF61C5D}" srcOrd="0" destOrd="0" presId="urn:microsoft.com/office/officeart/2005/8/layout/orgChart1"/>
    <dgm:cxn modelId="{A9E15E93-531B-4469-8459-71E6482838AE}" srcId="{8CDA3050-914C-42E9-8A08-D49B728A45B5}" destId="{EFE4F2F1-83A8-4020-B01D-69FB70BCD8F1}" srcOrd="0" destOrd="0" parTransId="{BE07DE47-7401-4DCE-8AA8-D7A2911B0F28}" sibTransId="{326CBB3D-82B0-4EEE-9557-8BD71BCB3DE8}"/>
    <dgm:cxn modelId="{D369CCC3-5CAC-469F-AC38-B73B9FCC8A2B}" type="presOf" srcId="{E2364CD7-EEC5-4C37-B6EE-1A5D3D6B84B2}" destId="{31EFA32E-4756-4F75-804E-BE95B5D1ED16}" srcOrd="0" destOrd="0" presId="urn:microsoft.com/office/officeart/2005/8/layout/orgChart1"/>
    <dgm:cxn modelId="{36650B4C-045E-4895-A460-803647247A8B}" type="presOf" srcId="{8CDA3050-914C-42E9-8A08-D49B728A45B5}" destId="{E60A00E4-D2BA-484A-9F9A-AD5011884811}" srcOrd="1" destOrd="0" presId="urn:microsoft.com/office/officeart/2005/8/layout/orgChart1"/>
    <dgm:cxn modelId="{26E2CCDE-9F39-4F35-A019-D23900928C25}" type="presOf" srcId="{363FD79A-152B-4634-A86A-57E03C5B3D5F}" destId="{B71F2CDE-9756-4F47-8C5E-1DD25144ACE2}" srcOrd="0" destOrd="0" presId="urn:microsoft.com/office/officeart/2005/8/layout/orgChart1"/>
    <dgm:cxn modelId="{2E625F15-1DEB-4FCD-8560-A00494B8CBCC}" type="presOf" srcId="{EFE4F2F1-83A8-4020-B01D-69FB70BCD8F1}" destId="{64211512-C0B2-4AA6-A6CE-568E2375284C}" srcOrd="1" destOrd="0" presId="urn:microsoft.com/office/officeart/2005/8/layout/orgChart1"/>
    <dgm:cxn modelId="{5C9A2F1B-4388-4728-9206-D68781A76F98}" type="presOf" srcId="{633A4B6D-3042-433F-B09E-A3351BCCEFF0}" destId="{32ACD1F8-7735-49F8-AE03-B443FEB6BA4C}" srcOrd="0" destOrd="0" presId="urn:microsoft.com/office/officeart/2005/8/layout/orgChart1"/>
    <dgm:cxn modelId="{027E1C9D-429D-4676-9B11-FBE998C14F19}" type="presOf" srcId="{E2364CD7-EEC5-4C37-B6EE-1A5D3D6B84B2}" destId="{3852FE22-0359-4CFB-9623-C11A975EC31D}" srcOrd="1" destOrd="0" presId="urn:microsoft.com/office/officeart/2005/8/layout/orgChart1"/>
    <dgm:cxn modelId="{9170632C-0968-48B9-84EA-8B30FAB20242}" srcId="{8CDA3050-914C-42E9-8A08-D49B728A45B5}" destId="{E2364CD7-EEC5-4C37-B6EE-1A5D3D6B84B2}" srcOrd="2" destOrd="0" parTransId="{633A4B6D-3042-433F-B09E-A3351BCCEFF0}" sibTransId="{309FEF47-B837-431B-BE25-AB23CDC76A77}"/>
    <dgm:cxn modelId="{0527C38C-3CCB-4FD9-8616-05B93EEAC5F3}" srcId="{363FD79A-152B-4634-A86A-57E03C5B3D5F}" destId="{8CDA3050-914C-42E9-8A08-D49B728A45B5}" srcOrd="0" destOrd="0" parTransId="{971296C0-0DD6-416C-845D-5C4BDC1FD873}" sibTransId="{9529469E-29A4-4216-92C3-15E32686E32F}"/>
    <dgm:cxn modelId="{E45D1B57-3C36-4634-8B8F-F2C5F30238C0}" type="presParOf" srcId="{B71F2CDE-9756-4F47-8C5E-1DD25144ACE2}" destId="{BBBCF184-40D6-4885-BA60-7D1D0390446E}" srcOrd="0" destOrd="0" presId="urn:microsoft.com/office/officeart/2005/8/layout/orgChart1"/>
    <dgm:cxn modelId="{016C82F1-AB5B-47EC-A4A2-10CC66C26ABD}" type="presParOf" srcId="{BBBCF184-40D6-4885-BA60-7D1D0390446E}" destId="{5B559EE1-F71E-4A67-93AE-EFF795FEA143}" srcOrd="0" destOrd="0" presId="urn:microsoft.com/office/officeart/2005/8/layout/orgChart1"/>
    <dgm:cxn modelId="{8240A004-6D6A-455C-9B23-4B5AA36612D4}" type="presParOf" srcId="{5B559EE1-F71E-4A67-93AE-EFF795FEA143}" destId="{74062201-2791-489F-A437-F20B54A5ACD6}" srcOrd="0" destOrd="0" presId="urn:microsoft.com/office/officeart/2005/8/layout/orgChart1"/>
    <dgm:cxn modelId="{C120D578-7CE0-45EC-B036-398044425531}" type="presParOf" srcId="{5B559EE1-F71E-4A67-93AE-EFF795FEA143}" destId="{E60A00E4-D2BA-484A-9F9A-AD5011884811}" srcOrd="1" destOrd="0" presId="urn:microsoft.com/office/officeart/2005/8/layout/orgChart1"/>
    <dgm:cxn modelId="{FEEBA9BA-9E3E-49CF-832F-A6A6666BAF75}" type="presParOf" srcId="{BBBCF184-40D6-4885-BA60-7D1D0390446E}" destId="{E1DDAE0C-F0EE-4799-8129-4C01D5082C7A}" srcOrd="1" destOrd="0" presId="urn:microsoft.com/office/officeart/2005/8/layout/orgChart1"/>
    <dgm:cxn modelId="{2979D2E9-F387-4A0A-AC7E-E63ED49F85B3}" type="presParOf" srcId="{E1DDAE0C-F0EE-4799-8129-4C01D5082C7A}" destId="{60AFF1CA-E892-4E11-AC6E-E320F13F1A09}" srcOrd="0" destOrd="0" presId="urn:microsoft.com/office/officeart/2005/8/layout/orgChart1"/>
    <dgm:cxn modelId="{B0C71279-575C-496C-B01B-6E386AD4F0F4}" type="presParOf" srcId="{E1DDAE0C-F0EE-4799-8129-4C01D5082C7A}" destId="{2C267897-E574-454B-BC72-5B37A2D635CB}" srcOrd="1" destOrd="0" presId="urn:microsoft.com/office/officeart/2005/8/layout/orgChart1"/>
    <dgm:cxn modelId="{5FEEEE27-F94C-4B7E-A85B-6B398F03807D}" type="presParOf" srcId="{2C267897-E574-454B-BC72-5B37A2D635CB}" destId="{DD8A17EF-5305-463F-A698-5455D558E5C3}" srcOrd="0" destOrd="0" presId="urn:microsoft.com/office/officeart/2005/8/layout/orgChart1"/>
    <dgm:cxn modelId="{AB258D56-5188-441F-A451-E61C1D1A9AF4}" type="presParOf" srcId="{DD8A17EF-5305-463F-A698-5455D558E5C3}" destId="{0231F42E-06D4-4248-8C82-559B3CF61C5D}" srcOrd="0" destOrd="0" presId="urn:microsoft.com/office/officeart/2005/8/layout/orgChart1"/>
    <dgm:cxn modelId="{BC795E09-11B1-4AA5-A9DB-3C67991595FE}" type="presParOf" srcId="{DD8A17EF-5305-463F-A698-5455D558E5C3}" destId="{64211512-C0B2-4AA6-A6CE-568E2375284C}" srcOrd="1" destOrd="0" presId="urn:microsoft.com/office/officeart/2005/8/layout/orgChart1"/>
    <dgm:cxn modelId="{63FC082A-9695-46A2-AE30-535C96FBD49A}" type="presParOf" srcId="{2C267897-E574-454B-BC72-5B37A2D635CB}" destId="{D6BEE8FA-DDAA-4717-993C-16736FF41130}" srcOrd="1" destOrd="0" presId="urn:microsoft.com/office/officeart/2005/8/layout/orgChart1"/>
    <dgm:cxn modelId="{4929E2A0-A532-43F1-937D-D39909E1BDAC}" type="presParOf" srcId="{2C267897-E574-454B-BC72-5B37A2D635CB}" destId="{9E59A762-5138-4B98-8498-FDE90CAEAA55}" srcOrd="2" destOrd="0" presId="urn:microsoft.com/office/officeart/2005/8/layout/orgChart1"/>
    <dgm:cxn modelId="{70B59C15-E25F-4B8C-87D7-15D3C2DDFAE8}" type="presParOf" srcId="{E1DDAE0C-F0EE-4799-8129-4C01D5082C7A}" destId="{FFF4EBDE-6024-42FC-8420-7D851A6D3238}" srcOrd="2" destOrd="0" presId="urn:microsoft.com/office/officeart/2005/8/layout/orgChart1"/>
    <dgm:cxn modelId="{FB435433-C0FF-4F7B-9626-322BBDA90C4E}" type="presParOf" srcId="{E1DDAE0C-F0EE-4799-8129-4C01D5082C7A}" destId="{BA651C4B-ECDE-44D4-8AE4-A6BEB9787A3B}" srcOrd="3" destOrd="0" presId="urn:microsoft.com/office/officeart/2005/8/layout/orgChart1"/>
    <dgm:cxn modelId="{D87AAB99-1A09-46E0-9DDA-DC4E2D30A9F6}" type="presParOf" srcId="{BA651C4B-ECDE-44D4-8AE4-A6BEB9787A3B}" destId="{3619CC33-41DD-40F6-B4DD-E8144D0A9699}" srcOrd="0" destOrd="0" presId="urn:microsoft.com/office/officeart/2005/8/layout/orgChart1"/>
    <dgm:cxn modelId="{26EBB3DF-71ED-4025-85BE-9C0922384F98}" type="presParOf" srcId="{3619CC33-41DD-40F6-B4DD-E8144D0A9699}" destId="{03EB6B9D-D230-4C4E-AC0C-46BCA1F74073}" srcOrd="0" destOrd="0" presId="urn:microsoft.com/office/officeart/2005/8/layout/orgChart1"/>
    <dgm:cxn modelId="{6D78C932-8B70-456B-AC59-E14E32E9ACF4}" type="presParOf" srcId="{3619CC33-41DD-40F6-B4DD-E8144D0A9699}" destId="{3C586224-7C15-447D-BE92-FA1E6A11201C}" srcOrd="1" destOrd="0" presId="urn:microsoft.com/office/officeart/2005/8/layout/orgChart1"/>
    <dgm:cxn modelId="{DFD01ECC-9153-493E-93B2-8EEA74B1A491}" type="presParOf" srcId="{BA651C4B-ECDE-44D4-8AE4-A6BEB9787A3B}" destId="{E49636A4-7295-4E86-8FAE-5EDC0F6BD9B3}" srcOrd="1" destOrd="0" presId="urn:microsoft.com/office/officeart/2005/8/layout/orgChart1"/>
    <dgm:cxn modelId="{E7FC3D1E-D6A9-4CB4-97DC-DC5195257B47}" type="presParOf" srcId="{BA651C4B-ECDE-44D4-8AE4-A6BEB9787A3B}" destId="{CF54E103-9335-4C96-8FBC-8F0849F4C75A}" srcOrd="2" destOrd="0" presId="urn:microsoft.com/office/officeart/2005/8/layout/orgChart1"/>
    <dgm:cxn modelId="{131EAAD6-523D-4C37-8452-A31D8AA9E9F3}" type="presParOf" srcId="{E1DDAE0C-F0EE-4799-8129-4C01D5082C7A}" destId="{32ACD1F8-7735-49F8-AE03-B443FEB6BA4C}" srcOrd="4" destOrd="0" presId="urn:microsoft.com/office/officeart/2005/8/layout/orgChart1"/>
    <dgm:cxn modelId="{59AD6574-609A-43F7-916C-5077C06FC8D7}" type="presParOf" srcId="{E1DDAE0C-F0EE-4799-8129-4C01D5082C7A}" destId="{63B97123-955A-4A6D-A8A6-ABE22E432F76}" srcOrd="5" destOrd="0" presId="urn:microsoft.com/office/officeart/2005/8/layout/orgChart1"/>
    <dgm:cxn modelId="{6CA516E3-AFC2-43C1-972D-8E144FF334A6}" type="presParOf" srcId="{63B97123-955A-4A6D-A8A6-ABE22E432F76}" destId="{CE38B547-C2BF-4CA1-AE15-0DE4C6E9B902}" srcOrd="0" destOrd="0" presId="urn:microsoft.com/office/officeart/2005/8/layout/orgChart1"/>
    <dgm:cxn modelId="{B1088CA7-3C4C-435A-8A58-96673E37B8CF}" type="presParOf" srcId="{CE38B547-C2BF-4CA1-AE15-0DE4C6E9B902}" destId="{31EFA32E-4756-4F75-804E-BE95B5D1ED16}" srcOrd="0" destOrd="0" presId="urn:microsoft.com/office/officeart/2005/8/layout/orgChart1"/>
    <dgm:cxn modelId="{810502F8-74D5-44F3-91E0-E9F2BBCB60EC}" type="presParOf" srcId="{CE38B547-C2BF-4CA1-AE15-0DE4C6E9B902}" destId="{3852FE22-0359-4CFB-9623-C11A975EC31D}" srcOrd="1" destOrd="0" presId="urn:microsoft.com/office/officeart/2005/8/layout/orgChart1"/>
    <dgm:cxn modelId="{63120C69-D557-43BE-A159-B3139A309038}" type="presParOf" srcId="{63B97123-955A-4A6D-A8A6-ABE22E432F76}" destId="{BF648286-0856-4F81-B11D-7C43DF07DBAC}" srcOrd="1" destOrd="0" presId="urn:microsoft.com/office/officeart/2005/8/layout/orgChart1"/>
    <dgm:cxn modelId="{D7059FFA-2D16-41D8-A235-9307D17BABE1}" type="presParOf" srcId="{63B97123-955A-4A6D-A8A6-ABE22E432F76}" destId="{72A84D0C-49EB-43DB-8FD0-356ADC4050B0}" srcOrd="2" destOrd="0" presId="urn:microsoft.com/office/officeart/2005/8/layout/orgChart1"/>
    <dgm:cxn modelId="{69F96D26-EE2C-4716-8338-4D082BAC6C9A}" type="presParOf" srcId="{BBBCF184-40D6-4885-BA60-7D1D0390446E}" destId="{AA28DC20-9C57-4CEE-AF3E-D65428B79A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3C5CB-88B9-4CB5-8C77-13A99C30A3D5}">
      <dsp:nvSpPr>
        <dsp:cNvPr id="0" name=""/>
        <dsp:cNvSpPr/>
      </dsp:nvSpPr>
      <dsp:spPr>
        <a:xfrm>
          <a:off x="2033432" y="-499684"/>
          <a:ext cx="3969497" cy="3506631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22A3D-D7F9-445A-ACDB-96DEFBF01D7D}">
      <dsp:nvSpPr>
        <dsp:cNvPr id="0" name=""/>
        <dsp:cNvSpPr/>
      </dsp:nvSpPr>
      <dsp:spPr>
        <a:xfrm>
          <a:off x="2491633" y="601368"/>
          <a:ext cx="3070752" cy="60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Ko</a:t>
          </a:r>
          <a:r>
            <a:rPr kumimoji="0" lang="en-US" sz="3600" b="1" i="0" u="none" strike="noStrike" kern="1200" cap="none" spc="338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kern="1200" dirty="0" err="1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makchi</a:t>
          </a:r>
          <a:endParaRPr lang="ru-RU" sz="3600" b="1" kern="1200" dirty="0">
            <a:solidFill>
              <a:schemeClr val="tx2">
                <a:lumMod val="7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91633" y="601368"/>
        <a:ext cx="3070752" cy="601103"/>
      </dsp:txXfrm>
    </dsp:sp>
    <dsp:sp modelId="{AE651953-4FA7-4131-9AAF-7ECD56C568D0}">
      <dsp:nvSpPr>
        <dsp:cNvPr id="0" name=""/>
        <dsp:cNvSpPr/>
      </dsp:nvSpPr>
      <dsp:spPr>
        <a:xfrm>
          <a:off x="-573027" y="-245464"/>
          <a:ext cx="2164004" cy="216433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4">
            <a:hueOff val="1200003"/>
            <a:satOff val="50000"/>
            <a:lumOff val="9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72BA12-823B-4AA1-A7A3-4DD5BCC04154}">
      <dsp:nvSpPr>
        <dsp:cNvPr id="0" name=""/>
        <dsp:cNvSpPr/>
      </dsp:nvSpPr>
      <dsp:spPr>
        <a:xfrm>
          <a:off x="0" y="1876519"/>
          <a:ext cx="2634210" cy="60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Yuklama</a:t>
          </a:r>
          <a:endParaRPr lang="ru-RU" sz="36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876519"/>
        <a:ext cx="2634210" cy="601103"/>
      </dsp:txXfrm>
    </dsp:sp>
    <dsp:sp modelId="{74E78C60-494F-405F-A467-CD67442F9EF8}">
      <dsp:nvSpPr>
        <dsp:cNvPr id="0" name=""/>
        <dsp:cNvSpPr/>
      </dsp:nvSpPr>
      <dsp:spPr>
        <a:xfrm>
          <a:off x="2289258" y="1683293"/>
          <a:ext cx="3933559" cy="221547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2400006"/>
            <a:satOff val="100000"/>
            <a:lumOff val="198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83B56-019F-4732-A27B-F0B7026B5C0F}">
      <dsp:nvSpPr>
        <dsp:cNvPr id="0" name=""/>
        <dsp:cNvSpPr/>
      </dsp:nvSpPr>
      <dsp:spPr>
        <a:xfrm>
          <a:off x="2424180" y="2787696"/>
          <a:ext cx="3406441" cy="601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Bog</a:t>
          </a:r>
          <a:r>
            <a:rPr kumimoji="0" lang="en-US" sz="3600" b="1" i="0" u="none" strike="noStrike" kern="1200" cap="none" spc="338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‘</a:t>
          </a:r>
          <a:r>
            <a:rPr lang="en-US" sz="3600" b="1" kern="1200" dirty="0" err="1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rPr>
            <a:t>lovchi</a:t>
          </a:r>
          <a:endParaRPr lang="ru-RU" sz="3600" b="1" kern="1200" dirty="0">
            <a:solidFill>
              <a:srgbClr val="008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24180" y="2787696"/>
        <a:ext cx="3406441" cy="6011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CD1F8-7735-49F8-AE03-B443FEB6BA4C}">
      <dsp:nvSpPr>
        <dsp:cNvPr id="0" name=""/>
        <dsp:cNvSpPr/>
      </dsp:nvSpPr>
      <dsp:spPr>
        <a:xfrm>
          <a:off x="4752631" y="826685"/>
          <a:ext cx="2999598" cy="258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551"/>
              </a:lnTo>
              <a:lnTo>
                <a:pt x="2999598" y="143551"/>
              </a:lnTo>
              <a:lnTo>
                <a:pt x="2999598" y="25803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4EBDE-6024-42FC-8420-7D851A6D3238}">
      <dsp:nvSpPr>
        <dsp:cNvPr id="0" name=""/>
        <dsp:cNvSpPr/>
      </dsp:nvSpPr>
      <dsp:spPr>
        <a:xfrm>
          <a:off x="4752631" y="826685"/>
          <a:ext cx="191087" cy="280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907"/>
              </a:lnTo>
              <a:lnTo>
                <a:pt x="191087" y="165907"/>
              </a:lnTo>
              <a:lnTo>
                <a:pt x="191087" y="28038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AFF1CA-E892-4E11-AC6E-E320F13F1A09}">
      <dsp:nvSpPr>
        <dsp:cNvPr id="0" name=""/>
        <dsp:cNvSpPr/>
      </dsp:nvSpPr>
      <dsp:spPr>
        <a:xfrm>
          <a:off x="1717799" y="826685"/>
          <a:ext cx="3034832" cy="94619"/>
        </a:xfrm>
        <a:custGeom>
          <a:avLst/>
          <a:gdLst/>
          <a:ahLst/>
          <a:cxnLst/>
          <a:rect l="0" t="0" r="0" b="0"/>
          <a:pathLst>
            <a:path>
              <a:moveTo>
                <a:pt x="3034832" y="0"/>
              </a:moveTo>
              <a:lnTo>
                <a:pt x="0" y="0"/>
              </a:lnTo>
              <a:lnTo>
                <a:pt x="0" y="9461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62201-2791-489F-A437-F20B54A5ACD6}">
      <dsp:nvSpPr>
        <dsp:cNvPr id="0" name=""/>
        <dsp:cNvSpPr/>
      </dsp:nvSpPr>
      <dsp:spPr>
        <a:xfrm>
          <a:off x="3108714" y="281547"/>
          <a:ext cx="3287834" cy="5451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Bog‘lovchilar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08714" y="281547"/>
        <a:ext cx="3287834" cy="545137"/>
      </dsp:txXfrm>
    </dsp:sp>
    <dsp:sp modelId="{0231F42E-06D4-4248-8C82-559B3CF61C5D}">
      <dsp:nvSpPr>
        <dsp:cNvPr id="0" name=""/>
        <dsp:cNvSpPr/>
      </dsp:nvSpPr>
      <dsp:spPr>
        <a:xfrm>
          <a:off x="0" y="921304"/>
          <a:ext cx="3435599" cy="3150655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rPr>
            <a:t>VAZIFASIGA KO‘RA:</a:t>
          </a:r>
        </a:p>
        <a:p>
          <a:pPr marL="182563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2800" b="1" kern="1200" dirty="0" err="1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teng</a:t>
          </a:r>
          <a:r>
            <a:rPr lang="en-US" sz="2800" b="1" kern="12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bog‘lovchilar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; </a:t>
          </a:r>
        </a:p>
        <a:p>
          <a:pPr marL="182563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b)</a:t>
          </a:r>
          <a:r>
            <a:rPr lang="ru-RU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ergashtiruvchi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bog‘lovchilar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b="1" kern="1200" dirty="0">
            <a:solidFill>
              <a:schemeClr val="tx1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921304"/>
        <a:ext cx="3435599" cy="3150655"/>
      </dsp:txXfrm>
    </dsp:sp>
    <dsp:sp modelId="{03EB6B9D-D230-4C4E-AC0C-46BCA1F74073}">
      <dsp:nvSpPr>
        <dsp:cNvPr id="0" name=""/>
        <dsp:cNvSpPr/>
      </dsp:nvSpPr>
      <dsp:spPr>
        <a:xfrm>
          <a:off x="3615943" y="1107071"/>
          <a:ext cx="2655550" cy="3678812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Teng</a:t>
          </a:r>
          <a:r>
            <a:rPr lang="en-US" sz="3100" b="1" kern="12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100" b="1" kern="1200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bog‘lovchilar</a:t>
          </a:r>
          <a:r>
            <a:rPr lang="en-US" sz="3100" b="1" kern="12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: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biriktiruv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zidlov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200" b="1" kern="1200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ayiruv</a:t>
          </a: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3200" b="1" kern="1200" dirty="0" err="1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inkor</a:t>
          </a:r>
          <a:r>
            <a:rPr lang="en-US" sz="3200" b="1" kern="1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</a:p>
      </dsp:txBody>
      <dsp:txXfrm>
        <a:off x="3615943" y="1107071"/>
        <a:ext cx="2655550" cy="3678812"/>
      </dsp:txXfrm>
    </dsp:sp>
    <dsp:sp modelId="{31EFA32E-4756-4F75-804E-BE95B5D1ED16}">
      <dsp:nvSpPr>
        <dsp:cNvPr id="0" name=""/>
        <dsp:cNvSpPr/>
      </dsp:nvSpPr>
      <dsp:spPr>
        <a:xfrm>
          <a:off x="6412750" y="1084715"/>
          <a:ext cx="2678959" cy="375479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Ergashtiruvchi</a:t>
          </a:r>
          <a:r>
            <a:rPr lang="en-US" sz="2800" b="1" kern="12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800" b="1" kern="1200" dirty="0" err="1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bog‘lovchilar</a:t>
          </a:r>
          <a:r>
            <a:rPr lang="en-US" sz="2800" b="1" kern="12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rPr>
            <a:t>: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aniqlov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 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sabab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 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maqsad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   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shart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 </a:t>
          </a:r>
          <a:r>
            <a:rPr lang="en-US" sz="2800" b="1" kern="1200" dirty="0" err="1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qiyoslash</a:t>
          </a:r>
          <a:r>
            <a:rPr lang="en-US" sz="2800" b="1" kern="1200" dirty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- </a:t>
          </a:r>
          <a:r>
            <a:rPr lang="en-US" sz="2800" b="1" kern="1200" dirty="0" err="1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chog‘ishtiruv</a:t>
          </a:r>
          <a:r>
            <a:rPr lang="en-US" sz="2800" b="1" kern="1200" dirty="0" smtClean="0">
              <a:solidFill>
                <a:schemeClr val="tx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endParaRPr lang="en-US" sz="2800" b="1" kern="1200" dirty="0">
            <a:solidFill>
              <a:schemeClr val="tx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6412750" y="1084715"/>
        <a:ext cx="2678959" cy="3754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9060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2794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4838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695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302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6084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2991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4659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1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3.png"/></Relationships>
</file>

<file path=ppt/slideLayouts/_rels/slideLayout1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6094742" y="3845900"/>
            <a:ext cx="2972693" cy="644075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19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8" y="836311"/>
            <a:ext cx="4672993" cy="398595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5446838" y="2044605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7178791" y="435498"/>
            <a:ext cx="1043831" cy="644128"/>
          </a:xfrm>
        </p:spPr>
        <p:txBody>
          <a:bodyPr rtlCol="0">
            <a:normAutofit/>
          </a:bodyPr>
          <a:lstStyle>
            <a:lvl1pPr marL="0" indent="0" algn="ctr">
              <a:buNone/>
              <a:defRPr sz="195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195468846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85680" y="594913"/>
            <a:ext cx="6658320" cy="4548587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239490966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1831785"/>
            <a:ext cx="2935224" cy="6035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34583" y="731161"/>
            <a:ext cx="2950215" cy="550811"/>
          </a:xfrm>
        </p:spPr>
        <p:txBody>
          <a:bodyPr rtlCol="0"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6743" y="2544467"/>
            <a:ext cx="2934891" cy="1687116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 b="0"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4148043" y="0"/>
            <a:ext cx="4755490" cy="4822200"/>
            <a:chOff x="5530724" y="0"/>
            <a:chExt cx="6340653" cy="6429600"/>
          </a:xfrm>
        </p:grpSpPr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1" name="Полилиния: Фигура 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4788141" y="157143"/>
            <a:ext cx="3485774" cy="4104076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37482872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5491258" y="440397"/>
            <a:ext cx="3663985" cy="1224492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5516134" y="671445"/>
            <a:ext cx="3551594" cy="759437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59290" y="1831785"/>
            <a:ext cx="2935224" cy="603504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9631" y="2550968"/>
            <a:ext cx="3260950" cy="519971"/>
          </a:xfrm>
        </p:spPr>
        <p:txBody>
          <a:bodyPr rtlCol="0">
            <a:normAutofit/>
          </a:bodyPr>
          <a:lstStyle>
            <a:lvl1pPr marL="0" indent="0">
              <a:spcBef>
                <a:spcPts val="450"/>
              </a:spcBef>
              <a:buClr>
                <a:schemeClr val="accent2"/>
              </a:buClr>
              <a:buNone/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99631" y="3150232"/>
            <a:ext cx="3260950" cy="1056557"/>
          </a:xfrm>
        </p:spPr>
        <p:txBody>
          <a:bodyPr rtlCol="0">
            <a:normAutofit/>
          </a:bodyPr>
          <a:lstStyle>
            <a:lvl1pPr marL="135000" indent="-135000">
              <a:spcBef>
                <a:spcPts val="450"/>
              </a:spcBef>
              <a:buClr>
                <a:schemeClr val="accent2"/>
              </a:buClr>
              <a:defRPr sz="1200">
                <a:solidFill>
                  <a:schemeClr val="accent4"/>
                </a:solidFill>
                <a:latin typeface="+mn-lt"/>
              </a:defRPr>
            </a:lvl1pPr>
            <a:lvl2pPr marL="342900" indent="0">
              <a:buNone/>
              <a:defRPr sz="1200">
                <a:latin typeface="Franklin Gothic Book" panose="020B0503020102020204" pitchFamily="34" charset="0"/>
              </a:defRPr>
            </a:lvl2pPr>
            <a:lvl3pPr>
              <a:defRPr sz="1200">
                <a:latin typeface="Franklin Gothic Book" panose="020B0503020102020204" pitchFamily="34" charset="0"/>
              </a:defRPr>
            </a:lvl3pPr>
            <a:lvl4pPr>
              <a:defRPr sz="1200">
                <a:latin typeface="Franklin Gothic Book" panose="020B0503020102020204" pitchFamily="34" charset="0"/>
              </a:defRPr>
            </a:lvl4pPr>
            <a:lvl5pP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9500" y="-9500"/>
            <a:ext cx="4814228" cy="4620689"/>
            <a:chOff x="-12667" y="-12667"/>
            <a:chExt cx="6418971" cy="6160919"/>
          </a:xfrm>
        </p:grpSpPr>
        <p:sp>
          <p:nvSpPr>
            <p:cNvPr id="23" name="Полилиния: Фигура 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521" y="0"/>
            <a:ext cx="4549475" cy="4016869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8103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74554" y="1985962"/>
            <a:ext cx="3445200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2604" y="2436019"/>
            <a:ext cx="3430004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2921" y="636987"/>
            <a:ext cx="2942474" cy="78186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655523" y="1985962"/>
            <a:ext cx="3807008" cy="450056"/>
          </a:xfrm>
        </p:spPr>
        <p:txBody>
          <a:bodyPr rtlCol="0" anchor="b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655523" y="2436019"/>
            <a:ext cx="3805058" cy="1733904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200">
                <a:latin typeface="+mn-lt"/>
              </a:defRPr>
            </a:lvl1pPr>
            <a:lvl2pPr>
              <a:buClr>
                <a:schemeClr val="accent2"/>
              </a:buClr>
              <a:defRPr sz="1200">
                <a:latin typeface="+mn-lt"/>
              </a:defRPr>
            </a:lvl2pPr>
            <a:lvl3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2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257675" y="1030966"/>
            <a:ext cx="3902202" cy="836676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3150676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3305029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82575595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066834"/>
            <a:ext cx="2043684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30634393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28403" y="632030"/>
            <a:ext cx="2970533" cy="79613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61023" y="2485932"/>
            <a:ext cx="2400300" cy="127558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1500" b="1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3869531" y="1010842"/>
            <a:ext cx="4591050" cy="30682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1981447" y="4244095"/>
            <a:ext cx="1381544" cy="905149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135800" y="4143099"/>
            <a:ext cx="1533989" cy="1009956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152536086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8" name="Полилиния: Фигура 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2325757" y="-9520"/>
            <a:ext cx="6821106" cy="4267426"/>
            <a:chOff x="227974" y="-12694"/>
            <a:chExt cx="11967843" cy="5689901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71227" y="1712213"/>
            <a:ext cx="2291684" cy="255203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1500" b="1">
                <a:solidFill>
                  <a:schemeClr val="bg1"/>
                </a:solidFill>
              </a:defRPr>
            </a:lvl1pPr>
          </a:lstStyle>
          <a:p>
            <a:pPr marL="171450" lvl="0" indent="-171450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777983" y="1"/>
            <a:ext cx="6371261" cy="4264248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45874" y="689344"/>
            <a:ext cx="2917916" cy="818962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174574586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3814" y="4036631"/>
            <a:ext cx="2976372" cy="624078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15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307592" y="834783"/>
            <a:ext cx="6528816" cy="303809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9547" y="2292413"/>
            <a:ext cx="982195" cy="352827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9546" y="2246641"/>
            <a:ext cx="1144304" cy="55308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sz="1013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8094036" y="-9546"/>
            <a:ext cx="1048946" cy="12491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8014842" y="-9546"/>
            <a:ext cx="1134769" cy="1487596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</p:spTree>
    <p:extLst>
      <p:ext uri="{BB962C8B-B14F-4D97-AF65-F5344CB8AC3E}">
        <p14:creationId xmlns:p14="http://schemas.microsoft.com/office/powerpoint/2010/main" val="60080723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5008877" y="1072640"/>
            <a:ext cx="4144656" cy="1960386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4414822" y="3930402"/>
            <a:ext cx="1114535" cy="121932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9976" y="223860"/>
            <a:ext cx="2009973" cy="571556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5814182" y="3074636"/>
            <a:ext cx="3334079" cy="828757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9" name="Полилиния: Фигура 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9976" y="178135"/>
            <a:ext cx="2171914" cy="7716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4525323" y="3840859"/>
            <a:ext cx="1286002" cy="1305053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6171406" y="2637643"/>
            <a:ext cx="2981618" cy="1247898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5541446" y="1533815"/>
            <a:ext cx="3615914" cy="994172"/>
          </a:xfrm>
        </p:spPr>
        <p:txBody>
          <a:bodyPr rtlCol="0">
            <a:normAutofit/>
          </a:bodyPr>
          <a:lstStyle>
            <a:lvl1pPr algn="ctr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9500" y="538600"/>
            <a:ext cx="4833257" cy="4609671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200" y="822222"/>
            <a:ext cx="4539414" cy="394488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6394874" y="3039658"/>
            <a:ext cx="2767220" cy="482204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1950" b="1">
                <a:solidFill>
                  <a:schemeClr val="bg1"/>
                </a:solidFill>
              </a:defRPr>
            </a:lvl1pPr>
            <a:lvl2pPr marL="342900" indent="0">
              <a:buNone/>
              <a:defRPr sz="1950">
                <a:solidFill>
                  <a:schemeClr val="bg1"/>
                </a:solidFill>
              </a:defRPr>
            </a:lvl2pPr>
            <a:lvl3pPr marL="685800" indent="0">
              <a:buNone/>
              <a:defRPr sz="1950">
                <a:solidFill>
                  <a:schemeClr val="bg1"/>
                </a:solidFill>
              </a:defRPr>
            </a:lvl3pPr>
            <a:lvl4pPr marL="1028700" indent="0">
              <a:buNone/>
              <a:defRPr sz="1950">
                <a:solidFill>
                  <a:schemeClr val="bg1"/>
                </a:solidFill>
              </a:defRPr>
            </a:lvl4pPr>
            <a:lvl5pPr marL="1371600" indent="0">
              <a:buNone/>
              <a:defRPr sz="195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5790831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9525" y="-9525"/>
            <a:ext cx="9159240" cy="5161598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472832" y="2114247"/>
            <a:ext cx="3638514" cy="1370302"/>
          </a:xfrm>
        </p:spPr>
        <p:txBody>
          <a:bodyPr rtlCol="0" anchor="ctr" anchorCtr="0">
            <a:normAutofit/>
          </a:bodyPr>
          <a:lstStyle>
            <a:lvl1pPr algn="l">
              <a:defRPr sz="4125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5306909" y="2119882"/>
            <a:ext cx="3731731" cy="124182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88625572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485180" y="390080"/>
            <a:ext cx="7664542" cy="476295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1013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602618" y="751118"/>
            <a:ext cx="3048813" cy="525632"/>
          </a:xfrm>
        </p:spPr>
        <p:txBody>
          <a:bodyPr rtlCol="0">
            <a:norm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sz="1013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70806" y="2509500"/>
            <a:ext cx="5489775" cy="1125140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1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8657296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19" y="1369219"/>
            <a:ext cx="7831931" cy="326350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531059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2982064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92389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4403" y="234069"/>
            <a:ext cx="3293393" cy="102609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57017"/>
            <a:ext cx="3868340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978573"/>
            <a:ext cx="3868340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57017"/>
            <a:ext cx="3887391" cy="421789"/>
          </a:xfrm>
        </p:spPr>
        <p:txBody>
          <a:bodyPr rtlCol="0" anchor="b"/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Объект 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978573"/>
            <a:ext cx="3887391" cy="2388476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7661166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009" y="1010842"/>
            <a:ext cx="4629150" cy="3247904"/>
          </a:xfrm>
        </p:spPr>
        <p:txBody>
          <a:bodyPr rtlCol="0"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9" name="Текст 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104697"/>
            <a:ext cx="2949178" cy="2154049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643121" y="541030"/>
            <a:ext cx="293897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97409096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18388" y="728209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19594" y="440397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4562474" y="-9526"/>
            <a:ext cx="819231" cy="762075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4479598" y="-9525"/>
            <a:ext cx="1114535" cy="1000223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17" name="Рисунок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3887391" y="1010842"/>
            <a:ext cx="4629150" cy="3247904"/>
          </a:xfrm>
        </p:spPr>
        <p:txBody>
          <a:bodyPr rtlCol="0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 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952701"/>
            <a:ext cx="2949178" cy="230604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643239" y="543847"/>
            <a:ext cx="2874959" cy="99417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7304786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18388" y="389252"/>
            <a:ext cx="3445200" cy="9288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19594" y="101440"/>
            <a:ext cx="3663985" cy="1224492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16348" y="265869"/>
            <a:ext cx="3293393" cy="99417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55669088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8221934" y="4258745"/>
            <a:ext cx="926100" cy="7884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9536" y="-9536"/>
            <a:ext cx="5576226" cy="4095905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sz="1013" noProof="0"/>
            </a:p>
          </p:txBody>
        </p:sp>
      </p:grpSp>
    </p:spTree>
    <p:extLst>
      <p:ext uri="{BB962C8B-B14F-4D97-AF65-F5344CB8AC3E}">
        <p14:creationId xmlns:p14="http://schemas.microsoft.com/office/powerpoint/2010/main" val="360078036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учну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9583" y="322338"/>
            <a:ext cx="5704724" cy="111801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sz="1013" noProof="0"/>
          </a:p>
        </p:txBody>
      </p:sp>
      <p:sp>
        <p:nvSpPr>
          <p:cNvPr id="23" name="Текст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89397" y="1566068"/>
            <a:ext cx="2327333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450" y="1422002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2202" y="1566068"/>
            <a:ext cx="1682939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18035" y="1435337"/>
            <a:ext cx="396479" cy="819150"/>
          </a:xfrm>
        </p:spPr>
        <p:txBody>
          <a:bodyPr rtlCol="0">
            <a:normAutofit/>
          </a:bodyPr>
          <a:lstStyle>
            <a:lvl1pPr marL="0" indent="0">
              <a:buNone/>
              <a:defRPr sz="525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6787" y="1579402"/>
            <a:ext cx="2219337" cy="600075"/>
          </a:xfrm>
        </p:spPr>
        <p:txBody>
          <a:bodyPr rtlCol="0">
            <a:normAutofit/>
          </a:bodyPr>
          <a:lstStyle>
            <a:lvl1pPr marL="0" indent="0">
              <a:buNone/>
              <a:defRPr sz="1875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8793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42761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96095" y="2207680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907717" y="2206523"/>
            <a:ext cx="263840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8792" y="4205661"/>
            <a:ext cx="2547938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596094" y="3682376"/>
            <a:ext cx="1273969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18035" y="3682376"/>
            <a:ext cx="2019704" cy="600075"/>
          </a:xfrm>
        </p:spPr>
        <p:txBody>
          <a:bodyPr rtlCol="0">
            <a:normAutofit/>
          </a:bodyPr>
          <a:lstStyle>
            <a:lvl1pPr marL="0" indent="0">
              <a:buNone/>
              <a:defRPr sz="12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68792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1942761" y="2862335"/>
            <a:ext cx="1227582" cy="1213866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3596095" y="2862335"/>
            <a:ext cx="1536192" cy="672084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907716" y="2898429"/>
            <a:ext cx="1110996" cy="569214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05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73844"/>
            <a:ext cx="5932170" cy="802386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:p14="http://schemas.microsoft.com/office/powerpoint/2010/main" val="159703389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Текст 77">
            <a:extLst>
              <a:ext uri="{FF2B5EF4-FFF2-40B4-BE49-F238E27FC236}">
                <a16:creationId xmlns:a16="http://schemas.microsoft.com/office/drawing/2014/main" id="{0B092376-293D-814E-8504-10AD3FC6C3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4275" y="690665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1" name="Текст 77">
            <a:extLst>
              <a:ext uri="{FF2B5EF4-FFF2-40B4-BE49-F238E27FC236}">
                <a16:creationId xmlns:a16="http://schemas.microsoft.com/office/drawing/2014/main" id="{B0998207-3F3B-9940-9A4A-F5C7E11A0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87529" y="915052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2" name="Текст 77">
            <a:extLst>
              <a:ext uri="{FF2B5EF4-FFF2-40B4-BE49-F238E27FC236}">
                <a16:creationId xmlns:a16="http://schemas.microsoft.com/office/drawing/2014/main" id="{9A62C131-98B4-A846-AE6C-DF6B5A743E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79124" y="1206619"/>
            <a:ext cx="1562100" cy="742950"/>
          </a:xfrm>
          <a:gradFill flip="none" rotWithShape="1">
            <a:gsLst>
              <a:gs pos="0">
                <a:srgbClr val="D3D3D3">
                  <a:alpha val="72549"/>
                </a:srgbClr>
              </a:gs>
              <a:gs pos="100000">
                <a:srgbClr val="FFFFFF">
                  <a:alpha val="0"/>
                </a:srgbClr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rtlCol="0"/>
          <a:lstStyle>
            <a:lvl1pPr marL="0" indent="0" algn="l">
              <a:buNone/>
              <a:defRPr lang="en-US" sz="1050" dirty="0" smtClean="0">
                <a:solidFill>
                  <a:srgbClr val="404040"/>
                </a:solidFill>
                <a:latin typeface="+mn-lt"/>
              </a:defRPr>
            </a:lvl1pPr>
          </a:lstStyle>
          <a:p>
            <a:pPr marL="0" lvl="0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4" name="Текст 83">
            <a:extLst>
              <a:ext uri="{FF2B5EF4-FFF2-40B4-BE49-F238E27FC236}">
                <a16:creationId xmlns:a16="http://schemas.microsoft.com/office/drawing/2014/main" id="{C87789DE-8F91-E44E-96BE-12C0559F6F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99217" y="1702348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5" name="Текст 83">
            <a:extLst>
              <a:ext uri="{FF2B5EF4-FFF2-40B4-BE49-F238E27FC236}">
                <a16:creationId xmlns:a16="http://schemas.microsoft.com/office/drawing/2014/main" id="{D5C13B08-1AEA-0541-B928-190FE4F59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25706" y="1969215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86" name="Текст 83">
            <a:extLst>
              <a:ext uri="{FF2B5EF4-FFF2-40B4-BE49-F238E27FC236}">
                <a16:creationId xmlns:a16="http://schemas.microsoft.com/office/drawing/2014/main" id="{9A0A668D-AC6C-0847-B1DA-2DF3A211D5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64193" y="2271676"/>
            <a:ext cx="905668" cy="79868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1200000" lon="20399986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>
              <a:buNone/>
              <a:defRPr lang="en-US" sz="1800" dirty="0" smtClean="0">
                <a:solidFill>
                  <a:srgbClr val="FFFFFF"/>
                </a:solidFill>
                <a:latin typeface="+mj-lt"/>
                <a:cs typeface="Arial" pitchFamily="34" charset="0"/>
              </a:defRPr>
            </a:lvl1pPr>
          </a:lstStyle>
          <a:p>
            <a:pPr marL="0" lvl="0" algn="ctr" rtl="0">
              <a:lnSpc>
                <a:spcPct val="85000"/>
              </a:lnSpc>
            </a:pPr>
            <a:r>
              <a:rPr lang="ru-RU"/>
              <a:t>Образец текста</a:t>
            </a:r>
          </a:p>
        </p:txBody>
      </p:sp>
      <p:sp>
        <p:nvSpPr>
          <p:cNvPr id="90" name="Текст 89">
            <a:extLst>
              <a:ext uri="{FF2B5EF4-FFF2-40B4-BE49-F238E27FC236}">
                <a16:creationId xmlns:a16="http://schemas.microsoft.com/office/drawing/2014/main" id="{91BB790C-6BC5-134B-A8A8-83ECB5114A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71019" y="3376858"/>
            <a:ext cx="3602665" cy="341632"/>
          </a:xfrm>
          <a:noFill/>
          <a:scene3d>
            <a:camera prst="orthographicFront">
              <a:rot lat="1980000" lon="1800000" rev="0"/>
            </a:camera>
            <a:lightRig rig="threePt" dir="t"/>
          </a:scene3d>
        </p:spPr>
        <p:txBody>
          <a:bodyPr wrap="square" rtlCol="0">
            <a:spAutoFit/>
          </a:bodyPr>
          <a:lstStyle>
            <a:lvl1pPr marL="0" indent="0" algn="ctr">
              <a:buNone/>
              <a:defRPr lang="en-US" sz="1800" dirty="0" smtClean="0">
                <a:solidFill>
                  <a:srgbClr val="000000"/>
                </a:solidFill>
                <a:latin typeface="+mj-lt"/>
              </a:defRPr>
            </a:lvl1pPr>
          </a:lstStyle>
          <a:p>
            <a:pPr marL="0" lvl="0" rtl="0"/>
            <a:r>
              <a:rPr lang="ru-RU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76898-FCE7-274A-A10F-DC97B30F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3886201"/>
            <a:ext cx="2286000" cy="770435"/>
          </a:xfrm>
        </p:spPr>
        <p:txBody>
          <a:bodyPr rtlCol="0">
            <a:normAutofit/>
          </a:bodyPr>
          <a:lstStyle>
            <a:lvl1pPr marL="257175" indent="-257175" algn="ctr"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54624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9599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32" name="Picture 8" descr="Пин от пользователя ♛💖♛AnGềLiQuE💖 La Mสั๋rĞuisề👼 на доске ...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25" b="-446"/>
          <a:stretch/>
        </p:blipFill>
        <p:spPr bwMode="auto">
          <a:xfrm rot="5400000">
            <a:off x="2306552" y="-3071216"/>
            <a:ext cx="326669" cy="62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70800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0" Type="http://schemas.openxmlformats.org/officeDocument/2006/relationships/slideLayout" Target="../slideLayouts/slideLayout88.xml"/><Relationship Id="rId29" Type="http://schemas.openxmlformats.org/officeDocument/2006/relationships/slideLayout" Target="../slideLayouts/slideLayout97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78.xml"/><Relationship Id="rId19" Type="http://schemas.openxmlformats.org/officeDocument/2006/relationships/slideLayout" Target="../slideLayouts/slideLayout87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3.xml"/><Relationship Id="rId13" Type="http://schemas.openxmlformats.org/officeDocument/2006/relationships/slideLayout" Target="../slideLayouts/slideLayout138.xml"/><Relationship Id="rId18" Type="http://schemas.openxmlformats.org/officeDocument/2006/relationships/slideLayout" Target="../slideLayouts/slideLayout143.xml"/><Relationship Id="rId3" Type="http://schemas.openxmlformats.org/officeDocument/2006/relationships/slideLayout" Target="../slideLayouts/slideLayout128.xml"/><Relationship Id="rId21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32.xml"/><Relationship Id="rId12" Type="http://schemas.openxmlformats.org/officeDocument/2006/relationships/slideLayout" Target="../slideLayouts/slideLayout137.xml"/><Relationship Id="rId17" Type="http://schemas.openxmlformats.org/officeDocument/2006/relationships/slideLayout" Target="../slideLayouts/slideLayout142.xml"/><Relationship Id="rId2" Type="http://schemas.openxmlformats.org/officeDocument/2006/relationships/slideLayout" Target="../slideLayouts/slideLayout127.xml"/><Relationship Id="rId16" Type="http://schemas.openxmlformats.org/officeDocument/2006/relationships/slideLayout" Target="../slideLayouts/slideLayout141.xml"/><Relationship Id="rId20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0.xml"/><Relationship Id="rId15" Type="http://schemas.openxmlformats.org/officeDocument/2006/relationships/slideLayout" Target="../slideLayouts/slideLayout140.xml"/><Relationship Id="rId23" Type="http://schemas.openxmlformats.org/officeDocument/2006/relationships/theme" Target="../theme/theme4.xml"/><Relationship Id="rId10" Type="http://schemas.openxmlformats.org/officeDocument/2006/relationships/slideLayout" Target="../slideLayouts/slideLayout135.xml"/><Relationship Id="rId19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4.xml"/><Relationship Id="rId14" Type="http://schemas.openxmlformats.org/officeDocument/2006/relationships/slideLayout" Target="../slideLayouts/slideLayout139.xml"/><Relationship Id="rId22" Type="http://schemas.openxmlformats.org/officeDocument/2006/relationships/slideLayout" Target="../slideLayouts/slideLayout1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5.xml"/><Relationship Id="rId3" Type="http://schemas.openxmlformats.org/officeDocument/2006/relationships/slideLayout" Target="../slideLayouts/slideLayout150.xml"/><Relationship Id="rId7" Type="http://schemas.openxmlformats.org/officeDocument/2006/relationships/slideLayout" Target="../slideLayouts/slideLayout1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49.xml"/><Relationship Id="rId1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1.xml"/><Relationship Id="rId2" Type="http://schemas.openxmlformats.org/officeDocument/2006/relationships/slideLayout" Target="../slideLayouts/slideLayout160.xml"/><Relationship Id="rId1" Type="http://schemas.openxmlformats.org/officeDocument/2006/relationships/slideLayout" Target="../slideLayouts/slideLayout159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91444" y="4459368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3419" y="4459368"/>
            <a:ext cx="1979492" cy="27384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2808" y="4459368"/>
            <a:ext cx="48169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4550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  <p:sldLayoutId id="2147483894" r:id="rId17"/>
    <p:sldLayoutId id="2147483895" r:id="rId18"/>
    <p:sldLayoutId id="2147483896" r:id="rId19"/>
    <p:sldLayoutId id="2147483897" r:id="rId20"/>
    <p:sldLayoutId id="2147483898" r:id="rId21"/>
    <p:sldLayoutId id="2147483899" r:id="rId2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4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72">
          <p15:clr>
            <a:srgbClr val="F26B43"/>
          </p15:clr>
        </p15:guide>
        <p15:guide id="2" pos="3840">
          <p15:clr>
            <a:srgbClr val="F26B43"/>
          </p15:clr>
        </p15:guide>
        <p15:guide id="3" pos="574">
          <p15:clr>
            <a:srgbClr val="F26B43"/>
          </p15:clr>
        </p15:guide>
        <p15:guide id="4" pos="7106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pos="3250">
          <p15:clr>
            <a:srgbClr val="F26B43"/>
          </p15:clr>
        </p15:guide>
        <p15:guide id="7" pos="443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12/1/2020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9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49854" y="1426898"/>
            <a:ext cx="7995294" cy="1677969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BOG‘LOVCHILAR. BOG‘LOVCHILARNING VAZIFASIGA KO‘RA TURLARI</a:t>
            </a:r>
            <a:endParaRPr lang="en-US" sz="36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0456" y="1506071"/>
            <a:ext cx="559398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90456" y="3132269"/>
            <a:ext cx="559398" cy="139849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9837" y="3295162"/>
            <a:ext cx="2755327" cy="170184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416668"/>
              </p:ext>
            </p:extLst>
          </p:nvPr>
        </p:nvGraphicFramePr>
        <p:xfrm>
          <a:off x="96818" y="898261"/>
          <a:ext cx="9047182" cy="41116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895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11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79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ammo,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lekin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biroq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Qo‘ng‘iroq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chalindi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ammo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dars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boshlanmadi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79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chunki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Kitob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o‘qing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chunki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ko‘proq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ma’lumot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olasiz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79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…, dam… dam…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kuladi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dam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yig‘laydi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790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goh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goh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Goh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qo‘pol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goh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yumshoq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gapiradi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67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238"/>
            <a:ext cx="9144000" cy="103931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57539" y="1142399"/>
            <a:ext cx="6332318" cy="355838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ko‘rsatayotgan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bog‘lovchilardan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r="6506"/>
          <a:stretch/>
        </p:blipFill>
        <p:spPr>
          <a:xfrm>
            <a:off x="173616" y="1454741"/>
            <a:ext cx="2225448" cy="220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272FDB3A-73C4-40B2-A879-9857A507FD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4886583"/>
              </p:ext>
            </p:extLst>
          </p:nvPr>
        </p:nvGraphicFramePr>
        <p:xfrm>
          <a:off x="1131016" y="1028567"/>
          <a:ext cx="7083552" cy="4495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7E8D6894-609B-4B7C-A9FF-E0114C38057F}"/>
              </a:ext>
            </a:extLst>
          </p:cNvPr>
          <p:cNvSpPr/>
          <p:nvPr/>
        </p:nvSpPr>
        <p:spPr>
          <a:xfrm>
            <a:off x="0" y="1"/>
            <a:ext cx="9144000" cy="694944"/>
          </a:xfrm>
          <a:prstGeom prst="homePlate">
            <a:avLst/>
          </a:prstGeom>
          <a:solidFill>
            <a:srgbClr val="0070C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Yordamchi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so‘zlar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72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0E910AFD-EF72-4D3F-A3BB-12EFA746CF5C}"/>
              </a:ext>
            </a:extLst>
          </p:cNvPr>
          <p:cNvGraphicFramePr/>
          <p:nvPr>
            <p:extLst/>
          </p:nvPr>
        </p:nvGraphicFramePr>
        <p:xfrm>
          <a:off x="-24384" y="-170688"/>
          <a:ext cx="9231561" cy="514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6579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BILIB OLING!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3439" y="957866"/>
            <a:ext cx="8463766" cy="33303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74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061968"/>
              </p:ext>
            </p:extLst>
          </p:nvPr>
        </p:nvGraphicFramePr>
        <p:xfrm>
          <a:off x="0" y="822960"/>
          <a:ext cx="9144000" cy="386366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926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7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955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gapda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955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chunki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–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gapda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9559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 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–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gapda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498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goh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goh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– </a:t>
                      </a:r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gapda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178-mashq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769895"/>
            <a:ext cx="8937938" cy="404680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>
              <a:lnSpc>
                <a:spcPct val="150000"/>
              </a:lnSpc>
              <a:defRPr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do‘ppisi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427973">
              <a:lnSpc>
                <a:spcPct val="150000"/>
              </a:lnSpc>
              <a:defRPr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Belbog‘i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do‘st-yor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 defTabSz="1427973">
              <a:lnSpc>
                <a:spcPct val="150000"/>
              </a:lnSpc>
              <a:defRPr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ammo</a:t>
            </a:r>
          </a:p>
          <a:p>
            <a:pPr algn="ctr" defTabSz="1427973">
              <a:lnSpc>
                <a:spcPct val="150000"/>
              </a:lnSpc>
              <a:defRPr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do‘ppi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427973">
              <a:lnSpc>
                <a:spcPct val="150000"/>
              </a:lnSpc>
              <a:defRPr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Belbog‘i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1427973">
              <a:lnSpc>
                <a:spcPct val="150000"/>
              </a:lnSpc>
              <a:defRPr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zinhor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6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65682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335" y="789967"/>
            <a:ext cx="8641724" cy="76837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bo‘laklarni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bog‘laydi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86544" y="2249482"/>
            <a:ext cx="1229932" cy="98780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1246" y="1996595"/>
            <a:ext cx="1046790" cy="197648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1837" y="2174882"/>
            <a:ext cx="2079937" cy="18432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" y="1906266"/>
            <a:ext cx="2569558" cy="2380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60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65682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138" y="854361"/>
            <a:ext cx="8641724" cy="11032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bog‘laydi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3640" y="2498500"/>
            <a:ext cx="8203841" cy="121061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ochildi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190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180-mashq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360" y="1193939"/>
            <a:ext cx="8242478" cy="192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Nozimaxon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mashinkasini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tikuv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mashinasini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yurgizib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allamahalgacha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o‘tiribdi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3850781" y="910787"/>
            <a:ext cx="899635" cy="529489"/>
          </a:xfrm>
          <a:prstGeom prst="curvedDownArrow">
            <a:avLst>
              <a:gd name="adj1" fmla="val 25000"/>
              <a:gd name="adj2" fmla="val 50000"/>
              <a:gd name="adj3" fmla="val 16970"/>
            </a:avLst>
          </a:prstGeom>
          <a:solidFill>
            <a:srgbClr val="C00000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553792" y="3360287"/>
            <a:ext cx="8178085" cy="1085515"/>
          </a:xfrm>
          <a:prstGeom prst="flowChartTerminator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Ayiruv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bog‘lovchisi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1" y="1440276"/>
            <a:ext cx="965914" cy="520548"/>
          </a:xfrm>
          <a:prstGeom prst="curved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34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478490_TF66931380" id="{DC75C98B-783C-4255-87B5-0120853E11B3}" vid="{F1DCB6F4-F218-4B29-83D3-19569F209179}"/>
    </a:ext>
  </a:extLst>
</a:theme>
</file>

<file path=ppt/theme/theme5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6786</TotalTime>
  <Words>245</Words>
  <Application>Microsoft Office PowerPoint</Application>
  <PresentationFormat>Экран (16:9)</PresentationFormat>
  <Paragraphs>67</Paragraphs>
  <Slides>11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11</vt:i4>
      </vt:variant>
    </vt:vector>
  </HeadingPairs>
  <TitlesOfParts>
    <vt:vector size="24" baseType="lpstr">
      <vt:lpstr>Arial</vt:lpstr>
      <vt:lpstr>Calibri</vt:lpstr>
      <vt:lpstr>Calibri Light</vt:lpstr>
      <vt:lpstr>Comic Sans MS</vt:lpstr>
      <vt:lpstr>Franklin Gothic Book</vt:lpstr>
      <vt:lpstr>Open Sans</vt:lpstr>
      <vt:lpstr>Open Sans Light</vt:lpstr>
      <vt:lpstr>1_Office Theme</vt:lpstr>
      <vt:lpstr>1_Тема Office</vt:lpstr>
      <vt:lpstr>2_Office Theme</vt:lpstr>
      <vt:lpstr>Тема Office</vt:lpstr>
      <vt:lpstr>3_Тема Office</vt:lpstr>
      <vt:lpstr>Office Theme</vt:lpstr>
      <vt:lpstr>ONA TILI</vt:lpstr>
      <vt:lpstr>Презентация PowerPoint</vt:lpstr>
      <vt:lpstr>Презентация PowerPoint</vt:lpstr>
      <vt:lpstr>BILIB OLING!</vt:lpstr>
      <vt:lpstr>BOG‘LOVCHILAR</vt:lpstr>
      <vt:lpstr>178-mashq</vt:lpstr>
      <vt:lpstr>ESDA SAQLANG!</vt:lpstr>
      <vt:lpstr>ESDA SAQLANG!</vt:lpstr>
      <vt:lpstr>180-mashq </vt:lpstr>
      <vt:lpstr>BOG‘LOVCHILAR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617</cp:revision>
  <cp:lastPrinted>2020-08-26T14:48:01Z</cp:lastPrinted>
  <dcterms:created xsi:type="dcterms:W3CDTF">2020-04-11T16:25:36Z</dcterms:created>
  <dcterms:modified xsi:type="dcterms:W3CDTF">2020-12-01T05:43:54Z</dcterms:modified>
</cp:coreProperties>
</file>