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2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theme/theme3.xml" ContentType="application/vnd.openxmlformats-officedocument.theme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theme/theme4.xml" ContentType="application/vnd.openxmlformats-officedocument.theme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99" r:id="rId2"/>
    <p:sldMasterId id="2147483877" r:id="rId3"/>
    <p:sldMasterId id="2147483900" r:id="rId4"/>
    <p:sldMasterId id="2147483913" r:id="rId5"/>
  </p:sldMasterIdLst>
  <p:notesMasterIdLst>
    <p:notesMasterId r:id="rId19"/>
  </p:notesMasterIdLst>
  <p:handoutMasterIdLst>
    <p:handoutMasterId r:id="rId20"/>
  </p:handoutMasterIdLst>
  <p:sldIdLst>
    <p:sldId id="390" r:id="rId6"/>
    <p:sldId id="438" r:id="rId7"/>
    <p:sldId id="451" r:id="rId8"/>
    <p:sldId id="441" r:id="rId9"/>
    <p:sldId id="447" r:id="rId10"/>
    <p:sldId id="443" r:id="rId11"/>
    <p:sldId id="448" r:id="rId12"/>
    <p:sldId id="449" r:id="rId13"/>
    <p:sldId id="450" r:id="rId14"/>
    <p:sldId id="445" r:id="rId15"/>
    <p:sldId id="431" r:id="rId16"/>
    <p:sldId id="432" r:id="rId17"/>
    <p:sldId id="440" r:id="rId18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33CC"/>
    <a:srgbClr val="CC3399"/>
    <a:srgbClr val="99FF99"/>
    <a:srgbClr val="66FFFF"/>
    <a:srgbClr val="FF9900"/>
    <a:srgbClr val="FF66CC"/>
    <a:srgbClr val="FFCC99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549" autoAdjust="0"/>
  </p:normalViewPr>
  <p:slideViewPr>
    <p:cSldViewPr snapToGrid="0">
      <p:cViewPr varScale="1">
        <p:scale>
          <a:sx n="76" d="100"/>
          <a:sy n="76" d="100"/>
        </p:scale>
        <p:origin x="952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3FD79A-152B-4634-A86A-57E03C5B3D5F}" type="doc">
      <dgm:prSet loTypeId="urn:microsoft.com/office/officeart/2005/8/layout/orgChart1" loCatId="hierarchy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CDA3050-914C-42E9-8A08-D49B728A45B5}">
      <dgm:prSet phldrT="[Текст]" custT="1"/>
      <dgm:spPr/>
      <dgm:t>
        <a:bodyPr/>
        <a:lstStyle/>
        <a:p>
          <a:r>
            <a:rPr lang="en-US" sz="4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Ko‘makchilar</a:t>
          </a:r>
          <a:endParaRPr lang="ru-RU" sz="4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1296C0-0DD6-416C-845D-5C4BDC1FD873}" type="parTrans" cxnId="{0527C38C-3CCB-4FD9-8616-05B93EEAC5F3}">
      <dgm:prSet/>
      <dgm:spPr/>
      <dgm:t>
        <a:bodyPr/>
        <a:lstStyle/>
        <a:p>
          <a:endParaRPr lang="ru-RU"/>
        </a:p>
      </dgm:t>
    </dgm:pt>
    <dgm:pt modelId="{9529469E-29A4-4216-92C3-15E32686E32F}" type="sibTrans" cxnId="{0527C38C-3CCB-4FD9-8616-05B93EEAC5F3}">
      <dgm:prSet/>
      <dgm:spPr/>
      <dgm:t>
        <a:bodyPr/>
        <a:lstStyle/>
        <a:p>
          <a:endParaRPr lang="ru-RU"/>
        </a:p>
      </dgm:t>
    </dgm:pt>
    <dgm:pt modelId="{1EA28448-E5AA-4636-9EB8-82BF98791AA7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Sof</a:t>
          </a:r>
          <a:r>
            <a: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ko‘makchilar</a:t>
          </a:r>
          <a:r>
            <a: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mustaqil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ma’no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anglatmaydi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kelishik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qo‘shimchalariga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yaqin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turadi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</a:t>
          </a:r>
          <a:endParaRPr lang="en-US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6AA6A23C-7F1E-4318-BDC5-6F53E69A309D}" type="parTrans" cxnId="{B3FCFFB3-F07C-49BF-9E70-44180BEE4BC1}">
      <dgm:prSet/>
      <dgm:spPr/>
      <dgm:t>
        <a:bodyPr/>
        <a:lstStyle/>
        <a:p>
          <a:endParaRPr lang="ru-RU"/>
        </a:p>
      </dgm:t>
    </dgm:pt>
    <dgm:pt modelId="{16FB4F27-DBA2-46FD-AD1B-7F49E3CD7095}" type="sibTrans" cxnId="{B3FCFFB3-F07C-49BF-9E70-44180BEE4BC1}">
      <dgm:prSet/>
      <dgm:spPr/>
      <dgm:t>
        <a:bodyPr/>
        <a:lstStyle/>
        <a:p>
          <a:endParaRPr lang="ru-RU"/>
        </a:p>
      </dgm:t>
    </dgm:pt>
    <dgm:pt modelId="{E2364CD7-EEC5-4C37-B6EE-1A5D3D6B84B2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Vazifadosh</a:t>
          </a:r>
          <a:r>
            <a: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ko‘makchilar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bir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o‘rinda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ko‘makchi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bir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o‘rinda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mustaqil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so‘z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bo‘lib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kelishi</a:t>
          </a:r>
          <a:r>
            <a: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mumkin</a:t>
          </a:r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3A4B6D-3042-433F-B09E-A3351BCCEFF0}" type="parTrans" cxnId="{9170632C-0968-48B9-84EA-8B30FAB20242}">
      <dgm:prSet/>
      <dgm:spPr/>
      <dgm:t>
        <a:bodyPr/>
        <a:lstStyle/>
        <a:p>
          <a:endParaRPr lang="ru-RU"/>
        </a:p>
      </dgm:t>
    </dgm:pt>
    <dgm:pt modelId="{309FEF47-B837-431B-BE25-AB23CDC76A77}" type="sibTrans" cxnId="{9170632C-0968-48B9-84EA-8B30FAB20242}">
      <dgm:prSet/>
      <dgm:spPr/>
      <dgm:t>
        <a:bodyPr/>
        <a:lstStyle/>
        <a:p>
          <a:endParaRPr lang="ru-RU"/>
        </a:p>
      </dgm:t>
    </dgm:pt>
    <dgm:pt modelId="{B71F2CDE-9756-4F47-8C5E-1DD25144ACE2}" type="pres">
      <dgm:prSet presAssocID="{363FD79A-152B-4634-A86A-57E03C5B3D5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BBCF184-40D6-4885-BA60-7D1D0390446E}" type="pres">
      <dgm:prSet presAssocID="{8CDA3050-914C-42E9-8A08-D49B728A45B5}" presName="hierRoot1" presStyleCnt="0">
        <dgm:presLayoutVars>
          <dgm:hierBranch val="init"/>
        </dgm:presLayoutVars>
      </dgm:prSet>
      <dgm:spPr/>
    </dgm:pt>
    <dgm:pt modelId="{5B559EE1-F71E-4A67-93AE-EFF795FEA143}" type="pres">
      <dgm:prSet presAssocID="{8CDA3050-914C-42E9-8A08-D49B728A45B5}" presName="rootComposite1" presStyleCnt="0"/>
      <dgm:spPr/>
    </dgm:pt>
    <dgm:pt modelId="{74062201-2791-489F-A437-F20B54A5ACD6}" type="pres">
      <dgm:prSet presAssocID="{8CDA3050-914C-42E9-8A08-D49B728A45B5}" presName="rootText1" presStyleLbl="node0" presStyleIdx="0" presStyleCnt="1" custScaleX="221107" custScaleY="38658" custLinFactNeighborX="-3980" custLinFactNeighborY="-655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0A00E4-D2BA-484A-9F9A-AD5011884811}" type="pres">
      <dgm:prSet presAssocID="{8CDA3050-914C-42E9-8A08-D49B728A45B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1DDAE0C-F0EE-4799-8129-4C01D5082C7A}" type="pres">
      <dgm:prSet presAssocID="{8CDA3050-914C-42E9-8A08-D49B728A45B5}" presName="hierChild2" presStyleCnt="0"/>
      <dgm:spPr/>
    </dgm:pt>
    <dgm:pt modelId="{FFF4EBDE-6024-42FC-8420-7D851A6D3238}" type="pres">
      <dgm:prSet presAssocID="{6AA6A23C-7F1E-4318-BDC5-6F53E69A309D}" presName="Name37" presStyleLbl="parChTrans1D2" presStyleIdx="0" presStyleCnt="2"/>
      <dgm:spPr/>
      <dgm:t>
        <a:bodyPr/>
        <a:lstStyle/>
        <a:p>
          <a:endParaRPr lang="ru-RU"/>
        </a:p>
      </dgm:t>
    </dgm:pt>
    <dgm:pt modelId="{BA651C4B-ECDE-44D4-8AE4-A6BEB9787A3B}" type="pres">
      <dgm:prSet presAssocID="{1EA28448-E5AA-4636-9EB8-82BF98791AA7}" presName="hierRoot2" presStyleCnt="0">
        <dgm:presLayoutVars>
          <dgm:hierBranch val="init"/>
        </dgm:presLayoutVars>
      </dgm:prSet>
      <dgm:spPr/>
    </dgm:pt>
    <dgm:pt modelId="{3619CC33-41DD-40F6-B4DD-E8144D0A9699}" type="pres">
      <dgm:prSet presAssocID="{1EA28448-E5AA-4636-9EB8-82BF98791AA7}" presName="rootComposite" presStyleCnt="0"/>
      <dgm:spPr/>
    </dgm:pt>
    <dgm:pt modelId="{03EB6B9D-D230-4C4E-AC0C-46BCA1F74073}" type="pres">
      <dgm:prSet presAssocID="{1EA28448-E5AA-4636-9EB8-82BF98791AA7}" presName="rootText" presStyleLbl="node2" presStyleIdx="0" presStyleCnt="2" custLinFactNeighborX="4723" custLinFactNeighborY="-135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586224-7C15-447D-BE92-FA1E6A11201C}" type="pres">
      <dgm:prSet presAssocID="{1EA28448-E5AA-4636-9EB8-82BF98791AA7}" presName="rootConnector" presStyleLbl="node2" presStyleIdx="0" presStyleCnt="2"/>
      <dgm:spPr/>
      <dgm:t>
        <a:bodyPr/>
        <a:lstStyle/>
        <a:p>
          <a:endParaRPr lang="ru-RU"/>
        </a:p>
      </dgm:t>
    </dgm:pt>
    <dgm:pt modelId="{E49636A4-7295-4E86-8FAE-5EDC0F6BD9B3}" type="pres">
      <dgm:prSet presAssocID="{1EA28448-E5AA-4636-9EB8-82BF98791AA7}" presName="hierChild4" presStyleCnt="0"/>
      <dgm:spPr/>
    </dgm:pt>
    <dgm:pt modelId="{CF54E103-9335-4C96-8FBC-8F0849F4C75A}" type="pres">
      <dgm:prSet presAssocID="{1EA28448-E5AA-4636-9EB8-82BF98791AA7}" presName="hierChild5" presStyleCnt="0"/>
      <dgm:spPr/>
    </dgm:pt>
    <dgm:pt modelId="{32ACD1F8-7735-49F8-AE03-B443FEB6BA4C}" type="pres">
      <dgm:prSet presAssocID="{633A4B6D-3042-433F-B09E-A3351BCCEFF0}" presName="Name37" presStyleLbl="parChTrans1D2" presStyleIdx="1" presStyleCnt="2"/>
      <dgm:spPr/>
      <dgm:t>
        <a:bodyPr/>
        <a:lstStyle/>
        <a:p>
          <a:endParaRPr lang="ru-RU"/>
        </a:p>
      </dgm:t>
    </dgm:pt>
    <dgm:pt modelId="{63B97123-955A-4A6D-A8A6-ABE22E432F76}" type="pres">
      <dgm:prSet presAssocID="{E2364CD7-EEC5-4C37-B6EE-1A5D3D6B84B2}" presName="hierRoot2" presStyleCnt="0">
        <dgm:presLayoutVars>
          <dgm:hierBranch val="init"/>
        </dgm:presLayoutVars>
      </dgm:prSet>
      <dgm:spPr/>
    </dgm:pt>
    <dgm:pt modelId="{CE38B547-C2BF-4CA1-AE15-0DE4C6E9B902}" type="pres">
      <dgm:prSet presAssocID="{E2364CD7-EEC5-4C37-B6EE-1A5D3D6B84B2}" presName="rootComposite" presStyleCnt="0"/>
      <dgm:spPr/>
    </dgm:pt>
    <dgm:pt modelId="{31EFA32E-4756-4F75-804E-BE95B5D1ED16}" type="pres">
      <dgm:prSet presAssocID="{E2364CD7-EEC5-4C37-B6EE-1A5D3D6B84B2}" presName="rootText" presStyleLbl="node2" presStyleIdx="1" presStyleCnt="2" custLinFactNeighborX="-4723" custLinFactNeighborY="-123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52FE22-0359-4CFB-9623-C11A975EC31D}" type="pres">
      <dgm:prSet presAssocID="{E2364CD7-EEC5-4C37-B6EE-1A5D3D6B84B2}" presName="rootConnector" presStyleLbl="node2" presStyleIdx="1" presStyleCnt="2"/>
      <dgm:spPr/>
      <dgm:t>
        <a:bodyPr/>
        <a:lstStyle/>
        <a:p>
          <a:endParaRPr lang="ru-RU"/>
        </a:p>
      </dgm:t>
    </dgm:pt>
    <dgm:pt modelId="{BF648286-0856-4F81-B11D-7C43DF07DBAC}" type="pres">
      <dgm:prSet presAssocID="{E2364CD7-EEC5-4C37-B6EE-1A5D3D6B84B2}" presName="hierChild4" presStyleCnt="0"/>
      <dgm:spPr/>
    </dgm:pt>
    <dgm:pt modelId="{72A84D0C-49EB-43DB-8FD0-356ADC4050B0}" type="pres">
      <dgm:prSet presAssocID="{E2364CD7-EEC5-4C37-B6EE-1A5D3D6B84B2}" presName="hierChild5" presStyleCnt="0"/>
      <dgm:spPr/>
    </dgm:pt>
    <dgm:pt modelId="{AA28DC20-9C57-4CEE-AF3E-D65428B79A82}" type="pres">
      <dgm:prSet presAssocID="{8CDA3050-914C-42E9-8A08-D49B728A45B5}" presName="hierChild3" presStyleCnt="0"/>
      <dgm:spPr/>
    </dgm:pt>
  </dgm:ptLst>
  <dgm:cxnLst>
    <dgm:cxn modelId="{81DAB98F-DA99-4229-ACB2-BE18CDF27954}" type="presOf" srcId="{8CDA3050-914C-42E9-8A08-D49B728A45B5}" destId="{74062201-2791-489F-A437-F20B54A5ACD6}" srcOrd="0" destOrd="0" presId="urn:microsoft.com/office/officeart/2005/8/layout/orgChart1"/>
    <dgm:cxn modelId="{B3FCFFB3-F07C-49BF-9E70-44180BEE4BC1}" srcId="{8CDA3050-914C-42E9-8A08-D49B728A45B5}" destId="{1EA28448-E5AA-4636-9EB8-82BF98791AA7}" srcOrd="0" destOrd="0" parTransId="{6AA6A23C-7F1E-4318-BDC5-6F53E69A309D}" sibTransId="{16FB4F27-DBA2-46FD-AD1B-7F49E3CD7095}"/>
    <dgm:cxn modelId="{571932C8-1CFB-4523-BF0E-DEA7DABC074E}" type="presOf" srcId="{6AA6A23C-7F1E-4318-BDC5-6F53E69A309D}" destId="{FFF4EBDE-6024-42FC-8420-7D851A6D3238}" srcOrd="0" destOrd="0" presId="urn:microsoft.com/office/officeart/2005/8/layout/orgChart1"/>
    <dgm:cxn modelId="{B4B5FC25-209F-42FA-8711-A26DC6D18CA7}" type="presOf" srcId="{1EA28448-E5AA-4636-9EB8-82BF98791AA7}" destId="{03EB6B9D-D230-4C4E-AC0C-46BCA1F74073}" srcOrd="0" destOrd="0" presId="urn:microsoft.com/office/officeart/2005/8/layout/orgChart1"/>
    <dgm:cxn modelId="{BE28E852-0B5C-43CF-BA62-20D276C7B5D0}" type="presOf" srcId="{1EA28448-E5AA-4636-9EB8-82BF98791AA7}" destId="{3C586224-7C15-447D-BE92-FA1E6A11201C}" srcOrd="1" destOrd="0" presId="urn:microsoft.com/office/officeart/2005/8/layout/orgChart1"/>
    <dgm:cxn modelId="{D369CCC3-5CAC-469F-AC38-B73B9FCC8A2B}" type="presOf" srcId="{E2364CD7-EEC5-4C37-B6EE-1A5D3D6B84B2}" destId="{31EFA32E-4756-4F75-804E-BE95B5D1ED16}" srcOrd="0" destOrd="0" presId="urn:microsoft.com/office/officeart/2005/8/layout/orgChart1"/>
    <dgm:cxn modelId="{36650B4C-045E-4895-A460-803647247A8B}" type="presOf" srcId="{8CDA3050-914C-42E9-8A08-D49B728A45B5}" destId="{E60A00E4-D2BA-484A-9F9A-AD5011884811}" srcOrd="1" destOrd="0" presId="urn:microsoft.com/office/officeart/2005/8/layout/orgChart1"/>
    <dgm:cxn modelId="{26E2CCDE-9F39-4F35-A019-D23900928C25}" type="presOf" srcId="{363FD79A-152B-4634-A86A-57E03C5B3D5F}" destId="{B71F2CDE-9756-4F47-8C5E-1DD25144ACE2}" srcOrd="0" destOrd="0" presId="urn:microsoft.com/office/officeart/2005/8/layout/orgChart1"/>
    <dgm:cxn modelId="{5C9A2F1B-4388-4728-9206-D68781A76F98}" type="presOf" srcId="{633A4B6D-3042-433F-B09E-A3351BCCEFF0}" destId="{32ACD1F8-7735-49F8-AE03-B443FEB6BA4C}" srcOrd="0" destOrd="0" presId="urn:microsoft.com/office/officeart/2005/8/layout/orgChart1"/>
    <dgm:cxn modelId="{027E1C9D-429D-4676-9B11-FBE998C14F19}" type="presOf" srcId="{E2364CD7-EEC5-4C37-B6EE-1A5D3D6B84B2}" destId="{3852FE22-0359-4CFB-9623-C11A975EC31D}" srcOrd="1" destOrd="0" presId="urn:microsoft.com/office/officeart/2005/8/layout/orgChart1"/>
    <dgm:cxn modelId="{9170632C-0968-48B9-84EA-8B30FAB20242}" srcId="{8CDA3050-914C-42E9-8A08-D49B728A45B5}" destId="{E2364CD7-EEC5-4C37-B6EE-1A5D3D6B84B2}" srcOrd="1" destOrd="0" parTransId="{633A4B6D-3042-433F-B09E-A3351BCCEFF0}" sibTransId="{309FEF47-B837-431B-BE25-AB23CDC76A77}"/>
    <dgm:cxn modelId="{0527C38C-3CCB-4FD9-8616-05B93EEAC5F3}" srcId="{363FD79A-152B-4634-A86A-57E03C5B3D5F}" destId="{8CDA3050-914C-42E9-8A08-D49B728A45B5}" srcOrd="0" destOrd="0" parTransId="{971296C0-0DD6-416C-845D-5C4BDC1FD873}" sibTransId="{9529469E-29A4-4216-92C3-15E32686E32F}"/>
    <dgm:cxn modelId="{E45D1B57-3C36-4634-8B8F-F2C5F30238C0}" type="presParOf" srcId="{B71F2CDE-9756-4F47-8C5E-1DD25144ACE2}" destId="{BBBCF184-40D6-4885-BA60-7D1D0390446E}" srcOrd="0" destOrd="0" presId="urn:microsoft.com/office/officeart/2005/8/layout/orgChart1"/>
    <dgm:cxn modelId="{016C82F1-AB5B-47EC-A4A2-10CC66C26ABD}" type="presParOf" srcId="{BBBCF184-40D6-4885-BA60-7D1D0390446E}" destId="{5B559EE1-F71E-4A67-93AE-EFF795FEA143}" srcOrd="0" destOrd="0" presId="urn:microsoft.com/office/officeart/2005/8/layout/orgChart1"/>
    <dgm:cxn modelId="{8240A004-6D6A-455C-9B23-4B5AA36612D4}" type="presParOf" srcId="{5B559EE1-F71E-4A67-93AE-EFF795FEA143}" destId="{74062201-2791-489F-A437-F20B54A5ACD6}" srcOrd="0" destOrd="0" presId="urn:microsoft.com/office/officeart/2005/8/layout/orgChart1"/>
    <dgm:cxn modelId="{C120D578-7CE0-45EC-B036-398044425531}" type="presParOf" srcId="{5B559EE1-F71E-4A67-93AE-EFF795FEA143}" destId="{E60A00E4-D2BA-484A-9F9A-AD5011884811}" srcOrd="1" destOrd="0" presId="urn:microsoft.com/office/officeart/2005/8/layout/orgChart1"/>
    <dgm:cxn modelId="{FEEBA9BA-9E3E-49CF-832F-A6A6666BAF75}" type="presParOf" srcId="{BBBCF184-40D6-4885-BA60-7D1D0390446E}" destId="{E1DDAE0C-F0EE-4799-8129-4C01D5082C7A}" srcOrd="1" destOrd="0" presId="urn:microsoft.com/office/officeart/2005/8/layout/orgChart1"/>
    <dgm:cxn modelId="{70B59C15-E25F-4B8C-87D7-15D3C2DDFAE8}" type="presParOf" srcId="{E1DDAE0C-F0EE-4799-8129-4C01D5082C7A}" destId="{FFF4EBDE-6024-42FC-8420-7D851A6D3238}" srcOrd="0" destOrd="0" presId="urn:microsoft.com/office/officeart/2005/8/layout/orgChart1"/>
    <dgm:cxn modelId="{FB435433-C0FF-4F7B-9626-322BBDA90C4E}" type="presParOf" srcId="{E1DDAE0C-F0EE-4799-8129-4C01D5082C7A}" destId="{BA651C4B-ECDE-44D4-8AE4-A6BEB9787A3B}" srcOrd="1" destOrd="0" presId="urn:microsoft.com/office/officeart/2005/8/layout/orgChart1"/>
    <dgm:cxn modelId="{D87AAB99-1A09-46E0-9DDA-DC4E2D30A9F6}" type="presParOf" srcId="{BA651C4B-ECDE-44D4-8AE4-A6BEB9787A3B}" destId="{3619CC33-41DD-40F6-B4DD-E8144D0A9699}" srcOrd="0" destOrd="0" presId="urn:microsoft.com/office/officeart/2005/8/layout/orgChart1"/>
    <dgm:cxn modelId="{26EBB3DF-71ED-4025-85BE-9C0922384F98}" type="presParOf" srcId="{3619CC33-41DD-40F6-B4DD-E8144D0A9699}" destId="{03EB6B9D-D230-4C4E-AC0C-46BCA1F74073}" srcOrd="0" destOrd="0" presId="urn:microsoft.com/office/officeart/2005/8/layout/orgChart1"/>
    <dgm:cxn modelId="{6D78C932-8B70-456B-AC59-E14E32E9ACF4}" type="presParOf" srcId="{3619CC33-41DD-40F6-B4DD-E8144D0A9699}" destId="{3C586224-7C15-447D-BE92-FA1E6A11201C}" srcOrd="1" destOrd="0" presId="urn:microsoft.com/office/officeart/2005/8/layout/orgChart1"/>
    <dgm:cxn modelId="{DFD01ECC-9153-493E-93B2-8EEA74B1A491}" type="presParOf" srcId="{BA651C4B-ECDE-44D4-8AE4-A6BEB9787A3B}" destId="{E49636A4-7295-4E86-8FAE-5EDC0F6BD9B3}" srcOrd="1" destOrd="0" presId="urn:microsoft.com/office/officeart/2005/8/layout/orgChart1"/>
    <dgm:cxn modelId="{E7FC3D1E-D6A9-4CB4-97DC-DC5195257B47}" type="presParOf" srcId="{BA651C4B-ECDE-44D4-8AE4-A6BEB9787A3B}" destId="{CF54E103-9335-4C96-8FBC-8F0849F4C75A}" srcOrd="2" destOrd="0" presId="urn:microsoft.com/office/officeart/2005/8/layout/orgChart1"/>
    <dgm:cxn modelId="{131EAAD6-523D-4C37-8452-A31D8AA9E9F3}" type="presParOf" srcId="{E1DDAE0C-F0EE-4799-8129-4C01D5082C7A}" destId="{32ACD1F8-7735-49F8-AE03-B443FEB6BA4C}" srcOrd="2" destOrd="0" presId="urn:microsoft.com/office/officeart/2005/8/layout/orgChart1"/>
    <dgm:cxn modelId="{59AD6574-609A-43F7-916C-5077C06FC8D7}" type="presParOf" srcId="{E1DDAE0C-F0EE-4799-8129-4C01D5082C7A}" destId="{63B97123-955A-4A6D-A8A6-ABE22E432F76}" srcOrd="3" destOrd="0" presId="urn:microsoft.com/office/officeart/2005/8/layout/orgChart1"/>
    <dgm:cxn modelId="{6CA516E3-AFC2-43C1-972D-8E144FF334A6}" type="presParOf" srcId="{63B97123-955A-4A6D-A8A6-ABE22E432F76}" destId="{CE38B547-C2BF-4CA1-AE15-0DE4C6E9B902}" srcOrd="0" destOrd="0" presId="urn:microsoft.com/office/officeart/2005/8/layout/orgChart1"/>
    <dgm:cxn modelId="{B1088CA7-3C4C-435A-8A58-96673E37B8CF}" type="presParOf" srcId="{CE38B547-C2BF-4CA1-AE15-0DE4C6E9B902}" destId="{31EFA32E-4756-4F75-804E-BE95B5D1ED16}" srcOrd="0" destOrd="0" presId="urn:microsoft.com/office/officeart/2005/8/layout/orgChart1"/>
    <dgm:cxn modelId="{810502F8-74D5-44F3-91E0-E9F2BBCB60EC}" type="presParOf" srcId="{CE38B547-C2BF-4CA1-AE15-0DE4C6E9B902}" destId="{3852FE22-0359-4CFB-9623-C11A975EC31D}" srcOrd="1" destOrd="0" presId="urn:microsoft.com/office/officeart/2005/8/layout/orgChart1"/>
    <dgm:cxn modelId="{63120C69-D557-43BE-A159-B3139A309038}" type="presParOf" srcId="{63B97123-955A-4A6D-A8A6-ABE22E432F76}" destId="{BF648286-0856-4F81-B11D-7C43DF07DBAC}" srcOrd="1" destOrd="0" presId="urn:microsoft.com/office/officeart/2005/8/layout/orgChart1"/>
    <dgm:cxn modelId="{D7059FFA-2D16-41D8-A235-9307D17BABE1}" type="presParOf" srcId="{63B97123-955A-4A6D-A8A6-ABE22E432F76}" destId="{72A84D0C-49EB-43DB-8FD0-356ADC4050B0}" srcOrd="2" destOrd="0" presId="urn:microsoft.com/office/officeart/2005/8/layout/orgChart1"/>
    <dgm:cxn modelId="{69F96D26-EE2C-4716-8338-4D082BAC6C9A}" type="presParOf" srcId="{BBBCF184-40D6-4885-BA60-7D1D0390446E}" destId="{AA28DC20-9C57-4CEE-AF3E-D65428B79A8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CD1F8-7735-49F8-AE03-B443FEB6BA4C}">
      <dsp:nvSpPr>
        <dsp:cNvPr id="0" name=""/>
        <dsp:cNvSpPr/>
      </dsp:nvSpPr>
      <dsp:spPr>
        <a:xfrm>
          <a:off x="4565837" y="798283"/>
          <a:ext cx="2309741" cy="1317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4074"/>
              </a:lnTo>
              <a:lnTo>
                <a:pt x="2309741" y="884074"/>
              </a:lnTo>
              <a:lnTo>
                <a:pt x="2309741" y="1317722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4EBDE-6024-42FC-8420-7D851A6D3238}">
      <dsp:nvSpPr>
        <dsp:cNvPr id="0" name=""/>
        <dsp:cNvSpPr/>
      </dsp:nvSpPr>
      <dsp:spPr>
        <a:xfrm>
          <a:off x="2268420" y="798283"/>
          <a:ext cx="2297417" cy="1293335"/>
        </a:xfrm>
        <a:custGeom>
          <a:avLst/>
          <a:gdLst/>
          <a:ahLst/>
          <a:cxnLst/>
          <a:rect l="0" t="0" r="0" b="0"/>
          <a:pathLst>
            <a:path>
              <a:moveTo>
                <a:pt x="2297417" y="0"/>
              </a:moveTo>
              <a:lnTo>
                <a:pt x="2297417" y="859687"/>
              </a:lnTo>
              <a:lnTo>
                <a:pt x="0" y="859687"/>
              </a:lnTo>
              <a:lnTo>
                <a:pt x="0" y="129333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62201-2791-489F-A437-F20B54A5ACD6}">
      <dsp:nvSpPr>
        <dsp:cNvPr id="0" name=""/>
        <dsp:cNvSpPr/>
      </dsp:nvSpPr>
      <dsp:spPr>
        <a:xfrm>
          <a:off x="0" y="0"/>
          <a:ext cx="9131675" cy="7982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Ko‘makchilar</a:t>
          </a:r>
          <a:endParaRPr lang="ru-RU" sz="4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9131675" cy="798283"/>
      </dsp:txXfrm>
    </dsp:sp>
    <dsp:sp modelId="{03EB6B9D-D230-4C4E-AC0C-46BCA1F74073}">
      <dsp:nvSpPr>
        <dsp:cNvPr id="0" name=""/>
        <dsp:cNvSpPr/>
      </dsp:nvSpPr>
      <dsp:spPr>
        <a:xfrm>
          <a:off x="203430" y="2091619"/>
          <a:ext cx="4129980" cy="206499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Sof</a:t>
          </a:r>
          <a:r>
            <a:rPr lang="en-US" sz="3000" b="1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ko‘makchilar</a:t>
          </a:r>
          <a:r>
            <a:rPr lang="en-US" sz="3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mustaqil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ma’no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anglatmaydi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kelishik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qo‘shimchalariga</a:t>
          </a:r>
          <a:r>
            <a:rPr lang="en-US" sz="3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yaqin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turadi</a:t>
          </a:r>
          <a:r>
            <a:rPr lang="en-US" sz="3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</a:t>
          </a:r>
          <a:endParaRPr lang="en-US" sz="30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203430" y="2091619"/>
        <a:ext cx="4129980" cy="2064990"/>
      </dsp:txXfrm>
    </dsp:sp>
    <dsp:sp modelId="{31EFA32E-4756-4F75-804E-BE95B5D1ED16}">
      <dsp:nvSpPr>
        <dsp:cNvPr id="0" name=""/>
        <dsp:cNvSpPr/>
      </dsp:nvSpPr>
      <dsp:spPr>
        <a:xfrm>
          <a:off x="4810588" y="2116006"/>
          <a:ext cx="4129980" cy="206499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Vazifadosh</a:t>
          </a:r>
          <a:r>
            <a:rPr lang="en-US" sz="3000" b="1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ko‘makchilar</a:t>
          </a:r>
          <a:r>
            <a:rPr lang="en-US" sz="3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bir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o‘rinda</a:t>
          </a:r>
          <a:r>
            <a:rPr lang="en-US" sz="3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ko‘makchi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bir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o‘rinda</a:t>
          </a:r>
          <a:r>
            <a:rPr lang="en-US" sz="3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mustaqil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so‘z</a:t>
          </a:r>
          <a:r>
            <a:rPr lang="en-US" sz="3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bo‘lib</a:t>
          </a:r>
          <a:r>
            <a:rPr lang="en-US" sz="3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kelishi</a:t>
          </a:r>
          <a:r>
            <a:rPr lang="en-US" sz="30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mumkin</a:t>
          </a:r>
          <a:r>
            <a:rPr lang="en-US" sz="3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30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10588" y="2116006"/>
        <a:ext cx="4129980" cy="2064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53028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2032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0259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6357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3231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2780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089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52868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02831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5695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1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1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1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9525" y="-9525"/>
            <a:ext cx="9159240" cy="5161598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6094742" y="3845900"/>
            <a:ext cx="2972693" cy="644075"/>
          </a:xfrm>
        </p:spPr>
        <p:txBody>
          <a:bodyPr rtlCol="0" anchor="ctr" anchorCtr="0">
            <a:normAutofit/>
          </a:bodyPr>
          <a:lstStyle>
            <a:lvl1pPr marL="0" indent="0" algn="l">
              <a:buNone/>
              <a:defRPr sz="19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ru-RU" noProof="0"/>
              <a:t>ЩЕЛКНИТЕ, ЧТОБЫ ИЗМЕНИТЬ ОБРАЗЕЦ</a:t>
            </a:r>
          </a:p>
        </p:txBody>
      </p:sp>
      <p:sp>
        <p:nvSpPr>
          <p:cNvPr id="42" name="Рисунок 26">
            <a:extLst>
              <a:ext uri="{FF2B5EF4-FFF2-40B4-BE49-F238E27FC236}">
                <a16:creationId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8" y="836311"/>
            <a:ext cx="4672993" cy="398595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5446838" y="2044605"/>
            <a:ext cx="3638514" cy="1370302"/>
          </a:xfrm>
        </p:spPr>
        <p:txBody>
          <a:bodyPr rtlCol="0" anchor="ctr" anchorCtr="0">
            <a:normAutofit/>
          </a:bodyPr>
          <a:lstStyle>
            <a:lvl1pPr algn="l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45" name="Текст 44">
            <a:extLst>
              <a:ext uri="{FF2B5EF4-FFF2-40B4-BE49-F238E27FC236}">
                <a16:creationId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7178791" y="435498"/>
            <a:ext cx="1043831" cy="644128"/>
          </a:xfrm>
        </p:spPr>
        <p:txBody>
          <a:bodyPr rtlCol="0">
            <a:normAutofit/>
          </a:bodyPr>
          <a:lstStyle>
            <a:lvl1pPr marL="0" indent="0" algn="ctr">
              <a:buNone/>
              <a:defRPr sz="195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МЕСЯЦ</a:t>
            </a:r>
            <a:br>
              <a:rPr lang="ru-RU" noProof="0"/>
            </a:br>
            <a:r>
              <a:rPr lang="ru-RU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195468846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485180" y="390080"/>
            <a:ext cx="7664542" cy="476295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Рисунок 15">
            <a:extLst>
              <a:ext uri="{FF2B5EF4-FFF2-40B4-BE49-F238E27FC236}">
                <a16:creationId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485680" y="594913"/>
            <a:ext cx="6658320" cy="4548587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02618" y="751118"/>
            <a:ext cx="3048813" cy="525632"/>
          </a:xfrm>
        </p:spPr>
        <p:txBody>
          <a:bodyPr rtlCol="0">
            <a:norm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</p:spTree>
    <p:extLst>
      <p:ext uri="{BB962C8B-B14F-4D97-AF65-F5344CB8AC3E}">
        <p14:creationId xmlns:p14="http://schemas.microsoft.com/office/powerpoint/2010/main" val="239490966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афический объект 16">
            <a:extLst>
              <a:ext uri="{FF2B5EF4-FFF2-40B4-BE49-F238E27FC236}">
                <a16:creationId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8" name="Полилиния: Фигура 7">
              <a:extLst>
                <a:ext uri="{FF2B5EF4-FFF2-40B4-BE49-F238E27FC236}">
                  <a16:creationId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9" name="Полилиния: Фигура 8">
              <a:extLst>
                <a:ext uri="{FF2B5EF4-FFF2-40B4-BE49-F238E27FC236}">
                  <a16:creationId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1831785"/>
            <a:ext cx="2935224" cy="6035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34583" y="731161"/>
            <a:ext cx="2950215" cy="550811"/>
          </a:xfrm>
        </p:spPr>
        <p:txBody>
          <a:bodyPr rtlCol="0"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1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6743" y="2544467"/>
            <a:ext cx="2934891" cy="1687116"/>
          </a:xfrm>
        </p:spPr>
        <p:txBody>
          <a:bodyPr rtlCol="0">
            <a:normAutofit/>
          </a:bodyPr>
          <a:lstStyle>
            <a:lvl1pPr marL="135000" indent="-135000">
              <a:spcBef>
                <a:spcPts val="450"/>
              </a:spcBef>
              <a:buClr>
                <a:schemeClr val="accent2"/>
              </a:buClr>
              <a:defRPr sz="1200" b="0"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19" name="Графический объект 17">
            <a:extLst>
              <a:ext uri="{FF2B5EF4-FFF2-40B4-BE49-F238E27FC236}">
                <a16:creationId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4148043" y="0"/>
            <a:ext cx="4755490" cy="4822200"/>
            <a:chOff x="5530724" y="0"/>
            <a:chExt cx="6340653" cy="6429600"/>
          </a:xfrm>
        </p:grpSpPr>
        <p:sp>
          <p:nvSpPr>
            <p:cNvPr id="20" name="Полилиния: Фигура 19">
              <a:extLst>
                <a:ext uri="{FF2B5EF4-FFF2-40B4-BE49-F238E27FC236}">
                  <a16:creationId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1" name="Полилиния: Фигура 20">
              <a:extLst>
                <a:ext uri="{FF2B5EF4-FFF2-40B4-BE49-F238E27FC236}">
                  <a16:creationId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2" name="Полилиния: фигура 21">
              <a:extLst>
                <a:ext uri="{FF2B5EF4-FFF2-40B4-BE49-F238E27FC236}">
                  <a16:creationId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 rot="720000">
            <a:off x="4788141" y="157143"/>
            <a:ext cx="3485774" cy="4104076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374828725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афический объект 16">
            <a:extLst>
              <a:ext uri="{FF2B5EF4-FFF2-40B4-BE49-F238E27FC236}">
                <a16:creationId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9" name="Полилиния: Фигура 8">
              <a:extLst>
                <a:ext uri="{FF2B5EF4-FFF2-40B4-BE49-F238E27FC236}">
                  <a16:creationId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5" name="Дата 4">
            <a:extLst>
              <a:ext uri="{FF2B5EF4-FFF2-40B4-BE49-F238E27FC236}">
                <a16:creationId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5491258" y="440397"/>
            <a:ext cx="3663985" cy="1224492"/>
            <a:chOff x="-26126" y="587196"/>
            <a:chExt cx="4885313" cy="1632656"/>
          </a:xfrm>
        </p:grpSpPr>
        <p:sp>
          <p:nvSpPr>
            <p:cNvPr id="11" name="Графический объект 23">
              <a:extLst>
                <a:ext uri="{FF2B5EF4-FFF2-40B4-BE49-F238E27FC236}">
                  <a16:creationId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2" name="Графический объект 6">
              <a:extLst>
                <a:ext uri="{FF2B5EF4-FFF2-40B4-BE49-F238E27FC236}">
                  <a16:creationId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5516134" y="671445"/>
            <a:ext cx="3551594" cy="759437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2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59290" y="1831785"/>
            <a:ext cx="2935224" cy="603504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Текст 16">
            <a:extLst>
              <a:ext uri="{FF2B5EF4-FFF2-40B4-BE49-F238E27FC236}">
                <a16:creationId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9631" y="2550968"/>
            <a:ext cx="3260950" cy="519971"/>
          </a:xfrm>
        </p:spPr>
        <p:txBody>
          <a:bodyPr rtlCol="0">
            <a:normAutofit/>
          </a:bodyPr>
          <a:lstStyle>
            <a:lvl1pPr marL="0" indent="0">
              <a:spcBef>
                <a:spcPts val="450"/>
              </a:spcBef>
              <a:buClr>
                <a:schemeClr val="accent2"/>
              </a:buClr>
              <a:buNone/>
              <a:defRPr sz="1200">
                <a:solidFill>
                  <a:schemeClr val="accent4"/>
                </a:solidFill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0" name="Текст 16">
            <a:extLst>
              <a:ext uri="{FF2B5EF4-FFF2-40B4-BE49-F238E27FC236}">
                <a16:creationId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99631" y="3150232"/>
            <a:ext cx="3260950" cy="1056557"/>
          </a:xfrm>
        </p:spPr>
        <p:txBody>
          <a:bodyPr rtlCol="0">
            <a:normAutofit/>
          </a:bodyPr>
          <a:lstStyle>
            <a:lvl1pPr marL="135000" indent="-135000">
              <a:spcBef>
                <a:spcPts val="450"/>
              </a:spcBef>
              <a:buClr>
                <a:schemeClr val="accent2"/>
              </a:buClr>
              <a:defRPr sz="1200">
                <a:solidFill>
                  <a:schemeClr val="accent4"/>
                </a:solidFill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22" name="Графический объект 20">
            <a:extLst>
              <a:ext uri="{FF2B5EF4-FFF2-40B4-BE49-F238E27FC236}">
                <a16:creationId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9500" y="-9500"/>
            <a:ext cx="4814228" cy="4620689"/>
            <a:chOff x="-12667" y="-12667"/>
            <a:chExt cx="6418971" cy="6160919"/>
          </a:xfrm>
        </p:grpSpPr>
        <p:sp>
          <p:nvSpPr>
            <p:cNvPr id="23" name="Полилиния: Фигура 22">
              <a:extLst>
                <a:ext uri="{FF2B5EF4-FFF2-40B4-BE49-F238E27FC236}">
                  <a16:creationId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4" name="Полилиния: Фигура 23">
              <a:extLst>
                <a:ext uri="{FF2B5EF4-FFF2-40B4-BE49-F238E27FC236}">
                  <a16:creationId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7" name="Рисунок 26">
            <a:extLst>
              <a:ext uri="{FF2B5EF4-FFF2-40B4-BE49-F238E27FC236}">
                <a16:creationId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521" y="0"/>
            <a:ext cx="4549475" cy="4016869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8103728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афический объект 16">
            <a:extLst>
              <a:ext uri="{FF2B5EF4-FFF2-40B4-BE49-F238E27FC236}">
                <a16:creationId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9" name="Полилиния: Фигура 18">
              <a:extLst>
                <a:ext uri="{FF2B5EF4-FFF2-40B4-BE49-F238E27FC236}">
                  <a16:creationId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0" name="Полилиния: Фигура 19">
              <a:extLst>
                <a:ext uri="{FF2B5EF4-FFF2-40B4-BE49-F238E27FC236}">
                  <a16:creationId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74554" y="1985962"/>
            <a:ext cx="3445200" cy="450056"/>
          </a:xfrm>
        </p:spPr>
        <p:txBody>
          <a:bodyPr rtlCol="0" anchor="b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2604" y="2436019"/>
            <a:ext cx="3430004" cy="1733904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200">
                <a:latin typeface="+mn-lt"/>
              </a:defRPr>
            </a:lvl1pPr>
            <a:lvl2pPr>
              <a:buClr>
                <a:schemeClr val="accent2"/>
              </a:buClr>
              <a:defRPr sz="1200">
                <a:latin typeface="+mn-lt"/>
              </a:defRPr>
            </a:lvl2pPr>
            <a:lvl3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2921" y="636987"/>
            <a:ext cx="2942474" cy="78186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Сравнение</a:t>
            </a:r>
          </a:p>
        </p:txBody>
      </p:sp>
      <p:sp>
        <p:nvSpPr>
          <p:cNvPr id="15" name="Текст 2">
            <a:extLst>
              <a:ext uri="{FF2B5EF4-FFF2-40B4-BE49-F238E27FC236}">
                <a16:creationId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655523" y="1985962"/>
            <a:ext cx="3807008" cy="450056"/>
          </a:xfrm>
        </p:spPr>
        <p:txBody>
          <a:bodyPr rtlCol="0" anchor="b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16" name="Объект 3">
            <a:extLst>
              <a:ext uri="{FF2B5EF4-FFF2-40B4-BE49-F238E27FC236}">
                <a16:creationId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655523" y="2436019"/>
            <a:ext cx="3805058" cy="1733904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200">
                <a:latin typeface="+mn-lt"/>
              </a:defRPr>
            </a:lvl1pPr>
            <a:lvl2pPr>
              <a:buClr>
                <a:schemeClr val="accent2"/>
              </a:buClr>
              <a:defRPr sz="1200">
                <a:latin typeface="+mn-lt"/>
              </a:defRPr>
            </a:lvl2pPr>
            <a:lvl3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257675" y="1030966"/>
            <a:ext cx="3902202" cy="836676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Полилиния: фигура 21">
            <a:extLst>
              <a:ext uri="{FF2B5EF4-FFF2-40B4-BE49-F238E27FC236}">
                <a16:creationId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3150676" y="4244095"/>
            <a:ext cx="1381544" cy="905149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3" name="Полилиния: Фигура 22">
            <a:extLst>
              <a:ext uri="{FF2B5EF4-FFF2-40B4-BE49-F238E27FC236}">
                <a16:creationId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3305029" y="4143099"/>
            <a:ext cx="1533989" cy="1009956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1825755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8403" y="632030"/>
            <a:ext cx="2970533" cy="79613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диаграммы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2066834"/>
            <a:ext cx="2043684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3" name="Диаграмма 21">
            <a:extLst>
              <a:ext uri="{FF2B5EF4-FFF2-40B4-BE49-F238E27FC236}">
                <a16:creationId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3869531" y="1010842"/>
            <a:ext cx="4591050" cy="30682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диаграмму</a:t>
            </a:r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30634393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таблиц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8403" y="632030"/>
            <a:ext cx="2970533" cy="79613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таблицы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2485932"/>
            <a:ext cx="2400300" cy="1275588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5" name="Таблица 14">
            <a:extLst>
              <a:ext uri="{FF2B5EF4-FFF2-40B4-BE49-F238E27FC236}">
                <a16:creationId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3869531" y="1010842"/>
            <a:ext cx="4591050" cy="30682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таблицу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1981447" y="4244095"/>
            <a:ext cx="1381544" cy="905149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135800" y="4143099"/>
            <a:ext cx="1533989" cy="1009956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1525360863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афический объект 16">
            <a:extLst>
              <a:ext uri="{FF2B5EF4-FFF2-40B4-BE49-F238E27FC236}">
                <a16:creationId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7" name="Полилиния: Фигура 6">
              <a:extLst>
                <a:ext uri="{FF2B5EF4-FFF2-40B4-BE49-F238E27FC236}">
                  <a16:creationId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8" name="Полилиния: Фигура 7">
              <a:extLst>
                <a:ext uri="{FF2B5EF4-FFF2-40B4-BE49-F238E27FC236}">
                  <a16:creationId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9" name="Графический объект 4">
            <a:extLst>
              <a:ext uri="{FF2B5EF4-FFF2-40B4-BE49-F238E27FC236}">
                <a16:creationId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2325757" y="-9520"/>
            <a:ext cx="6821106" cy="4267426"/>
            <a:chOff x="227974" y="-12694"/>
            <a:chExt cx="11967843" cy="5689901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6" name="Текст 3">
            <a:extLst>
              <a:ext uri="{FF2B5EF4-FFF2-40B4-BE49-F238E27FC236}">
                <a16:creationId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71227" y="1712213"/>
            <a:ext cx="2291684" cy="255203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1500" b="1">
                <a:solidFill>
                  <a:schemeClr val="bg1"/>
                </a:solidFill>
              </a:defRPr>
            </a:lvl1pPr>
          </a:lstStyle>
          <a:p>
            <a:pPr marL="171450" lvl="0" indent="-171450" rtl="0"/>
            <a:r>
              <a:rPr lang="ru-RU" noProof="0"/>
              <a:t>ОБРАЗЕЦ ТЕКСТА</a:t>
            </a:r>
          </a:p>
        </p:txBody>
      </p:sp>
      <p:sp>
        <p:nvSpPr>
          <p:cNvPr id="20" name="Рисунок 19">
            <a:extLst>
              <a:ext uri="{FF2B5EF4-FFF2-40B4-BE49-F238E27FC236}">
                <a16:creationId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2777983" y="1"/>
            <a:ext cx="6371261" cy="4264248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5" name="Заголовок 22">
            <a:extLst>
              <a:ext uri="{FF2B5EF4-FFF2-40B4-BE49-F238E27FC236}">
                <a16:creationId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45874" y="689344"/>
            <a:ext cx="2917916" cy="818962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Большое изображение</a:t>
            </a:r>
          </a:p>
        </p:txBody>
      </p:sp>
    </p:spTree>
    <p:extLst>
      <p:ext uri="{BB962C8B-B14F-4D97-AF65-F5344CB8AC3E}">
        <p14:creationId xmlns:p14="http://schemas.microsoft.com/office/powerpoint/2010/main" val="1745745866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идео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афический объект 16">
            <a:extLst>
              <a:ext uri="{FF2B5EF4-FFF2-40B4-BE49-F238E27FC236}">
                <a16:creationId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83814" y="4036631"/>
            <a:ext cx="2976372" cy="624078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rtlCol="0" anchor="ctr" anchorCtr="0">
            <a:normAutofit/>
          </a:bodyPr>
          <a:lstStyle>
            <a:lvl1pPr algn="l">
              <a:defRPr sz="15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Замещающее медиа 12">
            <a:extLst>
              <a:ext uri="{FF2B5EF4-FFF2-40B4-BE49-F238E27FC236}">
                <a16:creationId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1307592" y="834783"/>
            <a:ext cx="6528816" cy="3038094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медиа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9547" y="2292413"/>
            <a:ext cx="982195" cy="352827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9546" y="2246641"/>
            <a:ext cx="1144304" cy="55308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r>
              <a:rPr lang="ru-RU" sz="1013" noProof="0"/>
              <a:t> </a:t>
            </a:r>
          </a:p>
        </p:txBody>
      </p:sp>
      <p:sp>
        <p:nvSpPr>
          <p:cNvPr id="19" name="Полилиния: Фигура 18">
            <a:extLst>
              <a:ext uri="{FF2B5EF4-FFF2-40B4-BE49-F238E27FC236}">
                <a16:creationId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8094036" y="-9546"/>
            <a:ext cx="1048946" cy="12491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8014842" y="-9546"/>
            <a:ext cx="1134769" cy="1487596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600807235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благодарнос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Графический объект 35">
            <a:extLst>
              <a:ext uri="{FF2B5EF4-FFF2-40B4-BE49-F238E27FC236}">
                <a16:creationId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>
            <a:off x="5008877" y="1072640"/>
            <a:ext cx="4144656" cy="1960386"/>
            <a:chOff x="6678503" y="665690"/>
            <a:chExt cx="5526208" cy="2613848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4" name="Полилиния: Фигура 13">
            <a:extLst>
              <a:ext uri="{FF2B5EF4-FFF2-40B4-BE49-F238E27FC236}">
                <a16:creationId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4414822" y="3930402"/>
            <a:ext cx="1114535" cy="121932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0" name="Полилиния: Фигура 9">
            <a:extLst>
              <a:ext uri="{FF2B5EF4-FFF2-40B4-BE49-F238E27FC236}">
                <a16:creationId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9976" y="223860"/>
            <a:ext cx="2009973" cy="571556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5814182" y="3074636"/>
            <a:ext cx="3334079" cy="828757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Полилиния: Фигура 8">
            <a:extLst>
              <a:ext uri="{FF2B5EF4-FFF2-40B4-BE49-F238E27FC236}">
                <a16:creationId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9976" y="178135"/>
            <a:ext cx="2171914" cy="7716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Полилиния: Фигура 12">
            <a:extLst>
              <a:ext uri="{FF2B5EF4-FFF2-40B4-BE49-F238E27FC236}">
                <a16:creationId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4525323" y="3840859"/>
            <a:ext cx="1286002" cy="1305053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5" name="Полилиния: Фигура 14">
            <a:extLst>
              <a:ext uri="{FF2B5EF4-FFF2-40B4-BE49-F238E27FC236}">
                <a16:creationId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6171406" y="2637643"/>
            <a:ext cx="2981618" cy="1247898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1" name="Заголовок 1">
            <a:extLst>
              <a:ext uri="{FF2B5EF4-FFF2-40B4-BE49-F238E27FC236}">
                <a16:creationId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5541446" y="1533815"/>
            <a:ext cx="3615914" cy="994172"/>
          </a:xfrm>
        </p:spPr>
        <p:txBody>
          <a:bodyPr rtlCol="0">
            <a:normAutofit/>
          </a:bodyPr>
          <a:lstStyle>
            <a:lvl1pPr algn="ctr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Спасибо за внимание!</a:t>
            </a:r>
          </a:p>
        </p:txBody>
      </p:sp>
      <p:grpSp>
        <p:nvGrpSpPr>
          <p:cNvPr id="23" name="Графический объект 21">
            <a:extLst>
              <a:ext uri="{FF2B5EF4-FFF2-40B4-BE49-F238E27FC236}">
                <a16:creationId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9500" y="538600"/>
            <a:ext cx="4833257" cy="4609671"/>
            <a:chOff x="-12667" y="718133"/>
            <a:chExt cx="6444343" cy="6146228"/>
          </a:xfrm>
        </p:grpSpPr>
        <p:sp>
          <p:nvSpPr>
            <p:cNvPr id="24" name="Полилиния: Фигура 23">
              <a:extLst>
                <a:ext uri="{FF2B5EF4-FFF2-40B4-BE49-F238E27FC236}">
                  <a16:creationId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0" name="Рисунок 28">
            <a:extLst>
              <a:ext uri="{FF2B5EF4-FFF2-40B4-BE49-F238E27FC236}">
                <a16:creationId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200" y="822222"/>
            <a:ext cx="4539414" cy="394488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5" name="Текст 34">
            <a:extLst>
              <a:ext uri="{FF2B5EF4-FFF2-40B4-BE49-F238E27FC236}">
                <a16:creationId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720000">
            <a:off x="6394874" y="3039658"/>
            <a:ext cx="2767220" cy="482204"/>
          </a:xfrm>
        </p:spPr>
        <p:txBody>
          <a:bodyPr rtlCol="0" anchor="ctr" anchorCtr="0">
            <a:noAutofit/>
          </a:bodyPr>
          <a:lstStyle>
            <a:lvl1pPr marL="0" indent="0">
              <a:buNone/>
              <a:defRPr sz="1950" b="1">
                <a:solidFill>
                  <a:schemeClr val="bg1"/>
                </a:solidFill>
              </a:defRPr>
            </a:lvl1pPr>
            <a:lvl2pPr marL="342900" indent="0">
              <a:buNone/>
              <a:defRPr sz="1950">
                <a:solidFill>
                  <a:schemeClr val="bg1"/>
                </a:solidFill>
              </a:defRPr>
            </a:lvl2pPr>
            <a:lvl3pPr marL="685800" indent="0">
              <a:buNone/>
              <a:defRPr sz="1950">
                <a:solidFill>
                  <a:schemeClr val="bg1"/>
                </a:solidFill>
              </a:defRPr>
            </a:lvl3pPr>
            <a:lvl4pPr marL="1028700" indent="0">
              <a:buNone/>
              <a:defRPr sz="1950">
                <a:solidFill>
                  <a:schemeClr val="bg1"/>
                </a:solidFill>
              </a:defRPr>
            </a:lvl4pPr>
            <a:lvl5pPr marL="1371600" indent="0">
              <a:buNone/>
              <a:defRPr sz="195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57908310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9525" y="-9525"/>
            <a:ext cx="9159240" cy="5161598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472832" y="2114247"/>
            <a:ext cx="3638514" cy="1370302"/>
          </a:xfrm>
        </p:spPr>
        <p:txBody>
          <a:bodyPr rtlCol="0" anchor="ctr" anchorCtr="0">
            <a:normAutofit/>
          </a:bodyPr>
          <a:lstStyle>
            <a:lvl1pPr algn="l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23" name="Подзаголовок 2">
            <a:extLst>
              <a:ext uri="{FF2B5EF4-FFF2-40B4-BE49-F238E27FC236}">
                <a16:creationId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5306909" y="2119882"/>
            <a:ext cx="3731731" cy="1241822"/>
          </a:xfrm>
        </p:spPr>
        <p:txBody>
          <a:bodyPr rtlCol="0"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688625572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485180" y="390080"/>
            <a:ext cx="7664542" cy="476295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1013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02618" y="751118"/>
            <a:ext cx="3048813" cy="525632"/>
          </a:xfrm>
        </p:spPr>
        <p:txBody>
          <a:bodyPr rtlCol="0">
            <a:norm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sp>
        <p:nvSpPr>
          <p:cNvPr id="21" name="Текст 2">
            <a:extLst>
              <a:ext uri="{FF2B5EF4-FFF2-40B4-BE49-F238E27FC236}">
                <a16:creationId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70806" y="2509500"/>
            <a:ext cx="5489775" cy="1125140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1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86572966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419" y="1369219"/>
            <a:ext cx="7831931" cy="326350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531059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17" name="Объект 2">
            <a:extLst>
              <a:ext uri="{FF2B5EF4-FFF2-40B4-BE49-F238E27FC236}">
                <a16:creationId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298206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8" name="Объект 3">
            <a:extLst>
              <a:ext uri="{FF2B5EF4-FFF2-40B4-BE49-F238E27FC236}">
                <a16:creationId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298206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69238998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4403" y="234069"/>
            <a:ext cx="3293393" cy="102609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457017"/>
            <a:ext cx="3868340" cy="421789"/>
          </a:xfrm>
        </p:spPr>
        <p:txBody>
          <a:bodyPr rtlCol="0" anchor="b"/>
          <a:lstStyle>
            <a:lvl1pPr marL="0" indent="0"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Объект 3">
            <a:extLst>
              <a:ext uri="{FF2B5EF4-FFF2-40B4-BE49-F238E27FC236}">
                <a16:creationId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978573"/>
            <a:ext cx="3868340" cy="2388476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9" name="Текст 4">
            <a:extLst>
              <a:ext uri="{FF2B5EF4-FFF2-40B4-BE49-F238E27FC236}">
                <a16:creationId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457017"/>
            <a:ext cx="3887391" cy="421789"/>
          </a:xfrm>
        </p:spPr>
        <p:txBody>
          <a:bodyPr rtlCol="0" anchor="b"/>
          <a:lstStyle>
            <a:lvl1pPr marL="0" indent="0"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0" name="Объект 5">
            <a:extLst>
              <a:ext uri="{FF2B5EF4-FFF2-40B4-BE49-F238E27FC236}">
                <a16:creationId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978573"/>
            <a:ext cx="3887391" cy="2388476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876611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5009" y="1010842"/>
            <a:ext cx="4629150" cy="3247904"/>
          </a:xfrm>
        </p:spPr>
        <p:txBody>
          <a:bodyPr rtlCol="0"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9" name="Текст 3">
            <a:extLst>
              <a:ext uri="{FF2B5EF4-FFF2-40B4-BE49-F238E27FC236}">
                <a16:creationId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104697"/>
            <a:ext cx="2949178" cy="2154049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643121" y="541030"/>
            <a:ext cx="2938979" cy="99417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97409096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7" name="Рисунок 2">
            <a:extLst>
              <a:ext uri="{FF2B5EF4-FFF2-40B4-BE49-F238E27FC236}">
                <a16:creationId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3887391" y="1010842"/>
            <a:ext cx="4629150" cy="3247904"/>
          </a:xfrm>
        </p:spPr>
        <p:txBody>
          <a:bodyPr rtlCol="0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8" name="Текст 3">
            <a:extLst>
              <a:ext uri="{FF2B5EF4-FFF2-40B4-BE49-F238E27FC236}">
                <a16:creationId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952701"/>
            <a:ext cx="2949178" cy="230604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None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643239" y="543847"/>
            <a:ext cx="2874959" cy="99417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07304786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556690885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</p:spTree>
    <p:extLst>
      <p:ext uri="{BB962C8B-B14F-4D97-AF65-F5344CB8AC3E}">
        <p14:creationId xmlns:p14="http://schemas.microsoft.com/office/powerpoint/2010/main" val="3600780369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Вручную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рафический объект 2">
            <a:extLst>
              <a:ext uri="{FF2B5EF4-FFF2-40B4-BE49-F238E27FC236}">
                <a16:creationId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9583" y="322338"/>
            <a:ext cx="5704724" cy="111801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3" name="Текст 21">
            <a:extLst>
              <a:ext uri="{FF2B5EF4-FFF2-40B4-BE49-F238E27FC236}">
                <a16:creationId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422002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1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9397" y="1566068"/>
            <a:ext cx="2327333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3" name="Текст 21">
            <a:extLst>
              <a:ext uri="{FF2B5EF4-FFF2-40B4-BE49-F238E27FC236}">
                <a16:creationId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3450" y="1422002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2</a:t>
            </a:r>
          </a:p>
        </p:txBody>
      </p:sp>
      <p:sp>
        <p:nvSpPr>
          <p:cNvPr id="34" name="Текст 24">
            <a:extLst>
              <a:ext uri="{FF2B5EF4-FFF2-40B4-BE49-F238E27FC236}">
                <a16:creationId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2202" y="1566068"/>
            <a:ext cx="1682939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7" name="Текст 21">
            <a:extLst>
              <a:ext uri="{FF2B5EF4-FFF2-40B4-BE49-F238E27FC236}">
                <a16:creationId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18035" y="1435337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3</a:t>
            </a:r>
          </a:p>
        </p:txBody>
      </p:sp>
      <p:sp>
        <p:nvSpPr>
          <p:cNvPr id="38" name="Текст 24">
            <a:extLst>
              <a:ext uri="{FF2B5EF4-FFF2-40B4-BE49-F238E27FC236}">
                <a16:creationId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6787" y="1579402"/>
            <a:ext cx="2219337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0" name="Текст 24">
            <a:extLst>
              <a:ext uri="{FF2B5EF4-FFF2-40B4-BE49-F238E27FC236}">
                <a16:creationId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68793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3" name="Текст 24">
            <a:extLst>
              <a:ext uri="{FF2B5EF4-FFF2-40B4-BE49-F238E27FC236}">
                <a16:creationId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42761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5" name="Текст 24">
            <a:extLst>
              <a:ext uri="{FF2B5EF4-FFF2-40B4-BE49-F238E27FC236}">
                <a16:creationId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96095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6" name="Текст 24">
            <a:extLst>
              <a:ext uri="{FF2B5EF4-FFF2-40B4-BE49-F238E27FC236}">
                <a16:creationId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907717" y="2206523"/>
            <a:ext cx="2638408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8" name="Текст 24">
            <a:extLst>
              <a:ext uri="{FF2B5EF4-FFF2-40B4-BE49-F238E27FC236}">
                <a16:creationId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8792" y="4205661"/>
            <a:ext cx="2547938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9" name="Текст 24">
            <a:extLst>
              <a:ext uri="{FF2B5EF4-FFF2-40B4-BE49-F238E27FC236}">
                <a16:creationId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596094" y="3682376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0" name="Текст 24">
            <a:extLst>
              <a:ext uri="{FF2B5EF4-FFF2-40B4-BE49-F238E27FC236}">
                <a16:creationId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918035" y="3682376"/>
            <a:ext cx="2019704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5" name="Рисунок 12">
            <a:extLst>
              <a:ext uri="{FF2B5EF4-FFF2-40B4-BE49-F238E27FC236}">
                <a16:creationId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68792" y="2862335"/>
            <a:ext cx="1227582" cy="1213866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6" name="Рисунок 12">
            <a:extLst>
              <a:ext uri="{FF2B5EF4-FFF2-40B4-BE49-F238E27FC236}">
                <a16:creationId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1942761" y="2862335"/>
            <a:ext cx="1227582" cy="1213866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7" name="Рисунок 12">
            <a:extLst>
              <a:ext uri="{FF2B5EF4-FFF2-40B4-BE49-F238E27FC236}">
                <a16:creationId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3596095" y="2862335"/>
            <a:ext cx="1536192" cy="672084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8" name="Рисунок 9">
            <a:extLst>
              <a:ext uri="{FF2B5EF4-FFF2-40B4-BE49-F238E27FC236}">
                <a16:creationId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5907716" y="2898429"/>
            <a:ext cx="1110996" cy="569214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73844"/>
            <a:ext cx="5932170" cy="802386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Как использовать этот шаблон</a:t>
            </a:r>
          </a:p>
        </p:txBody>
      </p:sp>
    </p:spTree>
    <p:extLst>
      <p:ext uri="{BB962C8B-B14F-4D97-AF65-F5344CB8AC3E}">
        <p14:creationId xmlns:p14="http://schemas.microsoft.com/office/powerpoint/2010/main" val="159703389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Текст 77">
            <a:extLst>
              <a:ext uri="{FF2B5EF4-FFF2-40B4-BE49-F238E27FC236}">
                <a16:creationId xmlns:a16="http://schemas.microsoft.com/office/drawing/2014/main" id="{0B092376-293D-814E-8504-10AD3FC6C3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4275" y="690665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1" name="Текст 77">
            <a:extLst>
              <a:ext uri="{FF2B5EF4-FFF2-40B4-BE49-F238E27FC236}">
                <a16:creationId xmlns:a16="http://schemas.microsoft.com/office/drawing/2014/main" id="{B0998207-3F3B-9940-9A4A-F5C7E11A0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87529" y="915052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2" name="Текст 77">
            <a:extLst>
              <a:ext uri="{FF2B5EF4-FFF2-40B4-BE49-F238E27FC236}">
                <a16:creationId xmlns:a16="http://schemas.microsoft.com/office/drawing/2014/main" id="{9A62C131-98B4-A846-AE6C-DF6B5A743E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79124" y="1206619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4" name="Текст 83">
            <a:extLst>
              <a:ext uri="{FF2B5EF4-FFF2-40B4-BE49-F238E27FC236}">
                <a16:creationId xmlns:a16="http://schemas.microsoft.com/office/drawing/2014/main" id="{C87789DE-8F91-E44E-96BE-12C0559F6F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99217" y="1702348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rgbClr val="FFFFFF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5" name="Текст 83">
            <a:extLst>
              <a:ext uri="{FF2B5EF4-FFF2-40B4-BE49-F238E27FC236}">
                <a16:creationId xmlns:a16="http://schemas.microsoft.com/office/drawing/2014/main" id="{D5C13B08-1AEA-0541-B928-190FE4F59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25706" y="1969215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6" name="Текст 83">
            <a:extLst>
              <a:ext uri="{FF2B5EF4-FFF2-40B4-BE49-F238E27FC236}">
                <a16:creationId xmlns:a16="http://schemas.microsoft.com/office/drawing/2014/main" id="{9A0A668D-AC6C-0847-B1DA-2DF3A211D5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64193" y="2271676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rgbClr val="FFFFFF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90" name="Текст 89">
            <a:extLst>
              <a:ext uri="{FF2B5EF4-FFF2-40B4-BE49-F238E27FC236}">
                <a16:creationId xmlns:a16="http://schemas.microsoft.com/office/drawing/2014/main" id="{91BB790C-6BC5-134B-A8A8-83ECB5114A6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71019" y="3376858"/>
            <a:ext cx="3602665" cy="341632"/>
          </a:xfrm>
          <a:noFill/>
          <a:scene3d>
            <a:camera prst="orthographicFront">
              <a:rot lat="1980000" lon="1800000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 algn="ctr">
              <a:buNone/>
              <a:defRPr lang="en-US" sz="1800" dirty="0" smtClean="0">
                <a:solidFill>
                  <a:srgbClr val="000000"/>
                </a:solidFill>
                <a:latin typeface="+mj-lt"/>
              </a:defRPr>
            </a:lvl1pPr>
          </a:lstStyle>
          <a:p>
            <a:pPr marL="0" lvl="0" rtl="0"/>
            <a:r>
              <a:rPr lang="ru-RU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776898-FCE7-274A-A10F-DC97B30F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3886201"/>
            <a:ext cx="2286000" cy="770435"/>
          </a:xfrm>
        </p:spPr>
        <p:txBody>
          <a:bodyPr rtlCol="0">
            <a:normAutofit/>
          </a:bodyPr>
          <a:lstStyle>
            <a:lvl1pPr marL="257175" indent="-257175" algn="ctr"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1546247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29599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32" name="Picture 8" descr="Пин от пользователя ♛💖♛AnGềLiQuE💖 La Mสั๋rĞuisề👼 на доске ...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25" b="-446"/>
          <a:stretch/>
        </p:blipFill>
        <p:spPr bwMode="auto">
          <a:xfrm rot="5400000">
            <a:off x="2306552" y="-3071216"/>
            <a:ext cx="326669" cy="62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9708003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17681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40444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029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46855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1823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18457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36228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74208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9150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1598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04694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26" Type="http://schemas.openxmlformats.org/officeDocument/2006/relationships/slideLayout" Target="../slideLayouts/slideLayout83.xml"/><Relationship Id="rId39" Type="http://schemas.openxmlformats.org/officeDocument/2006/relationships/slideLayout" Target="../slideLayouts/slideLayout96.xml"/><Relationship Id="rId21" Type="http://schemas.openxmlformats.org/officeDocument/2006/relationships/slideLayout" Target="../slideLayouts/slideLayout78.xml"/><Relationship Id="rId34" Type="http://schemas.openxmlformats.org/officeDocument/2006/relationships/slideLayout" Target="../slideLayouts/slideLayout91.xml"/><Relationship Id="rId42" Type="http://schemas.openxmlformats.org/officeDocument/2006/relationships/slideLayout" Target="../slideLayouts/slideLayout99.xml"/><Relationship Id="rId47" Type="http://schemas.openxmlformats.org/officeDocument/2006/relationships/slideLayout" Target="../slideLayouts/slideLayout104.xml"/><Relationship Id="rId50" Type="http://schemas.openxmlformats.org/officeDocument/2006/relationships/slideLayout" Target="../slideLayouts/slideLayout107.xml"/><Relationship Id="rId55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0" Type="http://schemas.openxmlformats.org/officeDocument/2006/relationships/slideLayout" Target="../slideLayouts/slideLayout77.xml"/><Relationship Id="rId29" Type="http://schemas.openxmlformats.org/officeDocument/2006/relationships/slideLayout" Target="../slideLayouts/slideLayout86.xml"/><Relationship Id="rId41" Type="http://schemas.openxmlformats.org/officeDocument/2006/relationships/slideLayout" Target="../slideLayouts/slideLayout98.xml"/><Relationship Id="rId54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24" Type="http://schemas.openxmlformats.org/officeDocument/2006/relationships/slideLayout" Target="../slideLayouts/slideLayout81.xml"/><Relationship Id="rId32" Type="http://schemas.openxmlformats.org/officeDocument/2006/relationships/slideLayout" Target="../slideLayouts/slideLayout89.xml"/><Relationship Id="rId37" Type="http://schemas.openxmlformats.org/officeDocument/2006/relationships/slideLayout" Target="../slideLayouts/slideLayout94.xml"/><Relationship Id="rId40" Type="http://schemas.openxmlformats.org/officeDocument/2006/relationships/slideLayout" Target="../slideLayouts/slideLayout97.xml"/><Relationship Id="rId45" Type="http://schemas.openxmlformats.org/officeDocument/2006/relationships/slideLayout" Target="../slideLayouts/slideLayout102.xml"/><Relationship Id="rId53" Type="http://schemas.openxmlformats.org/officeDocument/2006/relationships/slideLayout" Target="../slideLayouts/slideLayout11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23" Type="http://schemas.openxmlformats.org/officeDocument/2006/relationships/slideLayout" Target="../slideLayouts/slideLayout80.xml"/><Relationship Id="rId28" Type="http://schemas.openxmlformats.org/officeDocument/2006/relationships/slideLayout" Target="../slideLayouts/slideLayout85.xml"/><Relationship Id="rId36" Type="http://schemas.openxmlformats.org/officeDocument/2006/relationships/slideLayout" Target="../slideLayouts/slideLayout93.xml"/><Relationship Id="rId49" Type="http://schemas.openxmlformats.org/officeDocument/2006/relationships/slideLayout" Target="../slideLayouts/slideLayout106.xml"/><Relationship Id="rId57" Type="http://schemas.openxmlformats.org/officeDocument/2006/relationships/slideLayout" Target="../slideLayouts/slideLayout114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67.xml"/><Relationship Id="rId19" Type="http://schemas.openxmlformats.org/officeDocument/2006/relationships/slideLayout" Target="../slideLayouts/slideLayout76.xml"/><Relationship Id="rId31" Type="http://schemas.openxmlformats.org/officeDocument/2006/relationships/slideLayout" Target="../slideLayouts/slideLayout88.xml"/><Relationship Id="rId44" Type="http://schemas.openxmlformats.org/officeDocument/2006/relationships/slideLayout" Target="../slideLayouts/slideLayout101.xml"/><Relationship Id="rId52" Type="http://schemas.openxmlformats.org/officeDocument/2006/relationships/slideLayout" Target="../slideLayouts/slideLayout10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Relationship Id="rId22" Type="http://schemas.openxmlformats.org/officeDocument/2006/relationships/slideLayout" Target="../slideLayouts/slideLayout79.xml"/><Relationship Id="rId27" Type="http://schemas.openxmlformats.org/officeDocument/2006/relationships/slideLayout" Target="../slideLayouts/slideLayout84.xml"/><Relationship Id="rId30" Type="http://schemas.openxmlformats.org/officeDocument/2006/relationships/slideLayout" Target="../slideLayouts/slideLayout87.xml"/><Relationship Id="rId35" Type="http://schemas.openxmlformats.org/officeDocument/2006/relationships/slideLayout" Target="../slideLayouts/slideLayout92.xml"/><Relationship Id="rId43" Type="http://schemas.openxmlformats.org/officeDocument/2006/relationships/slideLayout" Target="../slideLayouts/slideLayout100.xml"/><Relationship Id="rId48" Type="http://schemas.openxmlformats.org/officeDocument/2006/relationships/slideLayout" Target="../slideLayouts/slideLayout105.xml"/><Relationship Id="rId56" Type="http://schemas.openxmlformats.org/officeDocument/2006/relationships/slideLayout" Target="../slideLayouts/slideLayout113.xml"/><Relationship Id="rId8" Type="http://schemas.openxmlformats.org/officeDocument/2006/relationships/slideLayout" Target="../slideLayouts/slideLayout65.xml"/><Relationship Id="rId51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5" Type="http://schemas.openxmlformats.org/officeDocument/2006/relationships/slideLayout" Target="../slideLayouts/slideLayout82.xml"/><Relationship Id="rId33" Type="http://schemas.openxmlformats.org/officeDocument/2006/relationships/slideLayout" Target="../slideLayouts/slideLayout90.xml"/><Relationship Id="rId38" Type="http://schemas.openxmlformats.org/officeDocument/2006/relationships/slideLayout" Target="../slideLayouts/slideLayout95.xml"/><Relationship Id="rId46" Type="http://schemas.openxmlformats.org/officeDocument/2006/relationships/slideLayout" Target="../slideLayouts/slideLayout103.xml"/><Relationship Id="rId59" Type="http://schemas.openxmlformats.org/officeDocument/2006/relationships/hyperlink" Target="https://www.facebook.com/" TargetMode="Externa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slideLayout" Target="../slideLayouts/slideLayout127.xml"/><Relationship Id="rId18" Type="http://schemas.openxmlformats.org/officeDocument/2006/relationships/slideLayout" Target="../slideLayouts/slideLayout132.xml"/><Relationship Id="rId3" Type="http://schemas.openxmlformats.org/officeDocument/2006/relationships/slideLayout" Target="../slideLayouts/slideLayout117.xml"/><Relationship Id="rId21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21.xml"/><Relationship Id="rId12" Type="http://schemas.openxmlformats.org/officeDocument/2006/relationships/slideLayout" Target="../slideLayouts/slideLayout126.xml"/><Relationship Id="rId17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16.xml"/><Relationship Id="rId16" Type="http://schemas.openxmlformats.org/officeDocument/2006/relationships/slideLayout" Target="../slideLayouts/slideLayout130.xml"/><Relationship Id="rId20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5" Type="http://schemas.openxmlformats.org/officeDocument/2006/relationships/slideLayout" Target="../slideLayouts/slideLayout129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124.xml"/><Relationship Id="rId19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Relationship Id="rId14" Type="http://schemas.openxmlformats.org/officeDocument/2006/relationships/slideLayout" Target="../slideLayouts/slideLayout128.xml"/><Relationship Id="rId22" Type="http://schemas.openxmlformats.org/officeDocument/2006/relationships/slideLayout" Target="../slideLayouts/slideLayout1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4.xml"/><Relationship Id="rId3" Type="http://schemas.openxmlformats.org/officeDocument/2006/relationships/slideLayout" Target="../slideLayouts/slideLayout139.xml"/><Relationship Id="rId7" Type="http://schemas.openxmlformats.org/officeDocument/2006/relationships/slideLayout" Target="../slideLayouts/slideLayout1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38.xml"/><Relationship Id="rId1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0.xml"/><Relationship Id="rId2" Type="http://schemas.openxmlformats.org/officeDocument/2006/relationships/slideLayout" Target="../slideLayouts/slideLayout149.xml"/><Relationship Id="rId1" Type="http://schemas.openxmlformats.org/officeDocument/2006/relationships/slideLayout" Target="../slideLayouts/slideLayout148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152.xml"/><Relationship Id="rId4" Type="http://schemas.openxmlformats.org/officeDocument/2006/relationships/slideLayout" Target="../slideLayouts/slideLayout1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91444" y="4459368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3419" y="4459368"/>
            <a:ext cx="1979492" cy="273844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72808" y="4459368"/>
            <a:ext cx="48169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98C0CDE5-970C-4CC4-BF43-0DA127E73E82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745509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  <p:sldLayoutId id="2147483890" r:id="rId13"/>
    <p:sldLayoutId id="2147483891" r:id="rId14"/>
    <p:sldLayoutId id="2147483892" r:id="rId15"/>
    <p:sldLayoutId id="2147483893" r:id="rId16"/>
    <p:sldLayoutId id="2147483894" r:id="rId17"/>
    <p:sldLayoutId id="2147483895" r:id="rId18"/>
    <p:sldLayoutId id="2147483896" r:id="rId19"/>
    <p:sldLayoutId id="2147483897" r:id="rId20"/>
    <p:sldLayoutId id="2147483898" r:id="rId21"/>
    <p:sldLayoutId id="2147483899" r:id="rId2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4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4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572">
          <p15:clr>
            <a:srgbClr val="F26B43"/>
          </p15:clr>
        </p15:guide>
        <p15:guide id="2" pos="3840">
          <p15:clr>
            <a:srgbClr val="F26B43"/>
          </p15:clr>
        </p15:guide>
        <p15:guide id="3" pos="574">
          <p15:clr>
            <a:srgbClr val="F26B43"/>
          </p15:clr>
        </p15:guide>
        <p15:guide id="4" pos="7106">
          <p15:clr>
            <a:srgbClr val="F26B43"/>
          </p15:clr>
        </p15:guide>
        <p15:guide id="5" orient="horz" pos="3748">
          <p15:clr>
            <a:srgbClr val="F26B43"/>
          </p15:clr>
        </p15:guide>
        <p15:guide id="6" pos="3250">
          <p15:clr>
            <a:srgbClr val="F26B43"/>
          </p15:clr>
        </p15:guide>
        <p15:guide id="7" pos="4430">
          <p15:clr>
            <a:srgbClr val="F26B43"/>
          </p15:clr>
        </p15:guide>
        <p15:guide id="8" orient="horz" pos="216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11/24/2020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22135" y="1544009"/>
            <a:ext cx="7995294" cy="1247082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40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KO‘MAKCHILARNING MA’NO TURLARI</a:t>
            </a:r>
            <a:endParaRPr lang="en-US" sz="24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0456" y="1506071"/>
            <a:ext cx="559398" cy="1398494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90456" y="3132269"/>
            <a:ext cx="559398" cy="139849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2572" y="2918710"/>
            <a:ext cx="3091784" cy="19469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168-mashq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3071" y="910135"/>
            <a:ext cx="8597857" cy="171289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Shunaqa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Xolida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opa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hikoyasini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ettirib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maktabimizga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tajriba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kelishgandi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43942" y="3146730"/>
            <a:ext cx="7675810" cy="1179191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Otasidan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defTabSz="1427973">
              <a:defRPr/>
            </a:pP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do‘kon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soldi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36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65682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8903" y="643945"/>
            <a:ext cx="834009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Bolalar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bog‘chasiga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hadya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qildim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80421" y="1481069"/>
            <a:ext cx="4597663" cy="85252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jo‘nalish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kelishigi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56045" y="4069859"/>
            <a:ext cx="3025825" cy="77317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ko‘makchi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1479" y="2571691"/>
            <a:ext cx="8674943" cy="138304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 algn="just">
              <a:buFontTx/>
              <a:buAutoNum type="arabicPeriod"/>
              <a:defRPr/>
            </a:pP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bog‘chasi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hadya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qildim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60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2845" y="994676"/>
            <a:ext cx="87983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Navoiy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ham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buyuk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ustozlari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kabi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“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Xamsa”chilik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an’anasini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davom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ettirishni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o‘z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oldiga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maqsad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qilib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qo‘ydi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Овал 5"/>
          <p:cNvSpPr/>
          <p:nvPr/>
        </p:nvSpPr>
        <p:spPr>
          <a:xfrm>
            <a:off x="4726547" y="3218134"/>
            <a:ext cx="3644721" cy="1183415"/>
          </a:xfrm>
          <a:prstGeom prst="ellipse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o‘xshatish</a:t>
            </a:r>
            <a:r>
              <a:rPr lang="en-US" sz="32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endParaRPr lang="ru-RU" sz="32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4206" y="3478783"/>
            <a:ext cx="3302756" cy="831846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sof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ko‘makchi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51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203" y="0"/>
            <a:ext cx="9150203" cy="81136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957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957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957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957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63019" y="944686"/>
            <a:ext cx="6332318" cy="3558389"/>
          </a:xfrm>
          <a:prstGeom prst="rect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170-mashq. “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sport”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ko‘makchilarning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vazifalarini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114" y="1481069"/>
            <a:ext cx="2232352" cy="24856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0E910AFD-EF72-4D3F-A3BB-12EFA746CF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5641862"/>
              </p:ext>
            </p:extLst>
          </p:nvPr>
        </p:nvGraphicFramePr>
        <p:xfrm>
          <a:off x="0" y="0"/>
          <a:ext cx="9144000" cy="514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46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 OLING!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/>
          </p:nvPr>
        </p:nvGraphicFramePr>
        <p:xfrm>
          <a:off x="91439" y="938870"/>
          <a:ext cx="8961121" cy="399373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557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3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4770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ko‘makchilar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Vazifadosh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ko‘makchilar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770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uchun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haqida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orqa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ro‘para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muvofiq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yarasha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boshqa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qarshi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770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tufayli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so‘ngra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sayin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oldin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avval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keyin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so‘ng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ichida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burun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6277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qadar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sari,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kabi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bo‘ylab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tomon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qarab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6063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258450" cy="6740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568397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3600" dirty="0" smtClean="0"/>
              <a:t>KO‘MAKCHILARNING MA’NO TURLARI</a:t>
            </a:r>
            <a:endParaRPr sz="36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111" y="2122551"/>
            <a:ext cx="2485931" cy="823832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1111" y="3398154"/>
            <a:ext cx="2475550" cy="838995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47672" y="2236754"/>
            <a:ext cx="2958572" cy="83835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o‘xshatish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808855" y="2278299"/>
            <a:ext cx="3066384" cy="1303455"/>
          </a:xfrm>
          <a:prstGeom prst="ellipse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/>
            <a:r>
              <a:rPr lang="en-US" sz="351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yo‘nalish</a:t>
            </a:r>
            <a:endParaRPr lang="ru-RU" sz="351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760439" y="3705807"/>
            <a:ext cx="89250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08524" y="3953912"/>
            <a:ext cx="2841401" cy="79645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chegara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00169" y="3477512"/>
            <a:ext cx="2545364" cy="95279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qiyoslash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4695" y="738994"/>
            <a:ext cx="8281115" cy="10953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Ko‘makchilar</a:t>
            </a:r>
            <a:r>
              <a:rPr lang="en-US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yetakchi</a:t>
            </a:r>
            <a:r>
              <a:rPr lang="en-US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so‘zga</a:t>
            </a:r>
            <a:r>
              <a:rPr lang="en-US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bog‘lanib</a:t>
            </a:r>
            <a:r>
              <a:rPr lang="en-US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yuklaydi</a:t>
            </a:r>
            <a:r>
              <a:rPr lang="en-US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8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258450" cy="6740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568397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3600" dirty="0" smtClean="0"/>
              <a:t>SABAB VA MAQSAD MA’NOSI</a:t>
            </a:r>
            <a:endParaRPr sz="36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39219" y="786623"/>
            <a:ext cx="5126522" cy="823832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sababli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848502" y="3360037"/>
            <a:ext cx="3907956" cy="838350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8367" y="3875221"/>
            <a:ext cx="89250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5103" y="1900888"/>
            <a:ext cx="8394190" cy="1185943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Nasiba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kasalligi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72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YO‘NALISH MA’NOSI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45104" y="2016721"/>
            <a:ext cx="8597856" cy="1190118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Salim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ishxonasi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shoshib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46220" y="874516"/>
            <a:ext cx="6800045" cy="99496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sari,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bo‘ylab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702067" y="3485508"/>
            <a:ext cx="3891568" cy="86823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qayerga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08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O‘XSHATISH, QIYOSLASH MA’NOSI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46220" y="3490838"/>
            <a:ext cx="7322635" cy="101231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quygandek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jimjit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46220" y="874516"/>
            <a:ext cx="6800045" cy="99496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singari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yanglig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3919" y="2078277"/>
            <a:ext cx="7896161" cy="1203761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2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dek</a:t>
            </a:r>
            <a:r>
              <a:rPr lang="en-US" sz="32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narsa-hodisa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belgi-xususiyatga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o‘xshatishni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ifodalaydi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8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CHEGARA MA’NOSI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45103" y="2090961"/>
            <a:ext cx="8597856" cy="157648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qadar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uzunki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oxiri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ko‘rinmas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116687" y="880858"/>
            <a:ext cx="2537138" cy="99496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qadar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82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VOSITA MA’NOSI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09532" y="1899510"/>
            <a:ext cx="8597856" cy="1190118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Sobir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mevalarni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avaylab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terib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264185" y="876140"/>
            <a:ext cx="4108141" cy="812946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ilan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30855" y="3432874"/>
            <a:ext cx="3891568" cy="760537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99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478490_TF66931380" id="{DC75C98B-783C-4255-87B5-0120853E11B3}" vid="{F1DCB6F4-F218-4B29-83D3-19569F209179}"/>
    </a:ext>
  </a:extLst>
</a:theme>
</file>

<file path=ppt/theme/theme4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6581</TotalTime>
  <Words>301</Words>
  <Application>Microsoft Office PowerPoint</Application>
  <PresentationFormat>Экран (16:9)</PresentationFormat>
  <Paragraphs>71</Paragraphs>
  <Slides>13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13</vt:i4>
      </vt:variant>
    </vt:vector>
  </HeadingPairs>
  <TitlesOfParts>
    <vt:vector size="26" baseType="lpstr">
      <vt:lpstr>Arial</vt:lpstr>
      <vt:lpstr>Calibri</vt:lpstr>
      <vt:lpstr>Calibri Light</vt:lpstr>
      <vt:lpstr>Comic Sans MS</vt:lpstr>
      <vt:lpstr>Franklin Gothic Book</vt:lpstr>
      <vt:lpstr>Open Sans</vt:lpstr>
      <vt:lpstr>Open Sans Light</vt:lpstr>
      <vt:lpstr>Times New Roman</vt:lpstr>
      <vt:lpstr>1_Office Theme</vt:lpstr>
      <vt:lpstr>2_Office Theme</vt:lpstr>
      <vt:lpstr>Тема Office</vt:lpstr>
      <vt:lpstr>3_Тема Office</vt:lpstr>
      <vt:lpstr>Office Theme</vt:lpstr>
      <vt:lpstr>ONA TILI</vt:lpstr>
      <vt:lpstr>Презентация PowerPoint</vt:lpstr>
      <vt:lpstr>BILIB OLING!</vt:lpstr>
      <vt:lpstr>KO‘MAKCHILARNING MA’NO TURLARI</vt:lpstr>
      <vt:lpstr>SABAB VA MAQSAD MA’NOSI</vt:lpstr>
      <vt:lpstr>YO‘NALISH MA’NOSI</vt:lpstr>
      <vt:lpstr>O‘XSHATISH, QIYOSLASH MA’NOSI</vt:lpstr>
      <vt:lpstr>CHEGARA MA’NOSI</vt:lpstr>
      <vt:lpstr>VOSITA MA’NOSI</vt:lpstr>
      <vt:lpstr>168-mashq</vt:lpstr>
      <vt:lpstr>TAHLIL</vt:lpstr>
      <vt:lpstr>TAHLIL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Пользователь</cp:lastModifiedBy>
  <cp:revision>610</cp:revision>
  <cp:lastPrinted>2020-08-26T14:48:01Z</cp:lastPrinted>
  <dcterms:created xsi:type="dcterms:W3CDTF">2020-04-11T16:25:36Z</dcterms:created>
  <dcterms:modified xsi:type="dcterms:W3CDTF">2020-11-24T06:42:44Z</dcterms:modified>
</cp:coreProperties>
</file>