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2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theme/theme3.xml" ContentType="application/vnd.openxmlformats-officedocument.theme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theme/theme4.xml" ContentType="application/vnd.openxmlformats-officedocument.theme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theme/theme5.xml" ContentType="application/vnd.openxmlformats-officedocument.theme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763" r:id="rId2"/>
    <p:sldMasterId id="2147483799" r:id="rId3"/>
    <p:sldMasterId id="2147483877" r:id="rId4"/>
    <p:sldMasterId id="2147483900" r:id="rId5"/>
    <p:sldMasterId id="2147483913" r:id="rId6"/>
  </p:sldMasterIdLst>
  <p:notesMasterIdLst>
    <p:notesMasterId r:id="rId21"/>
  </p:notesMasterIdLst>
  <p:handoutMasterIdLst>
    <p:handoutMasterId r:id="rId22"/>
  </p:handoutMasterIdLst>
  <p:sldIdLst>
    <p:sldId id="390" r:id="rId7"/>
    <p:sldId id="425" r:id="rId8"/>
    <p:sldId id="428" r:id="rId9"/>
    <p:sldId id="441" r:id="rId10"/>
    <p:sldId id="438" r:id="rId11"/>
    <p:sldId id="442" r:id="rId12"/>
    <p:sldId id="445" r:id="rId13"/>
    <p:sldId id="444" r:id="rId14"/>
    <p:sldId id="443" r:id="rId15"/>
    <p:sldId id="431" r:id="rId16"/>
    <p:sldId id="426" r:id="rId17"/>
    <p:sldId id="432" r:id="rId18"/>
    <p:sldId id="446" r:id="rId19"/>
    <p:sldId id="440" r:id="rId20"/>
  </p:sldIdLst>
  <p:sldSz cx="9144000" cy="5143500" type="screen16x9"/>
  <p:notesSz cx="6735763" cy="9866313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33CC"/>
    <a:srgbClr val="CC3399"/>
    <a:srgbClr val="99FF99"/>
    <a:srgbClr val="66FFFF"/>
    <a:srgbClr val="FF9900"/>
    <a:srgbClr val="FF66CC"/>
    <a:srgbClr val="FFCC99"/>
    <a:srgbClr val="FFC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7549" autoAdjust="0"/>
  </p:normalViewPr>
  <p:slideViewPr>
    <p:cSldViewPr snapToGrid="0">
      <p:cViewPr>
        <p:scale>
          <a:sx n="76" d="100"/>
          <a:sy n="76" d="100"/>
        </p:scale>
        <p:origin x="952" y="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D46F6D-D7DA-43E7-A33F-E7E592A2E5AE}" type="doc">
      <dgm:prSet loTypeId="urn:microsoft.com/office/officeart/2009/layout/CircleArrow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084190E1-B7D5-4DE4-99D7-DCF3433F1998}">
      <dgm:prSet phldrT="[Текст]" custT="1"/>
      <dgm:spPr/>
      <dgm:t>
        <a:bodyPr/>
        <a:lstStyle/>
        <a:p>
          <a:r>
            <a:rPr lang="en-US" sz="36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Yuklama</a:t>
          </a:r>
          <a:endParaRPr lang="ru-RU" sz="36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3EC02B-E788-44F9-947B-682D8BC4D686}" type="parTrans" cxnId="{FB4F0FED-8491-4165-9F1E-949F0E4708C3}">
      <dgm:prSet/>
      <dgm:spPr/>
      <dgm:t>
        <a:bodyPr/>
        <a:lstStyle/>
        <a:p>
          <a:endParaRPr lang="ru-RU" b="1"/>
        </a:p>
      </dgm:t>
    </dgm:pt>
    <dgm:pt modelId="{878F7B82-1716-4960-964D-D43BF66085A5}" type="sibTrans" cxnId="{FB4F0FED-8491-4165-9F1E-949F0E4708C3}">
      <dgm:prSet/>
      <dgm:spPr/>
      <dgm:t>
        <a:bodyPr/>
        <a:lstStyle/>
        <a:p>
          <a:endParaRPr lang="ru-RU" b="1"/>
        </a:p>
      </dgm:t>
    </dgm:pt>
    <dgm:pt modelId="{0E85A241-7269-4FC2-A2F0-9EBAE5DC88A7}">
      <dgm:prSet phldrT="[Текст]" custT="1"/>
      <dgm:spPr/>
      <dgm:t>
        <a:bodyPr/>
        <a:lstStyle/>
        <a:p>
          <a:r>
            <a: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Bog</a:t>
          </a:r>
          <a:r>
            <a:rPr kumimoji="0" lang="en-US" sz="3600" b="1" i="0" u="none" strike="noStrike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36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lovchi</a:t>
          </a:r>
          <a:endParaRPr lang="ru-RU" sz="36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18E831-6C59-42D2-BF49-DF033BAE8D97}" type="parTrans" cxnId="{9E6EFE6A-B2F7-4A86-BAA6-2B344560BFC7}">
      <dgm:prSet/>
      <dgm:spPr/>
      <dgm:t>
        <a:bodyPr/>
        <a:lstStyle/>
        <a:p>
          <a:endParaRPr lang="ru-RU" b="1"/>
        </a:p>
      </dgm:t>
    </dgm:pt>
    <dgm:pt modelId="{8BC59370-BCE4-448A-9208-C21711E38168}" type="sibTrans" cxnId="{9E6EFE6A-B2F7-4A86-BAA6-2B344560BFC7}">
      <dgm:prSet/>
      <dgm:spPr/>
      <dgm:t>
        <a:bodyPr/>
        <a:lstStyle/>
        <a:p>
          <a:endParaRPr lang="ru-RU" b="1"/>
        </a:p>
      </dgm:t>
    </dgm:pt>
    <dgm:pt modelId="{46B5815D-181E-41D2-BB58-1A41A3504DF9}">
      <dgm:prSet phldrT="[Текст]" custT="1"/>
      <dgm:spPr/>
      <dgm:t>
        <a:bodyPr/>
        <a:lstStyle/>
        <a:p>
          <a:r>
            <a:rPr lang="en-US" sz="36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</a:t>
          </a:r>
          <a:r>
            <a:rPr kumimoji="0" lang="en-US" sz="3600" b="1" i="0" u="none" strike="noStrike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36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makchi</a:t>
          </a:r>
          <a:endParaRPr lang="ru-RU" sz="36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E604E8B-01FB-48A9-A85A-08CE7AEF6D56}" type="sibTrans" cxnId="{46EAC0C9-EEF2-4FA3-AF5F-E23D9674B800}">
      <dgm:prSet/>
      <dgm:spPr/>
      <dgm:t>
        <a:bodyPr/>
        <a:lstStyle/>
        <a:p>
          <a:endParaRPr lang="ru-RU" b="1"/>
        </a:p>
      </dgm:t>
    </dgm:pt>
    <dgm:pt modelId="{15D96CB8-E98F-472C-8F17-D81F1D8FAC3F}" type="parTrans" cxnId="{46EAC0C9-EEF2-4FA3-AF5F-E23D9674B800}">
      <dgm:prSet/>
      <dgm:spPr/>
      <dgm:t>
        <a:bodyPr/>
        <a:lstStyle/>
        <a:p>
          <a:endParaRPr lang="ru-RU" b="1"/>
        </a:p>
      </dgm:t>
    </dgm:pt>
    <dgm:pt modelId="{55EB8A80-407F-4F19-92B7-846D9074FB2D}" type="pres">
      <dgm:prSet presAssocID="{AFD46F6D-D7DA-43E7-A33F-E7E592A2E5AE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75B0DD26-507F-4B18-9CE1-59DE0F5D06D8}" type="pres">
      <dgm:prSet presAssocID="{46B5815D-181E-41D2-BB58-1A41A3504DF9}" presName="Accent1" presStyleCnt="0"/>
      <dgm:spPr/>
    </dgm:pt>
    <dgm:pt modelId="{3323C5CB-88B9-4CB5-8C77-13A99C30A3D5}" type="pres">
      <dgm:prSet presAssocID="{46B5815D-181E-41D2-BB58-1A41A3504DF9}" presName="Accent" presStyleLbl="node1" presStyleIdx="0" presStyleCnt="3" custScaleX="183433" custScaleY="162019" custLinFactNeighborX="22015" custLinFactNeighborY="-3476"/>
      <dgm:spPr>
        <a:solidFill>
          <a:srgbClr val="002060"/>
        </a:solidFill>
      </dgm:spPr>
      <dgm:t>
        <a:bodyPr/>
        <a:lstStyle/>
        <a:p>
          <a:endParaRPr lang="ru-RU"/>
        </a:p>
      </dgm:t>
    </dgm:pt>
    <dgm:pt modelId="{BC422A3D-D7F9-445A-ACDB-96DEFBF01D7D}" type="pres">
      <dgm:prSet presAssocID="{46B5815D-181E-41D2-BB58-1A41A3504DF9}" presName="Parent1" presStyleLbl="revTx" presStyleIdx="0" presStyleCnt="3" custScaleX="255365" custLinFactNeighborX="40555" custLinFactNeighborY="-7098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E55228-9073-4A3F-8014-D45D8770D5D8}" type="pres">
      <dgm:prSet presAssocID="{084190E1-B7D5-4DE4-99D7-DCF3433F1998}" presName="Accent2" presStyleCnt="0"/>
      <dgm:spPr/>
    </dgm:pt>
    <dgm:pt modelId="{AE651953-4FA7-4131-9AAF-7ECD56C568D0}" type="pres">
      <dgm:prSet presAssocID="{084190E1-B7D5-4DE4-99D7-DCF3433F1998}" presName="Accent" presStyleLbl="node1" presStyleIdx="1" presStyleCnt="3" custLinFactX="-12373" custLinFactNeighborX="-100000" custLinFactNeighborY="-80197"/>
      <dgm:spPr/>
    </dgm:pt>
    <dgm:pt modelId="{8A72BA12-823B-4AA1-A7A3-4DD5BCC04154}" type="pres">
      <dgm:prSet presAssocID="{084190E1-B7D5-4DE4-99D7-DCF3433F1998}" presName="Parent2" presStyleLbl="revTx" presStyleIdx="1" presStyleCnt="3" custScaleX="219062" custLinFactX="-78619" custLinFactNeighborX="-100000" custLinFactNeighborY="-6693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465ABF-B2B6-40BB-A0CE-9AC413BE551D}" type="pres">
      <dgm:prSet presAssocID="{0E85A241-7269-4FC2-A2F0-9EBAE5DC88A7}" presName="Accent3" presStyleCnt="0"/>
      <dgm:spPr/>
    </dgm:pt>
    <dgm:pt modelId="{74E78C60-494F-405F-A467-CD67442F9EF8}" type="pres">
      <dgm:prSet presAssocID="{0E85A241-7269-4FC2-A2F0-9EBAE5DC88A7}" presName="Accent" presStyleLbl="node1" presStyleIdx="2" presStyleCnt="3" custScaleX="211571" custScaleY="119114" custLinFactNeighborX="38330" custLinFactNeighborY="-54926"/>
      <dgm:spPr/>
    </dgm:pt>
    <dgm:pt modelId="{AC683B56-019F-4732-A27B-F0B7026B5C0F}" type="pres">
      <dgm:prSet presAssocID="{0E85A241-7269-4FC2-A2F0-9EBAE5DC88A7}" presName="Parent3" presStyleLbl="revTx" presStyleIdx="2" presStyleCnt="3" custScaleX="283281" custLinFactY="-23725" custLinFactNeighborX="48667" custLinFactNeighborY="-10000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1F630BC-0E5A-4277-ABC2-E4C37F92D22F}" type="presOf" srcId="{0E85A241-7269-4FC2-A2F0-9EBAE5DC88A7}" destId="{AC683B56-019F-4732-A27B-F0B7026B5C0F}" srcOrd="0" destOrd="0" presId="urn:microsoft.com/office/officeart/2009/layout/CircleArrowProcess"/>
    <dgm:cxn modelId="{F0D8EFAD-7156-4129-8763-C49C055AC3FE}" type="presOf" srcId="{46B5815D-181E-41D2-BB58-1A41A3504DF9}" destId="{BC422A3D-D7F9-445A-ACDB-96DEFBF01D7D}" srcOrd="0" destOrd="0" presId="urn:microsoft.com/office/officeart/2009/layout/CircleArrowProcess"/>
    <dgm:cxn modelId="{69D5F9F7-FC67-4D85-B6CB-1A7881223179}" type="presOf" srcId="{AFD46F6D-D7DA-43E7-A33F-E7E592A2E5AE}" destId="{55EB8A80-407F-4F19-92B7-846D9074FB2D}" srcOrd="0" destOrd="0" presId="urn:microsoft.com/office/officeart/2009/layout/CircleArrowProcess"/>
    <dgm:cxn modelId="{FB4F0FED-8491-4165-9F1E-949F0E4708C3}" srcId="{AFD46F6D-D7DA-43E7-A33F-E7E592A2E5AE}" destId="{084190E1-B7D5-4DE4-99D7-DCF3433F1998}" srcOrd="1" destOrd="0" parTransId="{AC3EC02B-E788-44F9-947B-682D8BC4D686}" sibTransId="{878F7B82-1716-4960-964D-D43BF66085A5}"/>
    <dgm:cxn modelId="{9E6EFE6A-B2F7-4A86-BAA6-2B344560BFC7}" srcId="{AFD46F6D-D7DA-43E7-A33F-E7E592A2E5AE}" destId="{0E85A241-7269-4FC2-A2F0-9EBAE5DC88A7}" srcOrd="2" destOrd="0" parTransId="{7A18E831-6C59-42D2-BF49-DF033BAE8D97}" sibTransId="{8BC59370-BCE4-448A-9208-C21711E38168}"/>
    <dgm:cxn modelId="{46EAC0C9-EEF2-4FA3-AF5F-E23D9674B800}" srcId="{AFD46F6D-D7DA-43E7-A33F-E7E592A2E5AE}" destId="{46B5815D-181E-41D2-BB58-1A41A3504DF9}" srcOrd="0" destOrd="0" parTransId="{15D96CB8-E98F-472C-8F17-D81F1D8FAC3F}" sibTransId="{1E604E8B-01FB-48A9-A85A-08CE7AEF6D56}"/>
    <dgm:cxn modelId="{29FE6B74-172F-44BC-8CD1-C4F492516CCB}" type="presOf" srcId="{084190E1-B7D5-4DE4-99D7-DCF3433F1998}" destId="{8A72BA12-823B-4AA1-A7A3-4DD5BCC04154}" srcOrd="0" destOrd="0" presId="urn:microsoft.com/office/officeart/2009/layout/CircleArrowProcess"/>
    <dgm:cxn modelId="{EBAE97EC-F9C5-484A-BC87-F4886DB2ACE8}" type="presParOf" srcId="{55EB8A80-407F-4F19-92B7-846D9074FB2D}" destId="{75B0DD26-507F-4B18-9CE1-59DE0F5D06D8}" srcOrd="0" destOrd="0" presId="urn:microsoft.com/office/officeart/2009/layout/CircleArrowProcess"/>
    <dgm:cxn modelId="{2908941F-7AC4-48AD-B876-467E57ADE4B7}" type="presParOf" srcId="{75B0DD26-507F-4B18-9CE1-59DE0F5D06D8}" destId="{3323C5CB-88B9-4CB5-8C77-13A99C30A3D5}" srcOrd="0" destOrd="0" presId="urn:microsoft.com/office/officeart/2009/layout/CircleArrowProcess"/>
    <dgm:cxn modelId="{6F26F3D3-A7C3-4867-A049-0F0238D4EE82}" type="presParOf" srcId="{55EB8A80-407F-4F19-92B7-846D9074FB2D}" destId="{BC422A3D-D7F9-445A-ACDB-96DEFBF01D7D}" srcOrd="1" destOrd="0" presId="urn:microsoft.com/office/officeart/2009/layout/CircleArrowProcess"/>
    <dgm:cxn modelId="{1094A964-7AB5-42A4-9412-CE76CA38B3C9}" type="presParOf" srcId="{55EB8A80-407F-4F19-92B7-846D9074FB2D}" destId="{F1E55228-9073-4A3F-8014-D45D8770D5D8}" srcOrd="2" destOrd="0" presId="urn:microsoft.com/office/officeart/2009/layout/CircleArrowProcess"/>
    <dgm:cxn modelId="{B68053BE-FAD1-4E6B-9868-D790B1766CDB}" type="presParOf" srcId="{F1E55228-9073-4A3F-8014-D45D8770D5D8}" destId="{AE651953-4FA7-4131-9AAF-7ECD56C568D0}" srcOrd="0" destOrd="0" presId="urn:microsoft.com/office/officeart/2009/layout/CircleArrowProcess"/>
    <dgm:cxn modelId="{5AF71D55-84FB-4A13-9F53-F1853ACBB141}" type="presParOf" srcId="{55EB8A80-407F-4F19-92B7-846D9074FB2D}" destId="{8A72BA12-823B-4AA1-A7A3-4DD5BCC04154}" srcOrd="3" destOrd="0" presId="urn:microsoft.com/office/officeart/2009/layout/CircleArrowProcess"/>
    <dgm:cxn modelId="{E60AFAC4-1F43-4753-AA86-709BF769EE58}" type="presParOf" srcId="{55EB8A80-407F-4F19-92B7-846D9074FB2D}" destId="{BF465ABF-B2B6-40BB-A0CE-9AC413BE551D}" srcOrd="4" destOrd="0" presId="urn:microsoft.com/office/officeart/2009/layout/CircleArrowProcess"/>
    <dgm:cxn modelId="{AE2B4A85-58CE-49D4-AC12-D341302868D6}" type="presParOf" srcId="{BF465ABF-B2B6-40BB-A0CE-9AC413BE551D}" destId="{74E78C60-494F-405F-A467-CD67442F9EF8}" srcOrd="0" destOrd="0" presId="urn:microsoft.com/office/officeart/2009/layout/CircleArrowProcess"/>
    <dgm:cxn modelId="{8CA44DDB-54C8-41CC-B8CD-C6E34DEAC1E3}" type="presParOf" srcId="{55EB8A80-407F-4F19-92B7-846D9074FB2D}" destId="{AC683B56-019F-4732-A27B-F0B7026B5C0F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37ED29-FDCC-4503-AB45-841C441A0D35}" type="doc">
      <dgm:prSet loTypeId="urn:microsoft.com/office/officeart/2008/layout/VerticalCurvedList" loCatId="list" qsTypeId="urn:microsoft.com/office/officeart/2005/8/quickstyle/3d7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58D7B10F-3B62-43F7-B2A4-EC885B20C9C7}">
      <dgm:prSet phldrT="[Текст]" custT="1"/>
      <dgm:spPr/>
      <dgm:t>
        <a:bodyPr/>
        <a:lstStyle/>
        <a:p>
          <a:r>
            <a:rPr lang="en-US" sz="2800" b="1" dirty="0" err="1">
              <a:latin typeface="Arial" panose="020B0604020202020204" pitchFamily="34" charset="0"/>
              <a:cs typeface="Arial" panose="020B0604020202020204" pitchFamily="34" charset="0"/>
            </a:rPr>
            <a:t>Atash</a:t>
          </a:r>
          <a:r>
            <a:rPr lang="en-US" sz="28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ma’nosiga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>
              <a:latin typeface="Arial" panose="020B0604020202020204" pitchFamily="34" charset="0"/>
              <a:cs typeface="Arial" panose="020B0604020202020204" pitchFamily="34" charset="0"/>
            </a:rPr>
            <a:t>ega</a:t>
          </a:r>
          <a:r>
            <a:rPr lang="en-US" sz="28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emas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1DDF6E6-2E65-4FCA-BEB7-CE660AE00467}" type="parTrans" cxnId="{614583F7-2262-4615-8C97-E743456A09F5}">
      <dgm:prSet/>
      <dgm:spPr/>
      <dgm:t>
        <a:bodyPr/>
        <a:lstStyle/>
        <a:p>
          <a:endParaRPr lang="ru-RU"/>
        </a:p>
      </dgm:t>
    </dgm:pt>
    <dgm:pt modelId="{3CCBCDA7-2B66-4D6A-B169-00649F59C1B8}" type="sibTrans" cxnId="{614583F7-2262-4615-8C97-E743456A09F5}">
      <dgm:prSet/>
      <dgm:spPr/>
      <dgm:t>
        <a:bodyPr/>
        <a:lstStyle/>
        <a:p>
          <a:endParaRPr lang="ru-RU"/>
        </a:p>
      </dgm:t>
    </dgm:pt>
    <dgm:pt modelId="{818B4605-63E1-4F40-9A6E-6C6F97E04C86}">
      <dgm:prSet phldrT="[Текст]" custT="1"/>
      <dgm:spPr/>
      <dgm:t>
        <a:bodyPr/>
        <a:lstStyle/>
        <a:p>
          <a:r>
            <a:rPr lang="en-US" sz="2800" b="1" dirty="0" err="1">
              <a:latin typeface="Arial" panose="020B0604020202020204" pitchFamily="34" charset="0"/>
              <a:cs typeface="Arial" panose="020B0604020202020204" pitchFamily="34" charset="0"/>
            </a:rPr>
            <a:t>Ma’lum</a:t>
          </a:r>
          <a:r>
            <a:rPr lang="en-US" sz="28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en-US" sz="28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so‘roqqa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>
              <a:latin typeface="Arial" panose="020B0604020202020204" pitchFamily="34" charset="0"/>
              <a:cs typeface="Arial" panose="020B0604020202020204" pitchFamily="34" charset="0"/>
            </a:rPr>
            <a:t>javob</a:t>
          </a:r>
          <a:r>
            <a:rPr lang="en-US" sz="28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bo‘lmaydi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CA8E6A5-DD47-4403-AC32-8ADD4A135009}" type="parTrans" cxnId="{2841C98A-7EE2-4A91-943E-4C4439A136C1}">
      <dgm:prSet/>
      <dgm:spPr/>
      <dgm:t>
        <a:bodyPr/>
        <a:lstStyle/>
        <a:p>
          <a:endParaRPr lang="ru-RU"/>
        </a:p>
      </dgm:t>
    </dgm:pt>
    <dgm:pt modelId="{45B0B082-269F-477A-9FDB-C5C1BC0261F8}" type="sibTrans" cxnId="{2841C98A-7EE2-4A91-943E-4C4439A136C1}">
      <dgm:prSet/>
      <dgm:spPr/>
      <dgm:t>
        <a:bodyPr/>
        <a:lstStyle/>
        <a:p>
          <a:endParaRPr lang="ru-RU"/>
        </a:p>
      </dgm:t>
    </dgm:pt>
    <dgm:pt modelId="{D89A786D-E98B-4426-BF35-405FB8A19654}">
      <dgm:prSet phldrT="[Текст]" custT="1"/>
      <dgm:spPr>
        <a:solidFill>
          <a:srgbClr val="66FFFF"/>
        </a:solidFill>
      </dgm:spPr>
      <dgm:t>
        <a:bodyPr/>
        <a:lstStyle/>
        <a:p>
          <a:r>
            <a:rPr lang="en-US" sz="2800" b="1" dirty="0">
              <a:latin typeface="Arial" panose="020B0604020202020204" pitchFamily="34" charset="0"/>
              <a:cs typeface="Arial" panose="020B0604020202020204" pitchFamily="34" charset="0"/>
            </a:rPr>
            <a:t>Gap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bo‘lagi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>
              <a:latin typeface="Arial" panose="020B0604020202020204" pitchFamily="34" charset="0"/>
              <a:cs typeface="Arial" panose="020B0604020202020204" pitchFamily="34" charset="0"/>
            </a:rPr>
            <a:t>vazifasida</a:t>
          </a:r>
          <a:r>
            <a:rPr lang="en-US" sz="28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kelmaydi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D5E5BD-9EB6-4B56-B7A5-E7584B8B0187}" type="parTrans" cxnId="{951091E7-7C8F-4EF5-B5A0-DAC0982562BD}">
      <dgm:prSet/>
      <dgm:spPr/>
      <dgm:t>
        <a:bodyPr/>
        <a:lstStyle/>
        <a:p>
          <a:endParaRPr lang="ru-RU"/>
        </a:p>
      </dgm:t>
    </dgm:pt>
    <dgm:pt modelId="{83C5C6A2-E8C5-4CDD-A580-695671AD166E}" type="sibTrans" cxnId="{951091E7-7C8F-4EF5-B5A0-DAC0982562BD}">
      <dgm:prSet/>
      <dgm:spPr/>
      <dgm:t>
        <a:bodyPr/>
        <a:lstStyle/>
        <a:p>
          <a:endParaRPr lang="ru-RU"/>
        </a:p>
      </dgm:t>
    </dgm:pt>
    <dgm:pt modelId="{D293F7D8-A69C-4065-8B1E-74C363AF860A}" type="pres">
      <dgm:prSet presAssocID="{DA37ED29-FDCC-4503-AB45-841C441A0D35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FD48D947-030B-4A62-BFE2-03FC61EEBEBA}" type="pres">
      <dgm:prSet presAssocID="{DA37ED29-FDCC-4503-AB45-841C441A0D35}" presName="Name1" presStyleCnt="0"/>
      <dgm:spPr/>
      <dgm:t>
        <a:bodyPr/>
        <a:lstStyle/>
        <a:p>
          <a:endParaRPr lang="ru-RU"/>
        </a:p>
      </dgm:t>
    </dgm:pt>
    <dgm:pt modelId="{AF77CED7-7109-4228-B582-31CAF69BDF54}" type="pres">
      <dgm:prSet presAssocID="{DA37ED29-FDCC-4503-AB45-841C441A0D35}" presName="cycle" presStyleCnt="0"/>
      <dgm:spPr/>
      <dgm:t>
        <a:bodyPr/>
        <a:lstStyle/>
        <a:p>
          <a:endParaRPr lang="ru-RU"/>
        </a:p>
      </dgm:t>
    </dgm:pt>
    <dgm:pt modelId="{04EFBA2F-DEDA-4B95-8E33-6387A3EC1000}" type="pres">
      <dgm:prSet presAssocID="{DA37ED29-FDCC-4503-AB45-841C441A0D35}" presName="srcNode" presStyleLbl="node1" presStyleIdx="0" presStyleCnt="3"/>
      <dgm:spPr/>
      <dgm:t>
        <a:bodyPr/>
        <a:lstStyle/>
        <a:p>
          <a:endParaRPr lang="ru-RU"/>
        </a:p>
      </dgm:t>
    </dgm:pt>
    <dgm:pt modelId="{BF6252FB-4DC6-4322-8F39-8E5E4DF911CB}" type="pres">
      <dgm:prSet presAssocID="{DA37ED29-FDCC-4503-AB45-841C441A0D35}" presName="conn" presStyleLbl="parChTrans1D2" presStyleIdx="0" presStyleCnt="1"/>
      <dgm:spPr/>
      <dgm:t>
        <a:bodyPr/>
        <a:lstStyle/>
        <a:p>
          <a:endParaRPr lang="ru-RU"/>
        </a:p>
      </dgm:t>
    </dgm:pt>
    <dgm:pt modelId="{75E27F1A-467A-4AE5-8BAA-D2589D27D3CB}" type="pres">
      <dgm:prSet presAssocID="{DA37ED29-FDCC-4503-AB45-841C441A0D35}" presName="extraNode" presStyleLbl="node1" presStyleIdx="0" presStyleCnt="3"/>
      <dgm:spPr/>
      <dgm:t>
        <a:bodyPr/>
        <a:lstStyle/>
        <a:p>
          <a:endParaRPr lang="ru-RU"/>
        </a:p>
      </dgm:t>
    </dgm:pt>
    <dgm:pt modelId="{3E09B7D6-25B7-433D-A883-D768D2633514}" type="pres">
      <dgm:prSet presAssocID="{DA37ED29-FDCC-4503-AB45-841C441A0D35}" presName="dstNode" presStyleLbl="node1" presStyleIdx="0" presStyleCnt="3"/>
      <dgm:spPr/>
      <dgm:t>
        <a:bodyPr/>
        <a:lstStyle/>
        <a:p>
          <a:endParaRPr lang="ru-RU"/>
        </a:p>
      </dgm:t>
    </dgm:pt>
    <dgm:pt modelId="{C7B13450-F710-4BD4-B2B4-3ACBA0456710}" type="pres">
      <dgm:prSet presAssocID="{58D7B10F-3B62-43F7-B2A4-EC885B20C9C7}" presName="text_1" presStyleLbl="node1" presStyleIdx="0" presStyleCnt="3" custLinFactNeighborX="3239" custLinFactNeighborY="-30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A1C331-CEE4-4441-A14D-655B79CAA1E0}" type="pres">
      <dgm:prSet presAssocID="{58D7B10F-3B62-43F7-B2A4-EC885B20C9C7}" presName="accent_1" presStyleCnt="0"/>
      <dgm:spPr/>
      <dgm:t>
        <a:bodyPr/>
        <a:lstStyle/>
        <a:p>
          <a:endParaRPr lang="ru-RU"/>
        </a:p>
      </dgm:t>
    </dgm:pt>
    <dgm:pt modelId="{99DAF37E-5F32-48B7-9BA1-7BF379882FB3}" type="pres">
      <dgm:prSet presAssocID="{58D7B10F-3B62-43F7-B2A4-EC885B20C9C7}" presName="accentRepeatNode" presStyleLbl="solidFgAcc1" presStyleIdx="0" presStyleCnt="3"/>
      <dgm:spPr>
        <a:solidFill>
          <a:srgbClr val="7030A0"/>
        </a:solidFill>
      </dgm:spPr>
      <dgm:t>
        <a:bodyPr/>
        <a:lstStyle/>
        <a:p>
          <a:endParaRPr lang="ru-RU"/>
        </a:p>
      </dgm:t>
    </dgm:pt>
    <dgm:pt modelId="{7102F4AF-59F5-4FF1-A895-82968C4D5FBF}" type="pres">
      <dgm:prSet presAssocID="{818B4605-63E1-4F40-9A6E-6C6F97E04C86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4EE432-8C92-4621-8969-31A9DBA7A593}" type="pres">
      <dgm:prSet presAssocID="{818B4605-63E1-4F40-9A6E-6C6F97E04C86}" presName="accent_2" presStyleCnt="0"/>
      <dgm:spPr/>
      <dgm:t>
        <a:bodyPr/>
        <a:lstStyle/>
        <a:p>
          <a:endParaRPr lang="ru-RU"/>
        </a:p>
      </dgm:t>
    </dgm:pt>
    <dgm:pt modelId="{667650CA-140F-4972-BB84-315C4665665A}" type="pres">
      <dgm:prSet presAssocID="{818B4605-63E1-4F40-9A6E-6C6F97E04C86}" presName="accentRepeatNode" presStyleLbl="solidFgAcc1" presStyleIdx="1" presStyleCnt="3"/>
      <dgm:spPr>
        <a:solidFill>
          <a:srgbClr val="C00000"/>
        </a:solidFill>
      </dgm:spPr>
      <dgm:t>
        <a:bodyPr/>
        <a:lstStyle/>
        <a:p>
          <a:endParaRPr lang="ru-RU"/>
        </a:p>
      </dgm:t>
    </dgm:pt>
    <dgm:pt modelId="{CFDA897B-2176-417B-BDE3-B49D92EF0E56}" type="pres">
      <dgm:prSet presAssocID="{D89A786D-E98B-4426-BF35-405FB8A19654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4DAD81-26C6-4077-8EDD-36B3583139BD}" type="pres">
      <dgm:prSet presAssocID="{D89A786D-E98B-4426-BF35-405FB8A19654}" presName="accent_3" presStyleCnt="0"/>
      <dgm:spPr/>
      <dgm:t>
        <a:bodyPr/>
        <a:lstStyle/>
        <a:p>
          <a:endParaRPr lang="ru-RU"/>
        </a:p>
      </dgm:t>
    </dgm:pt>
    <dgm:pt modelId="{E00AD336-44F6-443C-A7A3-48BE263CB579}" type="pres">
      <dgm:prSet presAssocID="{D89A786D-E98B-4426-BF35-405FB8A19654}" presName="accentRepeatNode" presStyleLbl="solidFgAcc1" presStyleIdx="2" presStyleCnt="3"/>
      <dgm:spPr>
        <a:solidFill>
          <a:srgbClr val="008000"/>
        </a:solidFill>
      </dgm:spPr>
      <dgm:t>
        <a:bodyPr/>
        <a:lstStyle/>
        <a:p>
          <a:endParaRPr lang="ru-RU"/>
        </a:p>
      </dgm:t>
    </dgm:pt>
  </dgm:ptLst>
  <dgm:cxnLst>
    <dgm:cxn modelId="{614583F7-2262-4615-8C97-E743456A09F5}" srcId="{DA37ED29-FDCC-4503-AB45-841C441A0D35}" destId="{58D7B10F-3B62-43F7-B2A4-EC885B20C9C7}" srcOrd="0" destOrd="0" parTransId="{B1DDF6E6-2E65-4FCA-BEB7-CE660AE00467}" sibTransId="{3CCBCDA7-2B66-4D6A-B169-00649F59C1B8}"/>
    <dgm:cxn modelId="{35EBD98F-3C26-493F-A03C-85B79628815B}" type="presOf" srcId="{58D7B10F-3B62-43F7-B2A4-EC885B20C9C7}" destId="{C7B13450-F710-4BD4-B2B4-3ACBA0456710}" srcOrd="0" destOrd="0" presId="urn:microsoft.com/office/officeart/2008/layout/VerticalCurvedList"/>
    <dgm:cxn modelId="{951091E7-7C8F-4EF5-B5A0-DAC0982562BD}" srcId="{DA37ED29-FDCC-4503-AB45-841C441A0D35}" destId="{D89A786D-E98B-4426-BF35-405FB8A19654}" srcOrd="2" destOrd="0" parTransId="{ACD5E5BD-9EB6-4B56-B7A5-E7584B8B0187}" sibTransId="{83C5C6A2-E8C5-4CDD-A580-695671AD166E}"/>
    <dgm:cxn modelId="{2841C98A-7EE2-4A91-943E-4C4439A136C1}" srcId="{DA37ED29-FDCC-4503-AB45-841C441A0D35}" destId="{818B4605-63E1-4F40-9A6E-6C6F97E04C86}" srcOrd="1" destOrd="0" parTransId="{6CA8E6A5-DD47-4403-AC32-8ADD4A135009}" sibTransId="{45B0B082-269F-477A-9FDB-C5C1BC0261F8}"/>
    <dgm:cxn modelId="{9F9C64B6-81B3-4403-BD94-DDFF3B812614}" type="presOf" srcId="{3CCBCDA7-2B66-4D6A-B169-00649F59C1B8}" destId="{BF6252FB-4DC6-4322-8F39-8E5E4DF911CB}" srcOrd="0" destOrd="0" presId="urn:microsoft.com/office/officeart/2008/layout/VerticalCurvedList"/>
    <dgm:cxn modelId="{EBCAB2D2-24BE-48B3-B7D0-160E27B54079}" type="presOf" srcId="{D89A786D-E98B-4426-BF35-405FB8A19654}" destId="{CFDA897B-2176-417B-BDE3-B49D92EF0E56}" srcOrd="0" destOrd="0" presId="urn:microsoft.com/office/officeart/2008/layout/VerticalCurvedList"/>
    <dgm:cxn modelId="{74C8F5DF-B86E-4877-909A-69B08263B843}" type="presOf" srcId="{818B4605-63E1-4F40-9A6E-6C6F97E04C86}" destId="{7102F4AF-59F5-4FF1-A895-82968C4D5FBF}" srcOrd="0" destOrd="0" presId="urn:microsoft.com/office/officeart/2008/layout/VerticalCurvedList"/>
    <dgm:cxn modelId="{5422AC3A-5196-44BB-BDFC-9FAE7D7C372D}" type="presOf" srcId="{DA37ED29-FDCC-4503-AB45-841C441A0D35}" destId="{D293F7D8-A69C-4065-8B1E-74C363AF860A}" srcOrd="0" destOrd="0" presId="urn:microsoft.com/office/officeart/2008/layout/VerticalCurvedList"/>
    <dgm:cxn modelId="{E635AA86-4C8A-47B1-96D0-528D08B06228}" type="presParOf" srcId="{D293F7D8-A69C-4065-8B1E-74C363AF860A}" destId="{FD48D947-030B-4A62-BFE2-03FC61EEBEBA}" srcOrd="0" destOrd="0" presId="urn:microsoft.com/office/officeart/2008/layout/VerticalCurvedList"/>
    <dgm:cxn modelId="{3F1317E3-4F72-40C2-85FC-AD11FBD49F0E}" type="presParOf" srcId="{FD48D947-030B-4A62-BFE2-03FC61EEBEBA}" destId="{AF77CED7-7109-4228-B582-31CAF69BDF54}" srcOrd="0" destOrd="0" presId="urn:microsoft.com/office/officeart/2008/layout/VerticalCurvedList"/>
    <dgm:cxn modelId="{3FF71B92-D269-45CB-BB55-801DC53DAB52}" type="presParOf" srcId="{AF77CED7-7109-4228-B582-31CAF69BDF54}" destId="{04EFBA2F-DEDA-4B95-8E33-6387A3EC1000}" srcOrd="0" destOrd="0" presId="urn:microsoft.com/office/officeart/2008/layout/VerticalCurvedList"/>
    <dgm:cxn modelId="{9900E8BF-411A-44A4-B1FD-156E7A668366}" type="presParOf" srcId="{AF77CED7-7109-4228-B582-31CAF69BDF54}" destId="{BF6252FB-4DC6-4322-8F39-8E5E4DF911CB}" srcOrd="1" destOrd="0" presId="urn:microsoft.com/office/officeart/2008/layout/VerticalCurvedList"/>
    <dgm:cxn modelId="{1A04F829-FD70-4E78-B2C7-3DD5B4814AE0}" type="presParOf" srcId="{AF77CED7-7109-4228-B582-31CAF69BDF54}" destId="{75E27F1A-467A-4AE5-8BAA-D2589D27D3CB}" srcOrd="2" destOrd="0" presId="urn:microsoft.com/office/officeart/2008/layout/VerticalCurvedList"/>
    <dgm:cxn modelId="{96D670C0-2FB0-4C81-9B79-B0607EB4BDF9}" type="presParOf" srcId="{AF77CED7-7109-4228-B582-31CAF69BDF54}" destId="{3E09B7D6-25B7-433D-A883-D768D2633514}" srcOrd="3" destOrd="0" presId="urn:microsoft.com/office/officeart/2008/layout/VerticalCurvedList"/>
    <dgm:cxn modelId="{05D7B3C3-88A8-4D65-9000-3F4190698EA2}" type="presParOf" srcId="{FD48D947-030B-4A62-BFE2-03FC61EEBEBA}" destId="{C7B13450-F710-4BD4-B2B4-3ACBA0456710}" srcOrd="1" destOrd="0" presId="urn:microsoft.com/office/officeart/2008/layout/VerticalCurvedList"/>
    <dgm:cxn modelId="{980DC0C7-334B-405C-B504-E1DD3191AC0A}" type="presParOf" srcId="{FD48D947-030B-4A62-BFE2-03FC61EEBEBA}" destId="{CCA1C331-CEE4-4441-A14D-655B79CAA1E0}" srcOrd="2" destOrd="0" presId="urn:microsoft.com/office/officeart/2008/layout/VerticalCurvedList"/>
    <dgm:cxn modelId="{655C8CC3-CC9C-401B-A808-37BE88401784}" type="presParOf" srcId="{CCA1C331-CEE4-4441-A14D-655B79CAA1E0}" destId="{99DAF37E-5F32-48B7-9BA1-7BF379882FB3}" srcOrd="0" destOrd="0" presId="urn:microsoft.com/office/officeart/2008/layout/VerticalCurvedList"/>
    <dgm:cxn modelId="{91D69221-A9A6-4319-B14C-A56E28E8ADA2}" type="presParOf" srcId="{FD48D947-030B-4A62-BFE2-03FC61EEBEBA}" destId="{7102F4AF-59F5-4FF1-A895-82968C4D5FBF}" srcOrd="3" destOrd="0" presId="urn:microsoft.com/office/officeart/2008/layout/VerticalCurvedList"/>
    <dgm:cxn modelId="{C5E6C08A-D0DF-43FC-B2EB-D709A8887B20}" type="presParOf" srcId="{FD48D947-030B-4A62-BFE2-03FC61EEBEBA}" destId="{B64EE432-8C92-4621-8969-31A9DBA7A593}" srcOrd="4" destOrd="0" presId="urn:microsoft.com/office/officeart/2008/layout/VerticalCurvedList"/>
    <dgm:cxn modelId="{E8B05540-0188-437F-81AD-5CF144EC9790}" type="presParOf" srcId="{B64EE432-8C92-4621-8969-31A9DBA7A593}" destId="{667650CA-140F-4972-BB84-315C4665665A}" srcOrd="0" destOrd="0" presId="urn:microsoft.com/office/officeart/2008/layout/VerticalCurvedList"/>
    <dgm:cxn modelId="{043856B3-251D-4C4D-A35B-C83D69588377}" type="presParOf" srcId="{FD48D947-030B-4A62-BFE2-03FC61EEBEBA}" destId="{CFDA897B-2176-417B-BDE3-B49D92EF0E56}" srcOrd="5" destOrd="0" presId="urn:microsoft.com/office/officeart/2008/layout/VerticalCurvedList"/>
    <dgm:cxn modelId="{BF93309C-3754-4F88-9EC3-AB1A00923335}" type="presParOf" srcId="{FD48D947-030B-4A62-BFE2-03FC61EEBEBA}" destId="{3B4DAD81-26C6-4077-8EDD-36B3583139BD}" srcOrd="6" destOrd="0" presId="urn:microsoft.com/office/officeart/2008/layout/VerticalCurvedList"/>
    <dgm:cxn modelId="{919750F9-EDFE-4909-91FA-78397B3A7F39}" type="presParOf" srcId="{3B4DAD81-26C6-4077-8EDD-36B3583139BD}" destId="{E00AD336-44F6-443C-A7A3-48BE263CB57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63FD79A-152B-4634-A86A-57E03C5B3D5F}" type="doc">
      <dgm:prSet loTypeId="urn:microsoft.com/office/officeart/2005/8/layout/orgChart1" loCatId="hierarchy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8CDA3050-914C-42E9-8A08-D49B728A45B5}">
      <dgm:prSet phldrT="[Текст]" custT="1"/>
      <dgm:spPr/>
      <dgm:t>
        <a:bodyPr/>
        <a:lstStyle/>
        <a:p>
          <a:r>
            <a:rPr lang="en-US" sz="4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Ko‘makchilar</a:t>
          </a:r>
          <a:endParaRPr lang="ru-RU" sz="4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1296C0-0DD6-416C-845D-5C4BDC1FD873}" type="parTrans" cxnId="{0527C38C-3CCB-4FD9-8616-05B93EEAC5F3}">
      <dgm:prSet/>
      <dgm:spPr/>
      <dgm:t>
        <a:bodyPr/>
        <a:lstStyle/>
        <a:p>
          <a:endParaRPr lang="ru-RU"/>
        </a:p>
      </dgm:t>
    </dgm:pt>
    <dgm:pt modelId="{9529469E-29A4-4216-92C3-15E32686E32F}" type="sibTrans" cxnId="{0527C38C-3CCB-4FD9-8616-05B93EEAC5F3}">
      <dgm:prSet/>
      <dgm:spPr/>
      <dgm:t>
        <a:bodyPr/>
        <a:lstStyle/>
        <a:p>
          <a:endParaRPr lang="ru-RU"/>
        </a:p>
      </dgm:t>
    </dgm:pt>
    <dgm:pt modelId="{1EA28448-E5AA-4636-9EB8-82BF98791AA7}">
      <dgm:prSet phldrT="[Текст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b="1" dirty="0" err="1">
              <a:solidFill>
                <a:schemeClr val="tx1"/>
              </a:solidFill>
              <a:latin typeface="Arial" pitchFamily="34" charset="0"/>
              <a:cs typeface="Arial" pitchFamily="34" charset="0"/>
            </a:rPr>
            <a:t>Sof</a:t>
          </a:r>
          <a:r>
            <a:rPr 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ko‘makchilar</a:t>
          </a:r>
          <a:r>
            <a:rPr lang="en-US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mustaqil</a:t>
          </a:r>
          <a:r>
            <a:rPr lang="en-US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ma’no</a:t>
          </a:r>
          <a:r>
            <a:rPr lang="en-US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anglatmaydi</a:t>
          </a:r>
          <a:r>
            <a:rPr lang="en-US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b="1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kelishik</a:t>
          </a:r>
          <a:r>
            <a:rPr lang="en-US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qo‘shimchalariga</a:t>
          </a:r>
          <a:r>
            <a:rPr lang="en-US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yaqin</a:t>
          </a:r>
          <a:r>
            <a:rPr lang="en-US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turadi</a:t>
          </a:r>
          <a:r>
            <a:rPr lang="en-US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.</a:t>
          </a:r>
          <a:endParaRPr lang="en-US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6AA6A23C-7F1E-4318-BDC5-6F53E69A309D}" type="parTrans" cxnId="{B3FCFFB3-F07C-49BF-9E70-44180BEE4BC1}">
      <dgm:prSet/>
      <dgm:spPr/>
      <dgm:t>
        <a:bodyPr/>
        <a:lstStyle/>
        <a:p>
          <a:endParaRPr lang="ru-RU"/>
        </a:p>
      </dgm:t>
    </dgm:pt>
    <dgm:pt modelId="{16FB4F27-DBA2-46FD-AD1B-7F49E3CD7095}" type="sibTrans" cxnId="{B3FCFFB3-F07C-49BF-9E70-44180BEE4BC1}">
      <dgm:prSet/>
      <dgm:spPr/>
      <dgm:t>
        <a:bodyPr/>
        <a:lstStyle/>
        <a:p>
          <a:endParaRPr lang="ru-RU"/>
        </a:p>
      </dgm:t>
    </dgm:pt>
    <dgm:pt modelId="{E2364CD7-EEC5-4C37-B6EE-1A5D3D6B84B2}">
      <dgm:prSet phldrT="[Текст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b="1" dirty="0" err="1">
              <a:solidFill>
                <a:schemeClr val="tx1"/>
              </a:solidFill>
              <a:latin typeface="Arial" pitchFamily="34" charset="0"/>
              <a:cs typeface="Arial" pitchFamily="34" charset="0"/>
            </a:rPr>
            <a:t>Vazifadosh</a:t>
          </a:r>
          <a:r>
            <a:rPr 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ko‘makchilar</a:t>
          </a:r>
          <a:r>
            <a:rPr lang="en-US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bir</a:t>
          </a:r>
          <a:r>
            <a:rPr lang="en-US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o‘rinda</a:t>
          </a:r>
          <a:r>
            <a:rPr lang="en-US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ko‘makchi</a:t>
          </a:r>
          <a:r>
            <a:rPr lang="en-US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b="1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bir</a:t>
          </a:r>
          <a:r>
            <a:rPr lang="en-US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o‘rinda</a:t>
          </a:r>
          <a:r>
            <a:rPr lang="en-US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mustaqil</a:t>
          </a:r>
          <a:r>
            <a:rPr lang="en-US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so‘z</a:t>
          </a:r>
          <a:r>
            <a:rPr lang="en-US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bo‘lib</a:t>
          </a:r>
          <a:r>
            <a:rPr lang="en-US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kelishi</a:t>
          </a:r>
          <a:r>
            <a:rPr lang="en-US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mumkin</a:t>
          </a:r>
          <a:r>
            <a:rPr 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3A4B6D-3042-433F-B09E-A3351BCCEFF0}" type="parTrans" cxnId="{9170632C-0968-48B9-84EA-8B30FAB20242}">
      <dgm:prSet/>
      <dgm:spPr/>
      <dgm:t>
        <a:bodyPr/>
        <a:lstStyle/>
        <a:p>
          <a:endParaRPr lang="ru-RU"/>
        </a:p>
      </dgm:t>
    </dgm:pt>
    <dgm:pt modelId="{309FEF47-B837-431B-BE25-AB23CDC76A77}" type="sibTrans" cxnId="{9170632C-0968-48B9-84EA-8B30FAB20242}">
      <dgm:prSet/>
      <dgm:spPr/>
      <dgm:t>
        <a:bodyPr/>
        <a:lstStyle/>
        <a:p>
          <a:endParaRPr lang="ru-RU"/>
        </a:p>
      </dgm:t>
    </dgm:pt>
    <dgm:pt modelId="{B71F2CDE-9756-4F47-8C5E-1DD25144ACE2}" type="pres">
      <dgm:prSet presAssocID="{363FD79A-152B-4634-A86A-57E03C5B3D5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BBCF184-40D6-4885-BA60-7D1D0390446E}" type="pres">
      <dgm:prSet presAssocID="{8CDA3050-914C-42E9-8A08-D49B728A45B5}" presName="hierRoot1" presStyleCnt="0">
        <dgm:presLayoutVars>
          <dgm:hierBranch val="init"/>
        </dgm:presLayoutVars>
      </dgm:prSet>
      <dgm:spPr/>
    </dgm:pt>
    <dgm:pt modelId="{5B559EE1-F71E-4A67-93AE-EFF795FEA143}" type="pres">
      <dgm:prSet presAssocID="{8CDA3050-914C-42E9-8A08-D49B728A45B5}" presName="rootComposite1" presStyleCnt="0"/>
      <dgm:spPr/>
    </dgm:pt>
    <dgm:pt modelId="{74062201-2791-489F-A437-F20B54A5ACD6}" type="pres">
      <dgm:prSet presAssocID="{8CDA3050-914C-42E9-8A08-D49B728A45B5}" presName="rootText1" presStyleLbl="node0" presStyleIdx="0" presStyleCnt="1" custScaleX="221107" custScaleY="38658" custLinFactNeighborX="-3980" custLinFactNeighborY="-6555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60A00E4-D2BA-484A-9F9A-AD5011884811}" type="pres">
      <dgm:prSet presAssocID="{8CDA3050-914C-42E9-8A08-D49B728A45B5}" presName="rootConnector1" presStyleLbl="node1" presStyleIdx="0" presStyleCnt="0"/>
      <dgm:spPr/>
      <dgm:t>
        <a:bodyPr/>
        <a:lstStyle/>
        <a:p>
          <a:endParaRPr lang="ru-RU"/>
        </a:p>
      </dgm:t>
    </dgm:pt>
    <dgm:pt modelId="{E1DDAE0C-F0EE-4799-8129-4C01D5082C7A}" type="pres">
      <dgm:prSet presAssocID="{8CDA3050-914C-42E9-8A08-D49B728A45B5}" presName="hierChild2" presStyleCnt="0"/>
      <dgm:spPr/>
    </dgm:pt>
    <dgm:pt modelId="{FFF4EBDE-6024-42FC-8420-7D851A6D3238}" type="pres">
      <dgm:prSet presAssocID="{6AA6A23C-7F1E-4318-BDC5-6F53E69A309D}" presName="Name37" presStyleLbl="parChTrans1D2" presStyleIdx="0" presStyleCnt="2"/>
      <dgm:spPr/>
      <dgm:t>
        <a:bodyPr/>
        <a:lstStyle/>
        <a:p>
          <a:endParaRPr lang="ru-RU"/>
        </a:p>
      </dgm:t>
    </dgm:pt>
    <dgm:pt modelId="{BA651C4B-ECDE-44D4-8AE4-A6BEB9787A3B}" type="pres">
      <dgm:prSet presAssocID="{1EA28448-E5AA-4636-9EB8-82BF98791AA7}" presName="hierRoot2" presStyleCnt="0">
        <dgm:presLayoutVars>
          <dgm:hierBranch val="init"/>
        </dgm:presLayoutVars>
      </dgm:prSet>
      <dgm:spPr/>
    </dgm:pt>
    <dgm:pt modelId="{3619CC33-41DD-40F6-B4DD-E8144D0A9699}" type="pres">
      <dgm:prSet presAssocID="{1EA28448-E5AA-4636-9EB8-82BF98791AA7}" presName="rootComposite" presStyleCnt="0"/>
      <dgm:spPr/>
    </dgm:pt>
    <dgm:pt modelId="{03EB6B9D-D230-4C4E-AC0C-46BCA1F74073}" type="pres">
      <dgm:prSet presAssocID="{1EA28448-E5AA-4636-9EB8-82BF98791AA7}" presName="rootText" presStyleLbl="node2" presStyleIdx="0" presStyleCnt="2" custLinFactNeighborX="4723" custLinFactNeighborY="-1358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C586224-7C15-447D-BE92-FA1E6A11201C}" type="pres">
      <dgm:prSet presAssocID="{1EA28448-E5AA-4636-9EB8-82BF98791AA7}" presName="rootConnector" presStyleLbl="node2" presStyleIdx="0" presStyleCnt="2"/>
      <dgm:spPr/>
      <dgm:t>
        <a:bodyPr/>
        <a:lstStyle/>
        <a:p>
          <a:endParaRPr lang="ru-RU"/>
        </a:p>
      </dgm:t>
    </dgm:pt>
    <dgm:pt modelId="{E49636A4-7295-4E86-8FAE-5EDC0F6BD9B3}" type="pres">
      <dgm:prSet presAssocID="{1EA28448-E5AA-4636-9EB8-82BF98791AA7}" presName="hierChild4" presStyleCnt="0"/>
      <dgm:spPr/>
    </dgm:pt>
    <dgm:pt modelId="{CF54E103-9335-4C96-8FBC-8F0849F4C75A}" type="pres">
      <dgm:prSet presAssocID="{1EA28448-E5AA-4636-9EB8-82BF98791AA7}" presName="hierChild5" presStyleCnt="0"/>
      <dgm:spPr/>
    </dgm:pt>
    <dgm:pt modelId="{32ACD1F8-7735-49F8-AE03-B443FEB6BA4C}" type="pres">
      <dgm:prSet presAssocID="{633A4B6D-3042-433F-B09E-A3351BCCEFF0}" presName="Name37" presStyleLbl="parChTrans1D2" presStyleIdx="1" presStyleCnt="2"/>
      <dgm:spPr/>
      <dgm:t>
        <a:bodyPr/>
        <a:lstStyle/>
        <a:p>
          <a:endParaRPr lang="ru-RU"/>
        </a:p>
      </dgm:t>
    </dgm:pt>
    <dgm:pt modelId="{63B97123-955A-4A6D-A8A6-ABE22E432F76}" type="pres">
      <dgm:prSet presAssocID="{E2364CD7-EEC5-4C37-B6EE-1A5D3D6B84B2}" presName="hierRoot2" presStyleCnt="0">
        <dgm:presLayoutVars>
          <dgm:hierBranch val="init"/>
        </dgm:presLayoutVars>
      </dgm:prSet>
      <dgm:spPr/>
    </dgm:pt>
    <dgm:pt modelId="{CE38B547-C2BF-4CA1-AE15-0DE4C6E9B902}" type="pres">
      <dgm:prSet presAssocID="{E2364CD7-EEC5-4C37-B6EE-1A5D3D6B84B2}" presName="rootComposite" presStyleCnt="0"/>
      <dgm:spPr/>
    </dgm:pt>
    <dgm:pt modelId="{31EFA32E-4756-4F75-804E-BE95B5D1ED16}" type="pres">
      <dgm:prSet presAssocID="{E2364CD7-EEC5-4C37-B6EE-1A5D3D6B84B2}" presName="rootText" presStyleLbl="node2" presStyleIdx="1" presStyleCnt="2" custLinFactNeighborX="-4723" custLinFactNeighborY="-1239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852FE22-0359-4CFB-9623-C11A975EC31D}" type="pres">
      <dgm:prSet presAssocID="{E2364CD7-EEC5-4C37-B6EE-1A5D3D6B84B2}" presName="rootConnector" presStyleLbl="node2" presStyleIdx="1" presStyleCnt="2"/>
      <dgm:spPr/>
      <dgm:t>
        <a:bodyPr/>
        <a:lstStyle/>
        <a:p>
          <a:endParaRPr lang="ru-RU"/>
        </a:p>
      </dgm:t>
    </dgm:pt>
    <dgm:pt modelId="{BF648286-0856-4F81-B11D-7C43DF07DBAC}" type="pres">
      <dgm:prSet presAssocID="{E2364CD7-EEC5-4C37-B6EE-1A5D3D6B84B2}" presName="hierChild4" presStyleCnt="0"/>
      <dgm:spPr/>
    </dgm:pt>
    <dgm:pt modelId="{72A84D0C-49EB-43DB-8FD0-356ADC4050B0}" type="pres">
      <dgm:prSet presAssocID="{E2364CD7-EEC5-4C37-B6EE-1A5D3D6B84B2}" presName="hierChild5" presStyleCnt="0"/>
      <dgm:spPr/>
    </dgm:pt>
    <dgm:pt modelId="{AA28DC20-9C57-4CEE-AF3E-D65428B79A82}" type="pres">
      <dgm:prSet presAssocID="{8CDA3050-914C-42E9-8A08-D49B728A45B5}" presName="hierChild3" presStyleCnt="0"/>
      <dgm:spPr/>
    </dgm:pt>
  </dgm:ptLst>
  <dgm:cxnLst>
    <dgm:cxn modelId="{81DAB98F-DA99-4229-ACB2-BE18CDF27954}" type="presOf" srcId="{8CDA3050-914C-42E9-8A08-D49B728A45B5}" destId="{74062201-2791-489F-A437-F20B54A5ACD6}" srcOrd="0" destOrd="0" presId="urn:microsoft.com/office/officeart/2005/8/layout/orgChart1"/>
    <dgm:cxn modelId="{B3FCFFB3-F07C-49BF-9E70-44180BEE4BC1}" srcId="{8CDA3050-914C-42E9-8A08-D49B728A45B5}" destId="{1EA28448-E5AA-4636-9EB8-82BF98791AA7}" srcOrd="0" destOrd="0" parTransId="{6AA6A23C-7F1E-4318-BDC5-6F53E69A309D}" sibTransId="{16FB4F27-DBA2-46FD-AD1B-7F49E3CD7095}"/>
    <dgm:cxn modelId="{571932C8-1CFB-4523-BF0E-DEA7DABC074E}" type="presOf" srcId="{6AA6A23C-7F1E-4318-BDC5-6F53E69A309D}" destId="{FFF4EBDE-6024-42FC-8420-7D851A6D3238}" srcOrd="0" destOrd="0" presId="urn:microsoft.com/office/officeart/2005/8/layout/orgChart1"/>
    <dgm:cxn modelId="{B4B5FC25-209F-42FA-8711-A26DC6D18CA7}" type="presOf" srcId="{1EA28448-E5AA-4636-9EB8-82BF98791AA7}" destId="{03EB6B9D-D230-4C4E-AC0C-46BCA1F74073}" srcOrd="0" destOrd="0" presId="urn:microsoft.com/office/officeart/2005/8/layout/orgChart1"/>
    <dgm:cxn modelId="{BE28E852-0B5C-43CF-BA62-20D276C7B5D0}" type="presOf" srcId="{1EA28448-E5AA-4636-9EB8-82BF98791AA7}" destId="{3C586224-7C15-447D-BE92-FA1E6A11201C}" srcOrd="1" destOrd="0" presId="urn:microsoft.com/office/officeart/2005/8/layout/orgChart1"/>
    <dgm:cxn modelId="{D369CCC3-5CAC-469F-AC38-B73B9FCC8A2B}" type="presOf" srcId="{E2364CD7-EEC5-4C37-B6EE-1A5D3D6B84B2}" destId="{31EFA32E-4756-4F75-804E-BE95B5D1ED16}" srcOrd="0" destOrd="0" presId="urn:microsoft.com/office/officeart/2005/8/layout/orgChart1"/>
    <dgm:cxn modelId="{36650B4C-045E-4895-A460-803647247A8B}" type="presOf" srcId="{8CDA3050-914C-42E9-8A08-D49B728A45B5}" destId="{E60A00E4-D2BA-484A-9F9A-AD5011884811}" srcOrd="1" destOrd="0" presId="urn:microsoft.com/office/officeart/2005/8/layout/orgChart1"/>
    <dgm:cxn modelId="{26E2CCDE-9F39-4F35-A019-D23900928C25}" type="presOf" srcId="{363FD79A-152B-4634-A86A-57E03C5B3D5F}" destId="{B71F2CDE-9756-4F47-8C5E-1DD25144ACE2}" srcOrd="0" destOrd="0" presId="urn:microsoft.com/office/officeart/2005/8/layout/orgChart1"/>
    <dgm:cxn modelId="{5C9A2F1B-4388-4728-9206-D68781A76F98}" type="presOf" srcId="{633A4B6D-3042-433F-B09E-A3351BCCEFF0}" destId="{32ACD1F8-7735-49F8-AE03-B443FEB6BA4C}" srcOrd="0" destOrd="0" presId="urn:microsoft.com/office/officeart/2005/8/layout/orgChart1"/>
    <dgm:cxn modelId="{027E1C9D-429D-4676-9B11-FBE998C14F19}" type="presOf" srcId="{E2364CD7-EEC5-4C37-B6EE-1A5D3D6B84B2}" destId="{3852FE22-0359-4CFB-9623-C11A975EC31D}" srcOrd="1" destOrd="0" presId="urn:microsoft.com/office/officeart/2005/8/layout/orgChart1"/>
    <dgm:cxn modelId="{9170632C-0968-48B9-84EA-8B30FAB20242}" srcId="{8CDA3050-914C-42E9-8A08-D49B728A45B5}" destId="{E2364CD7-EEC5-4C37-B6EE-1A5D3D6B84B2}" srcOrd="1" destOrd="0" parTransId="{633A4B6D-3042-433F-B09E-A3351BCCEFF0}" sibTransId="{309FEF47-B837-431B-BE25-AB23CDC76A77}"/>
    <dgm:cxn modelId="{0527C38C-3CCB-4FD9-8616-05B93EEAC5F3}" srcId="{363FD79A-152B-4634-A86A-57E03C5B3D5F}" destId="{8CDA3050-914C-42E9-8A08-D49B728A45B5}" srcOrd="0" destOrd="0" parTransId="{971296C0-0DD6-416C-845D-5C4BDC1FD873}" sibTransId="{9529469E-29A4-4216-92C3-15E32686E32F}"/>
    <dgm:cxn modelId="{E45D1B57-3C36-4634-8B8F-F2C5F30238C0}" type="presParOf" srcId="{B71F2CDE-9756-4F47-8C5E-1DD25144ACE2}" destId="{BBBCF184-40D6-4885-BA60-7D1D0390446E}" srcOrd="0" destOrd="0" presId="urn:microsoft.com/office/officeart/2005/8/layout/orgChart1"/>
    <dgm:cxn modelId="{016C82F1-AB5B-47EC-A4A2-10CC66C26ABD}" type="presParOf" srcId="{BBBCF184-40D6-4885-BA60-7D1D0390446E}" destId="{5B559EE1-F71E-4A67-93AE-EFF795FEA143}" srcOrd="0" destOrd="0" presId="urn:microsoft.com/office/officeart/2005/8/layout/orgChart1"/>
    <dgm:cxn modelId="{8240A004-6D6A-455C-9B23-4B5AA36612D4}" type="presParOf" srcId="{5B559EE1-F71E-4A67-93AE-EFF795FEA143}" destId="{74062201-2791-489F-A437-F20B54A5ACD6}" srcOrd="0" destOrd="0" presId="urn:microsoft.com/office/officeart/2005/8/layout/orgChart1"/>
    <dgm:cxn modelId="{C120D578-7CE0-45EC-B036-398044425531}" type="presParOf" srcId="{5B559EE1-F71E-4A67-93AE-EFF795FEA143}" destId="{E60A00E4-D2BA-484A-9F9A-AD5011884811}" srcOrd="1" destOrd="0" presId="urn:microsoft.com/office/officeart/2005/8/layout/orgChart1"/>
    <dgm:cxn modelId="{FEEBA9BA-9E3E-49CF-832F-A6A6666BAF75}" type="presParOf" srcId="{BBBCF184-40D6-4885-BA60-7D1D0390446E}" destId="{E1DDAE0C-F0EE-4799-8129-4C01D5082C7A}" srcOrd="1" destOrd="0" presId="urn:microsoft.com/office/officeart/2005/8/layout/orgChart1"/>
    <dgm:cxn modelId="{70B59C15-E25F-4B8C-87D7-15D3C2DDFAE8}" type="presParOf" srcId="{E1DDAE0C-F0EE-4799-8129-4C01D5082C7A}" destId="{FFF4EBDE-6024-42FC-8420-7D851A6D3238}" srcOrd="0" destOrd="0" presId="urn:microsoft.com/office/officeart/2005/8/layout/orgChart1"/>
    <dgm:cxn modelId="{FB435433-C0FF-4F7B-9626-322BBDA90C4E}" type="presParOf" srcId="{E1DDAE0C-F0EE-4799-8129-4C01D5082C7A}" destId="{BA651C4B-ECDE-44D4-8AE4-A6BEB9787A3B}" srcOrd="1" destOrd="0" presId="urn:microsoft.com/office/officeart/2005/8/layout/orgChart1"/>
    <dgm:cxn modelId="{D87AAB99-1A09-46E0-9DDA-DC4E2D30A9F6}" type="presParOf" srcId="{BA651C4B-ECDE-44D4-8AE4-A6BEB9787A3B}" destId="{3619CC33-41DD-40F6-B4DD-E8144D0A9699}" srcOrd="0" destOrd="0" presId="urn:microsoft.com/office/officeart/2005/8/layout/orgChart1"/>
    <dgm:cxn modelId="{26EBB3DF-71ED-4025-85BE-9C0922384F98}" type="presParOf" srcId="{3619CC33-41DD-40F6-B4DD-E8144D0A9699}" destId="{03EB6B9D-D230-4C4E-AC0C-46BCA1F74073}" srcOrd="0" destOrd="0" presId="urn:microsoft.com/office/officeart/2005/8/layout/orgChart1"/>
    <dgm:cxn modelId="{6D78C932-8B70-456B-AC59-E14E32E9ACF4}" type="presParOf" srcId="{3619CC33-41DD-40F6-B4DD-E8144D0A9699}" destId="{3C586224-7C15-447D-BE92-FA1E6A11201C}" srcOrd="1" destOrd="0" presId="urn:microsoft.com/office/officeart/2005/8/layout/orgChart1"/>
    <dgm:cxn modelId="{DFD01ECC-9153-493E-93B2-8EEA74B1A491}" type="presParOf" srcId="{BA651C4B-ECDE-44D4-8AE4-A6BEB9787A3B}" destId="{E49636A4-7295-4E86-8FAE-5EDC0F6BD9B3}" srcOrd="1" destOrd="0" presId="urn:microsoft.com/office/officeart/2005/8/layout/orgChart1"/>
    <dgm:cxn modelId="{E7FC3D1E-D6A9-4CB4-97DC-DC5195257B47}" type="presParOf" srcId="{BA651C4B-ECDE-44D4-8AE4-A6BEB9787A3B}" destId="{CF54E103-9335-4C96-8FBC-8F0849F4C75A}" srcOrd="2" destOrd="0" presId="urn:microsoft.com/office/officeart/2005/8/layout/orgChart1"/>
    <dgm:cxn modelId="{131EAAD6-523D-4C37-8452-A31D8AA9E9F3}" type="presParOf" srcId="{E1DDAE0C-F0EE-4799-8129-4C01D5082C7A}" destId="{32ACD1F8-7735-49F8-AE03-B443FEB6BA4C}" srcOrd="2" destOrd="0" presId="urn:microsoft.com/office/officeart/2005/8/layout/orgChart1"/>
    <dgm:cxn modelId="{59AD6574-609A-43F7-916C-5077C06FC8D7}" type="presParOf" srcId="{E1DDAE0C-F0EE-4799-8129-4C01D5082C7A}" destId="{63B97123-955A-4A6D-A8A6-ABE22E432F76}" srcOrd="3" destOrd="0" presId="urn:microsoft.com/office/officeart/2005/8/layout/orgChart1"/>
    <dgm:cxn modelId="{6CA516E3-AFC2-43C1-972D-8E144FF334A6}" type="presParOf" srcId="{63B97123-955A-4A6D-A8A6-ABE22E432F76}" destId="{CE38B547-C2BF-4CA1-AE15-0DE4C6E9B902}" srcOrd="0" destOrd="0" presId="urn:microsoft.com/office/officeart/2005/8/layout/orgChart1"/>
    <dgm:cxn modelId="{B1088CA7-3C4C-435A-8A58-96673E37B8CF}" type="presParOf" srcId="{CE38B547-C2BF-4CA1-AE15-0DE4C6E9B902}" destId="{31EFA32E-4756-4F75-804E-BE95B5D1ED16}" srcOrd="0" destOrd="0" presId="urn:microsoft.com/office/officeart/2005/8/layout/orgChart1"/>
    <dgm:cxn modelId="{810502F8-74D5-44F3-91E0-E9F2BBCB60EC}" type="presParOf" srcId="{CE38B547-C2BF-4CA1-AE15-0DE4C6E9B902}" destId="{3852FE22-0359-4CFB-9623-C11A975EC31D}" srcOrd="1" destOrd="0" presId="urn:microsoft.com/office/officeart/2005/8/layout/orgChart1"/>
    <dgm:cxn modelId="{63120C69-D557-43BE-A159-B3139A309038}" type="presParOf" srcId="{63B97123-955A-4A6D-A8A6-ABE22E432F76}" destId="{BF648286-0856-4F81-B11D-7C43DF07DBAC}" srcOrd="1" destOrd="0" presId="urn:microsoft.com/office/officeart/2005/8/layout/orgChart1"/>
    <dgm:cxn modelId="{D7059FFA-2D16-41D8-A235-9307D17BABE1}" type="presParOf" srcId="{63B97123-955A-4A6D-A8A6-ABE22E432F76}" destId="{72A84D0C-49EB-43DB-8FD0-356ADC4050B0}" srcOrd="2" destOrd="0" presId="urn:microsoft.com/office/officeart/2005/8/layout/orgChart1"/>
    <dgm:cxn modelId="{69F96D26-EE2C-4716-8338-4D082BAC6C9A}" type="presParOf" srcId="{BBBCF184-40D6-4885-BA60-7D1D0390446E}" destId="{AA28DC20-9C57-4CEE-AF3E-D65428B79A8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23C5CB-88B9-4CB5-8C77-13A99C30A3D5}">
      <dsp:nvSpPr>
        <dsp:cNvPr id="0" name=""/>
        <dsp:cNvSpPr/>
      </dsp:nvSpPr>
      <dsp:spPr>
        <a:xfrm>
          <a:off x="2033432" y="-499684"/>
          <a:ext cx="3969497" cy="3506631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422A3D-D7F9-445A-ACDB-96DEFBF01D7D}">
      <dsp:nvSpPr>
        <dsp:cNvPr id="0" name=""/>
        <dsp:cNvSpPr/>
      </dsp:nvSpPr>
      <dsp:spPr>
        <a:xfrm>
          <a:off x="2491633" y="601368"/>
          <a:ext cx="3070752" cy="601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</a:t>
          </a:r>
          <a:r>
            <a:rPr kumimoji="0" lang="en-US" sz="3600" b="1" i="0" u="none" strike="noStrike" kern="1200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36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makchi</a:t>
          </a:r>
          <a:endParaRPr lang="ru-RU" sz="36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91633" y="601368"/>
        <a:ext cx="3070752" cy="601103"/>
      </dsp:txXfrm>
    </dsp:sp>
    <dsp:sp modelId="{AE651953-4FA7-4131-9AAF-7ECD56C568D0}">
      <dsp:nvSpPr>
        <dsp:cNvPr id="0" name=""/>
        <dsp:cNvSpPr/>
      </dsp:nvSpPr>
      <dsp:spPr>
        <a:xfrm>
          <a:off x="-573027" y="-245464"/>
          <a:ext cx="2164004" cy="2164333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4">
            <a:hueOff val="1200003"/>
            <a:satOff val="50000"/>
            <a:lumOff val="9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72BA12-823B-4AA1-A7A3-4DD5BCC04154}">
      <dsp:nvSpPr>
        <dsp:cNvPr id="0" name=""/>
        <dsp:cNvSpPr/>
      </dsp:nvSpPr>
      <dsp:spPr>
        <a:xfrm>
          <a:off x="0" y="1876519"/>
          <a:ext cx="2634210" cy="601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Yuklama</a:t>
          </a:r>
          <a:endParaRPr lang="ru-RU" sz="36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1876519"/>
        <a:ext cx="2634210" cy="601103"/>
      </dsp:txXfrm>
    </dsp:sp>
    <dsp:sp modelId="{74E78C60-494F-405F-A467-CD67442F9EF8}">
      <dsp:nvSpPr>
        <dsp:cNvPr id="0" name=""/>
        <dsp:cNvSpPr/>
      </dsp:nvSpPr>
      <dsp:spPr>
        <a:xfrm>
          <a:off x="2289258" y="1683293"/>
          <a:ext cx="3933559" cy="2215472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4">
            <a:hueOff val="2400006"/>
            <a:satOff val="100000"/>
            <a:lumOff val="198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683B56-019F-4732-A27B-F0B7026B5C0F}">
      <dsp:nvSpPr>
        <dsp:cNvPr id="0" name=""/>
        <dsp:cNvSpPr/>
      </dsp:nvSpPr>
      <dsp:spPr>
        <a:xfrm>
          <a:off x="2424180" y="2787696"/>
          <a:ext cx="3406441" cy="601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Bog</a:t>
          </a:r>
          <a:r>
            <a:rPr kumimoji="0" lang="en-US" sz="3600" b="1" i="0" u="none" strike="noStrike" kern="1200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36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lovchi</a:t>
          </a:r>
          <a:endParaRPr lang="ru-RU" sz="36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24180" y="2787696"/>
        <a:ext cx="3406441" cy="6011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6252FB-4DC6-4322-8F39-8E5E4DF911CB}">
      <dsp:nvSpPr>
        <dsp:cNvPr id="0" name=""/>
        <dsp:cNvSpPr/>
      </dsp:nvSpPr>
      <dsp:spPr>
        <a:xfrm>
          <a:off x="-5039396" y="-772069"/>
          <a:ext cx="6001516" cy="6001516"/>
        </a:xfrm>
        <a:prstGeom prst="blockArc">
          <a:avLst>
            <a:gd name="adj1" fmla="val 18900000"/>
            <a:gd name="adj2" fmla="val 2700000"/>
            <a:gd name="adj3" fmla="val 360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B13450-F710-4BD4-B2B4-3ACBA0456710}">
      <dsp:nvSpPr>
        <dsp:cNvPr id="0" name=""/>
        <dsp:cNvSpPr/>
      </dsp:nvSpPr>
      <dsp:spPr>
        <a:xfrm>
          <a:off x="680195" y="418779"/>
          <a:ext cx="5447561" cy="89147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07609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>
              <a:latin typeface="Arial" panose="020B0604020202020204" pitchFamily="34" charset="0"/>
              <a:cs typeface="Arial" panose="020B0604020202020204" pitchFamily="34" charset="0"/>
            </a:rPr>
            <a:t>Atash</a:t>
          </a:r>
          <a:r>
            <a:rPr lang="en-US" sz="28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ma’nosiga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>
              <a:latin typeface="Arial" panose="020B0604020202020204" pitchFamily="34" charset="0"/>
              <a:cs typeface="Arial" panose="020B0604020202020204" pitchFamily="34" charset="0"/>
            </a:rPr>
            <a:t>ega</a:t>
          </a:r>
          <a:r>
            <a:rPr lang="en-US" sz="28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emas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80195" y="418779"/>
        <a:ext cx="5447561" cy="891475"/>
      </dsp:txXfrm>
    </dsp:sp>
    <dsp:sp modelId="{99DAF37E-5F32-48B7-9BA1-7BF379882FB3}">
      <dsp:nvSpPr>
        <dsp:cNvPr id="0" name=""/>
        <dsp:cNvSpPr/>
      </dsp:nvSpPr>
      <dsp:spPr>
        <a:xfrm>
          <a:off x="61624" y="334303"/>
          <a:ext cx="1114344" cy="1114344"/>
        </a:xfrm>
        <a:prstGeom prst="ellipse">
          <a:avLst/>
        </a:prstGeom>
        <a:solidFill>
          <a:srgbClr val="7030A0"/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02F4AF-59F5-4FF1-A895-82968C4D5FBF}">
      <dsp:nvSpPr>
        <dsp:cNvPr id="0" name=""/>
        <dsp:cNvSpPr/>
      </dsp:nvSpPr>
      <dsp:spPr>
        <a:xfrm>
          <a:off x="942847" y="1782951"/>
          <a:ext cx="5123509" cy="891475"/>
        </a:xfrm>
        <a:prstGeom prst="rect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07609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>
              <a:latin typeface="Arial" panose="020B0604020202020204" pitchFamily="34" charset="0"/>
              <a:cs typeface="Arial" panose="020B0604020202020204" pitchFamily="34" charset="0"/>
            </a:rPr>
            <a:t>Ma’lum</a:t>
          </a:r>
          <a:r>
            <a:rPr lang="en-US" sz="28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en-US" sz="28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so‘roqqa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>
              <a:latin typeface="Arial" panose="020B0604020202020204" pitchFamily="34" charset="0"/>
              <a:cs typeface="Arial" panose="020B0604020202020204" pitchFamily="34" charset="0"/>
            </a:rPr>
            <a:t>javob</a:t>
          </a:r>
          <a:r>
            <a:rPr lang="en-US" sz="28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bo‘lmaydi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42847" y="1782951"/>
        <a:ext cx="5123509" cy="891475"/>
      </dsp:txXfrm>
    </dsp:sp>
    <dsp:sp modelId="{667650CA-140F-4972-BB84-315C4665665A}">
      <dsp:nvSpPr>
        <dsp:cNvPr id="0" name=""/>
        <dsp:cNvSpPr/>
      </dsp:nvSpPr>
      <dsp:spPr>
        <a:xfrm>
          <a:off x="385675" y="1671516"/>
          <a:ext cx="1114344" cy="1114344"/>
        </a:xfrm>
        <a:prstGeom prst="ellipse">
          <a:avLst/>
        </a:prstGeom>
        <a:solidFill>
          <a:srgbClr val="C00000"/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DA897B-2176-417B-BDE3-B49D92EF0E56}">
      <dsp:nvSpPr>
        <dsp:cNvPr id="0" name=""/>
        <dsp:cNvSpPr/>
      </dsp:nvSpPr>
      <dsp:spPr>
        <a:xfrm>
          <a:off x="618796" y="3120164"/>
          <a:ext cx="5447561" cy="891475"/>
        </a:xfrm>
        <a:prstGeom prst="rect">
          <a:avLst/>
        </a:prstGeom>
        <a:solidFill>
          <a:srgbClr val="66FFFF"/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07609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latin typeface="Arial" panose="020B0604020202020204" pitchFamily="34" charset="0"/>
              <a:cs typeface="Arial" panose="020B0604020202020204" pitchFamily="34" charset="0"/>
            </a:rPr>
            <a:t>Gap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bo‘lagi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>
              <a:latin typeface="Arial" panose="020B0604020202020204" pitchFamily="34" charset="0"/>
              <a:cs typeface="Arial" panose="020B0604020202020204" pitchFamily="34" charset="0"/>
            </a:rPr>
            <a:t>vazifasida</a:t>
          </a:r>
          <a:r>
            <a:rPr lang="en-US" sz="28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kelmaydi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8796" y="3120164"/>
        <a:ext cx="5447561" cy="891475"/>
      </dsp:txXfrm>
    </dsp:sp>
    <dsp:sp modelId="{E00AD336-44F6-443C-A7A3-48BE263CB579}">
      <dsp:nvSpPr>
        <dsp:cNvPr id="0" name=""/>
        <dsp:cNvSpPr/>
      </dsp:nvSpPr>
      <dsp:spPr>
        <a:xfrm>
          <a:off x="61624" y="3008730"/>
          <a:ext cx="1114344" cy="1114344"/>
        </a:xfrm>
        <a:prstGeom prst="ellipse">
          <a:avLst/>
        </a:prstGeom>
        <a:solidFill>
          <a:srgbClr val="008000"/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ACD1F8-7735-49F8-AE03-B443FEB6BA4C}">
      <dsp:nvSpPr>
        <dsp:cNvPr id="0" name=""/>
        <dsp:cNvSpPr/>
      </dsp:nvSpPr>
      <dsp:spPr>
        <a:xfrm>
          <a:off x="4565837" y="798283"/>
          <a:ext cx="2309741" cy="13177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4074"/>
              </a:lnTo>
              <a:lnTo>
                <a:pt x="2309741" y="884074"/>
              </a:lnTo>
              <a:lnTo>
                <a:pt x="2309741" y="1317722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4EBDE-6024-42FC-8420-7D851A6D3238}">
      <dsp:nvSpPr>
        <dsp:cNvPr id="0" name=""/>
        <dsp:cNvSpPr/>
      </dsp:nvSpPr>
      <dsp:spPr>
        <a:xfrm>
          <a:off x="2268420" y="798283"/>
          <a:ext cx="2297417" cy="1293335"/>
        </a:xfrm>
        <a:custGeom>
          <a:avLst/>
          <a:gdLst/>
          <a:ahLst/>
          <a:cxnLst/>
          <a:rect l="0" t="0" r="0" b="0"/>
          <a:pathLst>
            <a:path>
              <a:moveTo>
                <a:pt x="2297417" y="0"/>
              </a:moveTo>
              <a:lnTo>
                <a:pt x="2297417" y="859687"/>
              </a:lnTo>
              <a:lnTo>
                <a:pt x="0" y="859687"/>
              </a:lnTo>
              <a:lnTo>
                <a:pt x="0" y="1293335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062201-2791-489F-A437-F20B54A5ACD6}">
      <dsp:nvSpPr>
        <dsp:cNvPr id="0" name=""/>
        <dsp:cNvSpPr/>
      </dsp:nvSpPr>
      <dsp:spPr>
        <a:xfrm>
          <a:off x="0" y="0"/>
          <a:ext cx="9131675" cy="7982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Ko‘makchilar</a:t>
          </a:r>
          <a:endParaRPr lang="ru-RU" sz="4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0"/>
        <a:ext cx="9131675" cy="798283"/>
      </dsp:txXfrm>
    </dsp:sp>
    <dsp:sp modelId="{03EB6B9D-D230-4C4E-AC0C-46BCA1F74073}">
      <dsp:nvSpPr>
        <dsp:cNvPr id="0" name=""/>
        <dsp:cNvSpPr/>
      </dsp:nvSpPr>
      <dsp:spPr>
        <a:xfrm>
          <a:off x="203430" y="2091619"/>
          <a:ext cx="4129980" cy="2064990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err="1">
              <a:solidFill>
                <a:schemeClr val="tx1"/>
              </a:solidFill>
              <a:latin typeface="Arial" pitchFamily="34" charset="0"/>
              <a:cs typeface="Arial" pitchFamily="34" charset="0"/>
            </a:rPr>
            <a:t>Sof</a:t>
          </a:r>
          <a:r>
            <a:rPr lang="en-US" sz="3000" b="1" kern="12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ko‘makchilar</a:t>
          </a:r>
          <a:r>
            <a:rPr lang="en-US" sz="3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mustaqil</a:t>
          </a:r>
          <a:r>
            <a:rPr lang="en-US" sz="3000" b="1" kern="1200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ma’no</a:t>
          </a:r>
          <a:r>
            <a:rPr lang="en-US" sz="3000" b="1" kern="1200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anglatmaydi</a:t>
          </a:r>
          <a:r>
            <a:rPr lang="en-US" sz="3000" b="1" kern="1200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3000" b="1" kern="1200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kelishik</a:t>
          </a:r>
          <a:r>
            <a:rPr lang="en-US" sz="3000" b="1" kern="1200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qo‘shimchalariga</a:t>
          </a:r>
          <a:r>
            <a:rPr lang="en-US" sz="3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yaqin</a:t>
          </a:r>
          <a:r>
            <a:rPr lang="en-US" sz="3000" b="1" kern="1200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turadi</a:t>
          </a:r>
          <a:r>
            <a:rPr lang="en-US" sz="3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.</a:t>
          </a:r>
          <a:endParaRPr lang="en-US" sz="30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203430" y="2091619"/>
        <a:ext cx="4129980" cy="2064990"/>
      </dsp:txXfrm>
    </dsp:sp>
    <dsp:sp modelId="{31EFA32E-4756-4F75-804E-BE95B5D1ED16}">
      <dsp:nvSpPr>
        <dsp:cNvPr id="0" name=""/>
        <dsp:cNvSpPr/>
      </dsp:nvSpPr>
      <dsp:spPr>
        <a:xfrm>
          <a:off x="4810588" y="2116006"/>
          <a:ext cx="4129980" cy="2064990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err="1">
              <a:solidFill>
                <a:schemeClr val="tx1"/>
              </a:solidFill>
              <a:latin typeface="Arial" pitchFamily="34" charset="0"/>
              <a:cs typeface="Arial" pitchFamily="34" charset="0"/>
            </a:rPr>
            <a:t>Vazifadosh</a:t>
          </a:r>
          <a:r>
            <a:rPr lang="en-US" sz="3000" b="1" kern="12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ko‘makchilar</a:t>
          </a:r>
          <a:r>
            <a:rPr lang="en-US" sz="3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bir</a:t>
          </a:r>
          <a:r>
            <a:rPr lang="en-US" sz="3000" b="1" kern="1200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o‘rinda</a:t>
          </a:r>
          <a:r>
            <a:rPr lang="en-US" sz="3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ko‘makchi</a:t>
          </a:r>
          <a:r>
            <a:rPr lang="en-US" sz="3000" b="1" kern="1200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3000" b="1" kern="1200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bir</a:t>
          </a:r>
          <a:r>
            <a:rPr lang="en-US" sz="3000" b="1" kern="1200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o‘rinda</a:t>
          </a:r>
          <a:r>
            <a:rPr lang="en-US" sz="3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mustaqil</a:t>
          </a:r>
          <a:r>
            <a:rPr lang="en-US" sz="3000" b="1" kern="1200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so‘z</a:t>
          </a:r>
          <a:r>
            <a:rPr lang="en-US" sz="3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bo‘lib</a:t>
          </a:r>
          <a:r>
            <a:rPr lang="en-US" sz="3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kelishi</a:t>
          </a:r>
          <a:r>
            <a:rPr lang="en-US" sz="3000" b="1" kern="1200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mumkin</a:t>
          </a:r>
          <a:r>
            <a:rPr lang="en-US" sz="3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3000" b="1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10588" y="2116006"/>
        <a:ext cx="4129980" cy="20649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261DA-2E9C-433B-A2AA-31EC04CCF677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FD3ED-3B66-4117-A4D4-CCBC856C4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301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311F2-C6F7-4408-8A94-D7C2217BC54F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1900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D4C1E-46C9-452C-9820-5F259BFDC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0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011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20326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1642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60564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63579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27948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56959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48382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27802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53028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2991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3.png"/></Relationships>
</file>

<file path=ppt/slideLayouts/_rels/slideLayout1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1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3.png"/></Relationships>
</file>

<file path=ppt/slideLayouts/_rels/slideLayout1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3.png"/></Relationships>
</file>

<file path=ppt/slideLayouts/_rels/slideLayout1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3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60860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6948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870158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3193035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67254399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8452313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30485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590395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9020186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6165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981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754095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3545452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5672906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196998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98010646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1541132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439647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4879493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81875464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8962211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26932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53134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64489032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38484651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20639025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17263799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71161494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08191336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афический объект 23">
            <a:extLst>
              <a:ext uri="{FF2B5EF4-FFF2-40B4-BE49-F238E27FC236}">
                <a16:creationId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9525" y="-9525"/>
            <a:ext cx="9159240" cy="5161598"/>
            <a:chOff x="-12700" y="-12700"/>
            <a:chExt cx="12212320" cy="6882130"/>
          </a:xfrm>
        </p:grpSpPr>
        <p:sp>
          <p:nvSpPr>
            <p:cNvPr id="38" name="Полилиния: Фигура 37">
              <a:extLst>
                <a:ext uri="{FF2B5EF4-FFF2-40B4-BE49-F238E27FC236}">
                  <a16:creationId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40" name="Полилиния: Фигура 39">
              <a:extLst>
                <a:ext uri="{FF2B5EF4-FFF2-40B4-BE49-F238E27FC236}">
                  <a16:creationId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41" name="Полилиния: Фигура 40">
              <a:extLst>
                <a:ext uri="{FF2B5EF4-FFF2-40B4-BE49-F238E27FC236}">
                  <a16:creationId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6" name="Полилиния: Фигура 35">
              <a:extLst>
                <a:ext uri="{FF2B5EF4-FFF2-40B4-BE49-F238E27FC236}">
                  <a16:creationId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7" name="Полилиния: фигура 36">
              <a:extLst>
                <a:ext uri="{FF2B5EF4-FFF2-40B4-BE49-F238E27FC236}">
                  <a16:creationId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9" name="Полилиния: Фигура 38">
              <a:extLst>
                <a:ext uri="{FF2B5EF4-FFF2-40B4-BE49-F238E27FC236}">
                  <a16:creationId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6" name="Полилиния: Фигура 25">
              <a:extLst>
                <a:ext uri="{FF2B5EF4-FFF2-40B4-BE49-F238E27FC236}">
                  <a16:creationId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1" name="Полилиния: Фигура 30">
              <a:extLst>
                <a:ext uri="{FF2B5EF4-FFF2-40B4-BE49-F238E27FC236}">
                  <a16:creationId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5" name="Полилиния: Фигура 34">
              <a:extLst>
                <a:ext uri="{FF2B5EF4-FFF2-40B4-BE49-F238E27FC236}">
                  <a16:creationId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4E79CE3-6B36-4090-99A1-F1D0E79B42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720000">
            <a:off x="6094742" y="3845900"/>
            <a:ext cx="2972693" cy="644075"/>
          </a:xfrm>
        </p:spPr>
        <p:txBody>
          <a:bodyPr rtlCol="0" anchor="ctr" anchorCtr="0">
            <a:normAutofit/>
          </a:bodyPr>
          <a:lstStyle>
            <a:lvl1pPr marL="0" indent="0" algn="l">
              <a:buNone/>
              <a:defRPr sz="19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rtl="0"/>
            <a:r>
              <a:rPr lang="ru-RU" noProof="0"/>
              <a:t>ЩЕЛКНИТЕ, ЧТОБЫ ИЗМЕНИТЬ ОБРАЗЕЦ</a:t>
            </a:r>
          </a:p>
        </p:txBody>
      </p:sp>
      <p:sp>
        <p:nvSpPr>
          <p:cNvPr id="42" name="Рисунок 26">
            <a:extLst>
              <a:ext uri="{FF2B5EF4-FFF2-40B4-BE49-F238E27FC236}">
                <a16:creationId xmlns:a16="http://schemas.microsoft.com/office/drawing/2014/main" id="{C109A47C-99A8-42F1-AF6B-F5CB08E6BC9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8" y="836311"/>
            <a:ext cx="4672993" cy="3985952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725098 w 6218366"/>
              <a:gd name="connsiteY2" fmla="*/ 841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496498 w 6218366"/>
              <a:gd name="connsiteY2" fmla="*/ 39317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369285 h 5369285"/>
              <a:gd name="connsiteX1" fmla="*/ 1170 w 6218366"/>
              <a:gd name="connsiteY1" fmla="*/ 1012345 h 5369285"/>
              <a:gd name="connsiteX2" fmla="*/ 5496498 w 6218366"/>
              <a:gd name="connsiteY2" fmla="*/ 0 h 5369285"/>
              <a:gd name="connsiteX3" fmla="*/ 6218366 w 6218366"/>
              <a:gd name="connsiteY3" fmla="*/ 4196211 h 5369285"/>
              <a:gd name="connsiteX4" fmla="*/ 693 w 6218366"/>
              <a:gd name="connsiteY4" fmla="*/ 5369285 h 5369285"/>
              <a:gd name="connsiteX0" fmla="*/ 693 w 6225320"/>
              <a:gd name="connsiteY0" fmla="*/ 5369285 h 5369285"/>
              <a:gd name="connsiteX1" fmla="*/ 1170 w 6225320"/>
              <a:gd name="connsiteY1" fmla="*/ 1012345 h 5369285"/>
              <a:gd name="connsiteX2" fmla="*/ 5496498 w 6225320"/>
              <a:gd name="connsiteY2" fmla="*/ 0 h 5369285"/>
              <a:gd name="connsiteX3" fmla="*/ 6225320 w 6225320"/>
              <a:gd name="connsiteY3" fmla="*/ 4224299 h 5369285"/>
              <a:gd name="connsiteX4" fmla="*/ 693 w 6225320"/>
              <a:gd name="connsiteY4" fmla="*/ 5369285 h 5369285"/>
              <a:gd name="connsiteX0" fmla="*/ 3850 w 6225001"/>
              <a:gd name="connsiteY0" fmla="*/ 5358752 h 5358752"/>
              <a:gd name="connsiteX1" fmla="*/ 851 w 6225001"/>
              <a:gd name="connsiteY1" fmla="*/ 1012345 h 5358752"/>
              <a:gd name="connsiteX2" fmla="*/ 5496179 w 6225001"/>
              <a:gd name="connsiteY2" fmla="*/ 0 h 5358752"/>
              <a:gd name="connsiteX3" fmla="*/ 6225001 w 6225001"/>
              <a:gd name="connsiteY3" fmla="*/ 4224299 h 5358752"/>
              <a:gd name="connsiteX4" fmla="*/ 3850 w 6225001"/>
              <a:gd name="connsiteY4" fmla="*/ 5358752 h 5358752"/>
              <a:gd name="connsiteX0" fmla="*/ 3850 w 6230428"/>
              <a:gd name="connsiteY0" fmla="*/ 5358752 h 5358752"/>
              <a:gd name="connsiteX1" fmla="*/ 851 w 6230428"/>
              <a:gd name="connsiteY1" fmla="*/ 1012345 h 5358752"/>
              <a:gd name="connsiteX2" fmla="*/ 5496179 w 6230428"/>
              <a:gd name="connsiteY2" fmla="*/ 0 h 5358752"/>
              <a:gd name="connsiteX3" fmla="*/ 6230428 w 6230428"/>
              <a:gd name="connsiteY3" fmla="*/ 4229780 h 5358752"/>
              <a:gd name="connsiteX4" fmla="*/ 3850 w 6230428"/>
              <a:gd name="connsiteY4" fmla="*/ 5358752 h 5358752"/>
              <a:gd name="connsiteX0" fmla="*/ 3850 w 6230428"/>
              <a:gd name="connsiteY0" fmla="*/ 5361493 h 5361493"/>
              <a:gd name="connsiteX1" fmla="*/ 851 w 6230428"/>
              <a:gd name="connsiteY1" fmla="*/ 1015086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1493 h 5361493"/>
              <a:gd name="connsiteX1" fmla="*/ 851 w 6230428"/>
              <a:gd name="connsiteY1" fmla="*/ 1009607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4233 h 5364233"/>
              <a:gd name="connsiteX1" fmla="*/ 851 w 6230428"/>
              <a:gd name="connsiteY1" fmla="*/ 1009607 h 5364233"/>
              <a:gd name="connsiteX2" fmla="*/ 5501605 w 6230428"/>
              <a:gd name="connsiteY2" fmla="*/ 0 h 5364233"/>
              <a:gd name="connsiteX3" fmla="*/ 6230428 w 6230428"/>
              <a:gd name="connsiteY3" fmla="*/ 4232521 h 5364233"/>
              <a:gd name="connsiteX4" fmla="*/ 3850 w 6230428"/>
              <a:gd name="connsiteY4" fmla="*/ 5364233 h 5364233"/>
              <a:gd name="connsiteX0" fmla="*/ 1366 w 6230657"/>
              <a:gd name="connsiteY0" fmla="*/ 5366973 h 5366973"/>
              <a:gd name="connsiteX1" fmla="*/ 1080 w 6230657"/>
              <a:gd name="connsiteY1" fmla="*/ 1009607 h 5366973"/>
              <a:gd name="connsiteX2" fmla="*/ 5501834 w 6230657"/>
              <a:gd name="connsiteY2" fmla="*/ 0 h 5366973"/>
              <a:gd name="connsiteX3" fmla="*/ 6230657 w 6230657"/>
              <a:gd name="connsiteY3" fmla="*/ 4232521 h 5366973"/>
              <a:gd name="connsiteX4" fmla="*/ 1366 w 6230657"/>
              <a:gd name="connsiteY4" fmla="*/ 5366973 h 5366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30657" h="5366973">
                <a:moveTo>
                  <a:pt x="1366" y="5366973"/>
                </a:moveTo>
                <a:cubicBezTo>
                  <a:pt x="5219" y="3567836"/>
                  <a:pt x="-2773" y="2808744"/>
                  <a:pt x="1080" y="1009607"/>
                </a:cubicBezTo>
                <a:lnTo>
                  <a:pt x="5501834" y="0"/>
                </a:lnTo>
                <a:lnTo>
                  <a:pt x="6230657" y="4232521"/>
                </a:lnTo>
                <a:lnTo>
                  <a:pt x="1366" y="5366973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840000">
            <a:off x="5446838" y="2044605"/>
            <a:ext cx="3638514" cy="1370302"/>
          </a:xfrm>
        </p:spPr>
        <p:txBody>
          <a:bodyPr rtlCol="0" anchor="ctr" anchorCtr="0">
            <a:normAutofit/>
          </a:bodyPr>
          <a:lstStyle>
            <a:lvl1pPr algn="l">
              <a:defRPr sz="4125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Название</a:t>
            </a:r>
            <a:br>
              <a:rPr lang="ru-RU" noProof="0"/>
            </a:br>
            <a:r>
              <a:rPr lang="ru-RU" noProof="0"/>
              <a:t>презентации</a:t>
            </a:r>
          </a:p>
        </p:txBody>
      </p:sp>
      <p:sp>
        <p:nvSpPr>
          <p:cNvPr id="45" name="Текст 44">
            <a:extLst>
              <a:ext uri="{FF2B5EF4-FFF2-40B4-BE49-F238E27FC236}">
                <a16:creationId xmlns:a16="http://schemas.microsoft.com/office/drawing/2014/main" id="{01A16A82-6F5C-4DAC-A624-CA3711A1B0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720000">
            <a:off x="7178791" y="435498"/>
            <a:ext cx="1043831" cy="644128"/>
          </a:xfrm>
        </p:spPr>
        <p:txBody>
          <a:bodyPr rtlCol="0">
            <a:normAutofit/>
          </a:bodyPr>
          <a:lstStyle>
            <a:lvl1pPr marL="0" indent="0" algn="ctr">
              <a:buNone/>
              <a:defRPr sz="1950" b="1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МЕСЯЦ</a:t>
            </a:r>
            <a:br>
              <a:rPr lang="ru-RU" noProof="0"/>
            </a:br>
            <a:r>
              <a:rPr lang="ru-RU" noProof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1954688463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 9">
            <a:extLst>
              <a:ext uri="{FF2B5EF4-FFF2-40B4-BE49-F238E27FC236}">
                <a16:creationId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485180" y="390080"/>
            <a:ext cx="7664542" cy="4762952"/>
            <a:chOff x="1980240" y="520107"/>
            <a:chExt cx="10219389" cy="6350602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4" name="Полилиния: Фигура 13">
              <a:extLst>
                <a:ext uri="{FF2B5EF4-FFF2-40B4-BE49-F238E27FC236}">
                  <a16:creationId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6" name="Рисунок 15">
            <a:extLst>
              <a:ext uri="{FF2B5EF4-FFF2-40B4-BE49-F238E27FC236}">
                <a16:creationId xmlns:a16="http://schemas.microsoft.com/office/drawing/2014/main" id="{18500C30-FF27-4A5C-AA4F-B1D5C57A0F7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485680" y="594913"/>
            <a:ext cx="6658320" cy="4548587"/>
          </a:xfrm>
          <a:custGeom>
            <a:avLst/>
            <a:gdLst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7023591 w 8534400"/>
              <a:gd name="connsiteY2" fmla="*/ 0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8518563 w 8534400"/>
              <a:gd name="connsiteY2" fmla="*/ 14514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317991 w 8852391"/>
              <a:gd name="connsiteY0" fmla="*/ 6028722 h 6028722"/>
              <a:gd name="connsiteX1" fmla="*/ 0 w 8852391"/>
              <a:gd name="connsiteY1" fmla="*/ 2162629 h 6028722"/>
              <a:gd name="connsiteX2" fmla="*/ 8836554 w 8852391"/>
              <a:gd name="connsiteY2" fmla="*/ 0 h 6028722"/>
              <a:gd name="connsiteX3" fmla="*/ 8852391 w 8852391"/>
              <a:gd name="connsiteY3" fmla="*/ 6028722 h 6028722"/>
              <a:gd name="connsiteX4" fmla="*/ 317991 w 8852391"/>
              <a:gd name="connsiteY4" fmla="*/ 6028722 h 6028722"/>
              <a:gd name="connsiteX0" fmla="*/ 913076 w 8852391"/>
              <a:gd name="connsiteY0" fmla="*/ 6043236 h 6043236"/>
              <a:gd name="connsiteX1" fmla="*/ 0 w 8852391"/>
              <a:gd name="connsiteY1" fmla="*/ 2162629 h 6043236"/>
              <a:gd name="connsiteX2" fmla="*/ 8836554 w 8852391"/>
              <a:gd name="connsiteY2" fmla="*/ 0 h 6043236"/>
              <a:gd name="connsiteX3" fmla="*/ 8852391 w 8852391"/>
              <a:gd name="connsiteY3" fmla="*/ 6028722 h 6043236"/>
              <a:gd name="connsiteX4" fmla="*/ 913076 w 8852391"/>
              <a:gd name="connsiteY4" fmla="*/ 6043236 h 6043236"/>
              <a:gd name="connsiteX0" fmla="*/ 933682 w 8872997"/>
              <a:gd name="connsiteY0" fmla="*/ 6043236 h 6043236"/>
              <a:gd name="connsiteX1" fmla="*/ 0 w 8872997"/>
              <a:gd name="connsiteY1" fmla="*/ 2167781 h 6043236"/>
              <a:gd name="connsiteX2" fmla="*/ 8857160 w 8872997"/>
              <a:gd name="connsiteY2" fmla="*/ 0 h 6043236"/>
              <a:gd name="connsiteX3" fmla="*/ 8872997 w 8872997"/>
              <a:gd name="connsiteY3" fmla="*/ 6028722 h 6043236"/>
              <a:gd name="connsiteX4" fmla="*/ 933682 w 8872997"/>
              <a:gd name="connsiteY4" fmla="*/ 6043236 h 6043236"/>
              <a:gd name="connsiteX0" fmla="*/ 933682 w 8872997"/>
              <a:gd name="connsiteY0" fmla="*/ 6050963 h 6050963"/>
              <a:gd name="connsiteX1" fmla="*/ 0 w 8872997"/>
              <a:gd name="connsiteY1" fmla="*/ 2167781 h 6050963"/>
              <a:gd name="connsiteX2" fmla="*/ 8857160 w 8872997"/>
              <a:gd name="connsiteY2" fmla="*/ 0 h 6050963"/>
              <a:gd name="connsiteX3" fmla="*/ 8872997 w 8872997"/>
              <a:gd name="connsiteY3" fmla="*/ 6028722 h 6050963"/>
              <a:gd name="connsiteX4" fmla="*/ 933682 w 8872997"/>
              <a:gd name="connsiteY4" fmla="*/ 6050963 h 6050963"/>
              <a:gd name="connsiteX0" fmla="*/ 933682 w 8872997"/>
              <a:gd name="connsiteY0" fmla="*/ 6050963 h 6054480"/>
              <a:gd name="connsiteX1" fmla="*/ 0 w 8872997"/>
              <a:gd name="connsiteY1" fmla="*/ 2167781 h 6054480"/>
              <a:gd name="connsiteX2" fmla="*/ 8857160 w 8872997"/>
              <a:gd name="connsiteY2" fmla="*/ 0 h 6054480"/>
              <a:gd name="connsiteX3" fmla="*/ 8872997 w 8872997"/>
              <a:gd name="connsiteY3" fmla="*/ 6054480 h 6054480"/>
              <a:gd name="connsiteX4" fmla="*/ 933682 w 8872997"/>
              <a:gd name="connsiteY4" fmla="*/ 6050963 h 6054480"/>
              <a:gd name="connsiteX0" fmla="*/ 933682 w 8875190"/>
              <a:gd name="connsiteY0" fmla="*/ 6063842 h 6067359"/>
              <a:gd name="connsiteX1" fmla="*/ 0 w 8875190"/>
              <a:gd name="connsiteY1" fmla="*/ 2180660 h 6067359"/>
              <a:gd name="connsiteX2" fmla="*/ 8875190 w 8875190"/>
              <a:gd name="connsiteY2" fmla="*/ 0 h 6067359"/>
              <a:gd name="connsiteX3" fmla="*/ 8872997 w 8875190"/>
              <a:gd name="connsiteY3" fmla="*/ 6067359 h 6067359"/>
              <a:gd name="connsiteX4" fmla="*/ 933682 w 8875190"/>
              <a:gd name="connsiteY4" fmla="*/ 6063842 h 6067359"/>
              <a:gd name="connsiteX0" fmla="*/ 933682 w 8872997"/>
              <a:gd name="connsiteY0" fmla="*/ 6061266 h 6064783"/>
              <a:gd name="connsiteX1" fmla="*/ 0 w 8872997"/>
              <a:gd name="connsiteY1" fmla="*/ 2178084 h 6064783"/>
              <a:gd name="connsiteX2" fmla="*/ 8872614 w 8872997"/>
              <a:gd name="connsiteY2" fmla="*/ 0 h 6064783"/>
              <a:gd name="connsiteX3" fmla="*/ 8872997 w 8872997"/>
              <a:gd name="connsiteY3" fmla="*/ 6064783 h 6064783"/>
              <a:gd name="connsiteX4" fmla="*/ 933682 w 8872997"/>
              <a:gd name="connsiteY4" fmla="*/ 6061266 h 6064783"/>
              <a:gd name="connsiteX0" fmla="*/ 938445 w 8877760"/>
              <a:gd name="connsiteY0" fmla="*/ 6061266 h 6064783"/>
              <a:gd name="connsiteX1" fmla="*/ 0 w 8877760"/>
              <a:gd name="connsiteY1" fmla="*/ 2175703 h 6064783"/>
              <a:gd name="connsiteX2" fmla="*/ 8877377 w 8877760"/>
              <a:gd name="connsiteY2" fmla="*/ 0 h 6064783"/>
              <a:gd name="connsiteX3" fmla="*/ 8877760 w 8877760"/>
              <a:gd name="connsiteY3" fmla="*/ 6064783 h 6064783"/>
              <a:gd name="connsiteX4" fmla="*/ 938445 w 8877760"/>
              <a:gd name="connsiteY4" fmla="*/ 6061266 h 6064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77760" h="6064783">
                <a:moveTo>
                  <a:pt x="938445" y="6061266"/>
                </a:moveTo>
                <a:lnTo>
                  <a:pt x="0" y="2175703"/>
                </a:lnTo>
                <a:lnTo>
                  <a:pt x="8877377" y="0"/>
                </a:lnTo>
                <a:cubicBezTo>
                  <a:pt x="8877505" y="2021594"/>
                  <a:pt x="8877632" y="4043189"/>
                  <a:pt x="8877760" y="6064783"/>
                </a:cubicBezTo>
                <a:lnTo>
                  <a:pt x="938445" y="6061266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02618" y="751118"/>
            <a:ext cx="3048813" cy="525632"/>
          </a:xfrm>
        </p:spPr>
        <p:txBody>
          <a:bodyPr rtlCol="0">
            <a:normAutofit/>
          </a:bodyPr>
          <a:lstStyle>
            <a:lvl1pPr>
              <a:defRPr sz="3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Слайд-разделитель</a:t>
            </a:r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</p:spTree>
    <p:extLst>
      <p:ext uri="{BB962C8B-B14F-4D97-AF65-F5344CB8AC3E}">
        <p14:creationId xmlns:p14="http://schemas.microsoft.com/office/powerpoint/2010/main" val="2394909661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метка текста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афический объект 16">
            <a:extLst>
              <a:ext uri="{FF2B5EF4-FFF2-40B4-BE49-F238E27FC236}">
                <a16:creationId xmlns:a16="http://schemas.microsoft.com/office/drawing/2014/main" id="{AD638337-297E-49B3-AE0F-B36EC9D01661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8" name="Полилиния: Фигура 7">
              <a:extLst>
                <a:ext uri="{FF2B5EF4-FFF2-40B4-BE49-F238E27FC236}">
                  <a16:creationId xmlns:a16="http://schemas.microsoft.com/office/drawing/2014/main" id="{2FA8DCE5-120B-4D39-B899-95EBEC388DEA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9" name="Полилиния: Фигура 8">
              <a:extLst>
                <a:ext uri="{FF2B5EF4-FFF2-40B4-BE49-F238E27FC236}">
                  <a16:creationId xmlns:a16="http://schemas.microsoft.com/office/drawing/2014/main" id="{53F4B5D3-A813-434A-B7AA-8FEE19B9CF16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3" name="Текст 2">
            <a:extLst>
              <a:ext uri="{FF2B5EF4-FFF2-40B4-BE49-F238E27FC236}">
                <a16:creationId xmlns:a16="http://schemas.microsoft.com/office/drawing/2014/main" id="{B6DFBA5C-859C-4C16-8ECF-9FCA37E77DD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61023" y="1831785"/>
            <a:ext cx="2935224" cy="60350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72000" bIns="72000" rtlCol="0" anchor="ctr" anchorCtr="0">
            <a:norm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BF8466-F90A-4774-B172-0061F1A79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C76C28-113A-459C-BD12-125E112B1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D51ADD0-1305-43DD-A03D-2FE3B5D0E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0" name="Графический объект 23">
            <a:extLst>
              <a:ext uri="{FF2B5EF4-FFF2-40B4-BE49-F238E27FC236}">
                <a16:creationId xmlns:a16="http://schemas.microsoft.com/office/drawing/2014/main" id="{74E08599-4D6A-4CDA-9228-3DBD31E1E64D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1" name="Графический объект 6">
            <a:extLst>
              <a:ext uri="{FF2B5EF4-FFF2-40B4-BE49-F238E27FC236}">
                <a16:creationId xmlns:a16="http://schemas.microsoft.com/office/drawing/2014/main" id="{548D0821-4E36-47CF-A7AC-8FB339F5F24A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F708432B-D626-47BC-8C1E-E5F2ADCDCE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34583" y="731161"/>
            <a:ext cx="2950215" cy="550811"/>
          </a:xfrm>
        </p:spPr>
        <p:txBody>
          <a:bodyPr rtlCol="0"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Разметка текста 1</a:t>
            </a:r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id="{B8041375-FFF3-48A5-8985-52AD4D496A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6743" y="2544467"/>
            <a:ext cx="2934891" cy="1687116"/>
          </a:xfrm>
        </p:spPr>
        <p:txBody>
          <a:bodyPr rtlCol="0">
            <a:normAutofit/>
          </a:bodyPr>
          <a:lstStyle>
            <a:lvl1pPr marL="135000" indent="-135000">
              <a:spcBef>
                <a:spcPts val="450"/>
              </a:spcBef>
              <a:buClr>
                <a:schemeClr val="accent2"/>
              </a:buClr>
              <a:defRPr sz="1200" b="0">
                <a:latin typeface="+mn-lt"/>
              </a:defRPr>
            </a:lvl1pPr>
            <a:lvl2pPr marL="342900" indent="0">
              <a:buNone/>
              <a:defRPr sz="1200">
                <a:latin typeface="Franklin Gothic Book" panose="020B0503020102020204" pitchFamily="34" charset="0"/>
              </a:defRPr>
            </a:lvl2pPr>
            <a:lvl3pPr>
              <a:defRPr sz="1200">
                <a:latin typeface="Franklin Gothic Book" panose="020B0503020102020204" pitchFamily="34" charset="0"/>
              </a:defRPr>
            </a:lvl3pPr>
            <a:lvl4pPr>
              <a:defRPr sz="1200">
                <a:latin typeface="Franklin Gothic Book" panose="020B0503020102020204" pitchFamily="34" charset="0"/>
              </a:defRPr>
            </a:lvl4pPr>
            <a:lvl5pPr>
              <a:defRPr sz="12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grpSp>
        <p:nvGrpSpPr>
          <p:cNvPr id="19" name="Графический объект 17">
            <a:extLst>
              <a:ext uri="{FF2B5EF4-FFF2-40B4-BE49-F238E27FC236}">
                <a16:creationId xmlns:a16="http://schemas.microsoft.com/office/drawing/2014/main" id="{1CF7F5A7-666B-4C97-8F1C-0930361F612E}"/>
              </a:ext>
            </a:extLst>
          </p:cNvPr>
          <p:cNvGrpSpPr/>
          <p:nvPr/>
        </p:nvGrpSpPr>
        <p:grpSpPr>
          <a:xfrm>
            <a:off x="4148043" y="0"/>
            <a:ext cx="4755490" cy="4822200"/>
            <a:chOff x="5530724" y="0"/>
            <a:chExt cx="6340653" cy="6429600"/>
          </a:xfrm>
        </p:grpSpPr>
        <p:sp>
          <p:nvSpPr>
            <p:cNvPr id="20" name="Полилиния: Фигура 19">
              <a:extLst>
                <a:ext uri="{FF2B5EF4-FFF2-40B4-BE49-F238E27FC236}">
                  <a16:creationId xmlns:a16="http://schemas.microsoft.com/office/drawing/2014/main" id="{E7BC95EC-0C9A-48BD-BC1E-AF1C1DA9C02C}"/>
                </a:ext>
              </a:extLst>
            </p:cNvPr>
            <p:cNvSpPr/>
            <p:nvPr/>
          </p:nvSpPr>
          <p:spPr>
            <a:xfrm>
              <a:off x="5518024" y="-12700"/>
              <a:ext cx="2287209" cy="5565543"/>
            </a:xfrm>
            <a:custGeom>
              <a:avLst/>
              <a:gdLst>
                <a:gd name="connsiteX0" fmla="*/ 1132162 w 2287209"/>
                <a:gd name="connsiteY0" fmla="*/ 5560454 h 5565543"/>
                <a:gd name="connsiteX1" fmla="*/ 2283391 w 2287209"/>
                <a:gd name="connsiteY1" fmla="*/ 12700 h 5565543"/>
                <a:gd name="connsiteX2" fmla="*/ 552736 w 2287209"/>
                <a:gd name="connsiteY2" fmla="*/ 12700 h 5565543"/>
                <a:gd name="connsiteX3" fmla="*/ 12700 w 2287209"/>
                <a:gd name="connsiteY3" fmla="*/ 5359688 h 5565543"/>
                <a:gd name="connsiteX4" fmla="*/ 1132162 w 2287209"/>
                <a:gd name="connsiteY4" fmla="*/ 5560454 h 5565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7209" h="5565543">
                  <a:moveTo>
                    <a:pt x="1132162" y="5560454"/>
                  </a:moveTo>
                  <a:lnTo>
                    <a:pt x="2283391" y="12700"/>
                  </a:lnTo>
                  <a:lnTo>
                    <a:pt x="552736" y="12700"/>
                  </a:lnTo>
                  <a:cubicBezTo>
                    <a:pt x="569255" y="560360"/>
                    <a:pt x="573067" y="2477804"/>
                    <a:pt x="12700" y="5359688"/>
                  </a:cubicBezTo>
                  <a:cubicBezTo>
                    <a:pt x="363406" y="5395267"/>
                    <a:pt x="1132162" y="5560454"/>
                    <a:pt x="1132162" y="5560454"/>
                  </a:cubicBezTo>
                  <a:close/>
                </a:path>
              </a:pathLst>
            </a:custGeom>
            <a:gradFill flip="none" rotWithShape="1">
              <a:gsLst>
                <a:gs pos="3000">
                  <a:schemeClr val="accent5">
                    <a:alpha val="6000"/>
                  </a:schemeClr>
                </a:gs>
                <a:gs pos="100000">
                  <a:schemeClr val="accent5">
                    <a:alpha val="50000"/>
                  </a:schemeClr>
                </a:gs>
              </a:gsLst>
              <a:lin ang="5880000" scaled="0"/>
              <a:tileRect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1" name="Полилиния: Фигура 20">
              <a:extLst>
                <a:ext uri="{FF2B5EF4-FFF2-40B4-BE49-F238E27FC236}">
                  <a16:creationId xmlns:a16="http://schemas.microsoft.com/office/drawing/2014/main" id="{DF5F80F8-FA23-4496-B401-E10D70AC21A8}"/>
                </a:ext>
              </a:extLst>
            </p:cNvPr>
            <p:cNvSpPr/>
            <p:nvPr/>
          </p:nvSpPr>
          <p:spPr>
            <a:xfrm>
              <a:off x="5537084" y="-12700"/>
              <a:ext cx="6340653" cy="6455013"/>
            </a:xfrm>
            <a:custGeom>
              <a:avLst/>
              <a:gdLst>
                <a:gd name="connsiteX0" fmla="*/ 5080140 w 6340653"/>
                <a:gd name="connsiteY0" fmla="*/ 6446112 h 6455013"/>
                <a:gd name="connsiteX1" fmla="*/ 6334294 w 6340653"/>
                <a:gd name="connsiteY1" fmla="*/ 545112 h 6455013"/>
                <a:gd name="connsiteX2" fmla="*/ 3831070 w 6340653"/>
                <a:gd name="connsiteY2" fmla="*/ 12700 h 6455013"/>
                <a:gd name="connsiteX3" fmla="*/ 1151222 w 6340653"/>
                <a:gd name="connsiteY3" fmla="*/ 12700 h 6455013"/>
                <a:gd name="connsiteX4" fmla="*/ 12700 w 6340653"/>
                <a:gd name="connsiteY4" fmla="*/ 5369854 h 6455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40653" h="6455013">
                  <a:moveTo>
                    <a:pt x="5080140" y="6446112"/>
                  </a:moveTo>
                  <a:lnTo>
                    <a:pt x="6334294" y="545112"/>
                  </a:lnTo>
                  <a:lnTo>
                    <a:pt x="3831070" y="12700"/>
                  </a:lnTo>
                  <a:lnTo>
                    <a:pt x="1151222" y="12700"/>
                  </a:lnTo>
                  <a:lnTo>
                    <a:pt x="12700" y="536985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0" scaled="1"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2" name="Полилиния: фигура 21">
              <a:extLst>
                <a:ext uri="{FF2B5EF4-FFF2-40B4-BE49-F238E27FC236}">
                  <a16:creationId xmlns:a16="http://schemas.microsoft.com/office/drawing/2014/main" id="{65F2E539-DDA4-47DC-A929-17C7DB4D8C88}"/>
                </a:ext>
              </a:extLst>
            </p:cNvPr>
            <p:cNvSpPr/>
            <p:nvPr/>
          </p:nvSpPr>
          <p:spPr>
            <a:xfrm>
              <a:off x="5830609" y="-12700"/>
              <a:ext cx="5756144" cy="6150052"/>
            </a:xfrm>
            <a:custGeom>
              <a:avLst/>
              <a:gdLst>
                <a:gd name="connsiteX0" fmla="*/ 5715476 w 5756143"/>
                <a:gd name="connsiteY0" fmla="*/ 764938 h 6150052"/>
                <a:gd name="connsiteX1" fmla="*/ 4579496 w 5756143"/>
                <a:gd name="connsiteY1" fmla="*/ 6113197 h 6150052"/>
                <a:gd name="connsiteX2" fmla="*/ 43196 w 5756143"/>
                <a:gd name="connsiteY2" fmla="*/ 5150027 h 6150052"/>
                <a:gd name="connsiteX3" fmla="*/ 1134704 w 5756143"/>
                <a:gd name="connsiteY3" fmla="*/ 12700 h 6150052"/>
                <a:gd name="connsiteX4" fmla="*/ 1109290 w 5756143"/>
                <a:gd name="connsiteY4" fmla="*/ 12700 h 6150052"/>
                <a:gd name="connsiteX5" fmla="*/ 12700 w 5756143"/>
                <a:gd name="connsiteY5" fmla="*/ 5169087 h 6150052"/>
                <a:gd name="connsiteX6" fmla="*/ 4598556 w 5756143"/>
                <a:gd name="connsiteY6" fmla="*/ 6143693 h 6150052"/>
                <a:gd name="connsiteX7" fmla="*/ 5743431 w 5756143"/>
                <a:gd name="connsiteY7" fmla="*/ 757314 h 6150052"/>
                <a:gd name="connsiteX8" fmla="*/ 5745972 w 5756143"/>
                <a:gd name="connsiteY8" fmla="*/ 744607 h 6150052"/>
                <a:gd name="connsiteX9" fmla="*/ 2299910 w 5756143"/>
                <a:gd name="connsiteY9" fmla="*/ 12700 h 6150052"/>
                <a:gd name="connsiteX10" fmla="*/ 2177925 w 5756143"/>
                <a:gd name="connsiteY10" fmla="*/ 12700 h 6150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756143" h="6150052">
                  <a:moveTo>
                    <a:pt x="5715476" y="764938"/>
                  </a:moveTo>
                  <a:lnTo>
                    <a:pt x="4579496" y="6113197"/>
                  </a:lnTo>
                  <a:lnTo>
                    <a:pt x="43196" y="5150027"/>
                  </a:lnTo>
                  <a:lnTo>
                    <a:pt x="1134704" y="12700"/>
                  </a:lnTo>
                  <a:lnTo>
                    <a:pt x="1109290" y="12700"/>
                  </a:lnTo>
                  <a:lnTo>
                    <a:pt x="12700" y="5169087"/>
                  </a:lnTo>
                  <a:lnTo>
                    <a:pt x="4598556" y="6143693"/>
                  </a:lnTo>
                  <a:lnTo>
                    <a:pt x="5743431" y="757314"/>
                  </a:lnTo>
                  <a:lnTo>
                    <a:pt x="5745972" y="744607"/>
                  </a:lnTo>
                  <a:lnTo>
                    <a:pt x="2299910" y="12700"/>
                  </a:lnTo>
                  <a:lnTo>
                    <a:pt x="2177925" y="12700"/>
                  </a:lnTo>
                  <a:close/>
                </a:path>
              </a:pathLst>
            </a:custGeom>
            <a:solidFill>
              <a:schemeClr val="bg1"/>
            </a:soli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4" name="Рисунок 23">
            <a:extLst>
              <a:ext uri="{FF2B5EF4-FFF2-40B4-BE49-F238E27FC236}">
                <a16:creationId xmlns:a16="http://schemas.microsoft.com/office/drawing/2014/main" id="{76641E2E-882B-485E-AD7C-2BC054BEA52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 rot="720000">
            <a:off x="4788141" y="157143"/>
            <a:ext cx="3485774" cy="4104076"/>
          </a:xfrm>
          <a:custGeom>
            <a:avLst/>
            <a:gdLst>
              <a:gd name="connsiteX0" fmla="*/ 0 w 4643879"/>
              <a:gd name="connsiteY0" fmla="*/ 5462044 h 5462044"/>
              <a:gd name="connsiteX1" fmla="*/ 1160970 w 4643879"/>
              <a:gd name="connsiteY1" fmla="*/ 0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6146 w 4643879"/>
              <a:gd name="connsiteY2" fmla="*/ 8068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4634592 w 4643879"/>
              <a:gd name="connsiteY4" fmla="*/ 5460922 h 5462044"/>
              <a:gd name="connsiteX5" fmla="*/ 0 w 4643879"/>
              <a:gd name="connsiteY5" fmla="*/ 5462044 h 546204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72101 h 5472101"/>
              <a:gd name="connsiteX1" fmla="*/ 8345 w 4647218"/>
              <a:gd name="connsiteY1" fmla="*/ 21518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0 w 4647218"/>
              <a:gd name="connsiteY0" fmla="*/ 5472101 h 5472101"/>
              <a:gd name="connsiteX1" fmla="*/ 5908 w 4647218"/>
              <a:gd name="connsiteY1" fmla="*/ 22456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38412 w 4647699"/>
              <a:gd name="connsiteY4" fmla="*/ 5465839 h 5472101"/>
              <a:gd name="connsiteX5" fmla="*/ 481 w 4647699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43537 w 4647699"/>
              <a:gd name="connsiteY4" fmla="*/ 5464749 h 5472101"/>
              <a:gd name="connsiteX5" fmla="*/ 481 w 4647699"/>
              <a:gd name="connsiteY5" fmla="*/ 5472101 h 5472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7699" h="5472101">
                <a:moveTo>
                  <a:pt x="481" y="5472101"/>
                </a:moveTo>
                <a:cubicBezTo>
                  <a:pt x="4478" y="3656033"/>
                  <a:pt x="-2747" y="2037289"/>
                  <a:pt x="1250" y="221221"/>
                </a:cubicBezTo>
                <a:lnTo>
                  <a:pt x="1049359" y="0"/>
                </a:lnTo>
                <a:lnTo>
                  <a:pt x="4647699" y="4917"/>
                </a:lnTo>
                <a:cubicBezTo>
                  <a:pt x="4644603" y="1825224"/>
                  <a:pt x="4646633" y="3644442"/>
                  <a:pt x="4643537" y="5464749"/>
                </a:cubicBezTo>
                <a:lnTo>
                  <a:pt x="481" y="5472101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</p:spTree>
    <p:extLst>
      <p:ext uri="{BB962C8B-B14F-4D97-AF65-F5344CB8AC3E}">
        <p14:creationId xmlns:p14="http://schemas.microsoft.com/office/powerpoint/2010/main" val="374828725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метка текста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афический объект 16">
            <a:extLst>
              <a:ext uri="{FF2B5EF4-FFF2-40B4-BE49-F238E27FC236}">
                <a16:creationId xmlns:a16="http://schemas.microsoft.com/office/drawing/2014/main" id="{AD4D64B1-E729-4A4C-8FF7-134EACCE9ED5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9" name="Полилиния: Фигура 8">
              <a:extLst>
                <a:ext uri="{FF2B5EF4-FFF2-40B4-BE49-F238E27FC236}">
                  <a16:creationId xmlns:a16="http://schemas.microsoft.com/office/drawing/2014/main" id="{57668185-4891-4CEF-B849-B73B1AD90FD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0" name="Полилиния: фигура 9">
              <a:extLst>
                <a:ext uri="{FF2B5EF4-FFF2-40B4-BE49-F238E27FC236}">
                  <a16:creationId xmlns:a16="http://schemas.microsoft.com/office/drawing/2014/main" id="{2A3C1BE6-5446-49A0-9C65-D92077D0E911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5" name="Дата 4">
            <a:extLst>
              <a:ext uri="{FF2B5EF4-FFF2-40B4-BE49-F238E27FC236}">
                <a16:creationId xmlns:a16="http://schemas.microsoft.com/office/drawing/2014/main" id="{BC7C1B33-ECEC-4E34-B218-27830F70B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31CE7A-B999-4982-BCDD-EEC4E9A23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6317B1B-B559-4F47-A9AB-834EB93A8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23F3C396-D7E8-4134-99CB-83AC5015781D}"/>
              </a:ext>
            </a:extLst>
          </p:cNvPr>
          <p:cNvGrpSpPr/>
          <p:nvPr userDrawn="1"/>
        </p:nvGrpSpPr>
        <p:grpSpPr>
          <a:xfrm flipH="1">
            <a:off x="5491258" y="440397"/>
            <a:ext cx="3663985" cy="1224492"/>
            <a:chOff x="-26126" y="587196"/>
            <a:chExt cx="4885313" cy="1632656"/>
          </a:xfrm>
        </p:grpSpPr>
        <p:sp>
          <p:nvSpPr>
            <p:cNvPr id="11" name="Графический объект 23">
              <a:extLst>
                <a:ext uri="{FF2B5EF4-FFF2-40B4-BE49-F238E27FC236}">
                  <a16:creationId xmlns:a16="http://schemas.microsoft.com/office/drawing/2014/main" id="{545A4C09-DA17-4F53-9893-7152B53CD712}"/>
                </a:ext>
              </a:extLst>
            </p:cNvPr>
            <p:cNvSpPr/>
            <p:nvPr userDrawn="1"/>
          </p:nvSpPr>
          <p:spPr>
            <a:xfrm>
              <a:off x="-24517" y="970945"/>
              <a:ext cx="4593600" cy="1238400"/>
            </a:xfrm>
            <a:custGeom>
              <a:avLst/>
              <a:gdLst>
                <a:gd name="connsiteX0" fmla="*/ 3451384 w 3457575"/>
                <a:gd name="connsiteY0" fmla="*/ 842439 h 942975"/>
                <a:gd name="connsiteX1" fmla="*/ 3367564 w 3457575"/>
                <a:gd name="connsiteY1" fmla="*/ 44244 h 942975"/>
                <a:gd name="connsiteX2" fmla="*/ 7144 w 3457575"/>
                <a:gd name="connsiteY2" fmla="*/ 129969 h 942975"/>
                <a:gd name="connsiteX3" fmla="*/ 7144 w 3457575"/>
                <a:gd name="connsiteY3" fmla="*/ 936736 h 942975"/>
                <a:gd name="connsiteX4" fmla="*/ 3451384 w 3457575"/>
                <a:gd name="connsiteY4" fmla="*/ 842439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57575" h="942975">
                  <a:moveTo>
                    <a:pt x="3451384" y="842439"/>
                  </a:moveTo>
                  <a:lnTo>
                    <a:pt x="3367564" y="44244"/>
                  </a:lnTo>
                  <a:cubicBezTo>
                    <a:pt x="3367564" y="44244"/>
                    <a:pt x="2172176" y="-81486"/>
                    <a:pt x="7144" y="129969"/>
                  </a:cubicBezTo>
                  <a:lnTo>
                    <a:pt x="7144" y="936736"/>
                  </a:lnTo>
                  <a:cubicBezTo>
                    <a:pt x="1989296" y="739569"/>
                    <a:pt x="3451384" y="842439"/>
                    <a:pt x="3451384" y="84243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alpha val="10000"/>
                  </a:schemeClr>
                </a:gs>
                <a:gs pos="88000">
                  <a:schemeClr val="accent2">
                    <a:alpha val="50000"/>
                  </a:schemeClr>
                </a:gs>
              </a:gsLst>
              <a:lin ang="1080000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2" name="Графический объект 6">
              <a:extLst>
                <a:ext uri="{FF2B5EF4-FFF2-40B4-BE49-F238E27FC236}">
                  <a16:creationId xmlns:a16="http://schemas.microsoft.com/office/drawing/2014/main" id="{2D92C53E-EB06-4CBC-A335-BC3156E96896}"/>
                </a:ext>
              </a:extLst>
            </p:cNvPr>
            <p:cNvSpPr/>
            <p:nvPr userDrawn="1"/>
          </p:nvSpPr>
          <p:spPr>
            <a:xfrm>
              <a:off x="-26126" y="587196"/>
              <a:ext cx="4885313" cy="1632656"/>
            </a:xfrm>
            <a:custGeom>
              <a:avLst/>
              <a:gdLst>
                <a:gd name="connsiteX0" fmla="*/ 12607 w 4885312"/>
                <a:gd name="connsiteY0" fmla="*/ 1627544 h 1632656"/>
                <a:gd name="connsiteX1" fmla="*/ 4876404 w 4885312"/>
                <a:gd name="connsiteY1" fmla="*/ 1073201 h 1632656"/>
                <a:gd name="connsiteX2" fmla="*/ 4765029 w 4885312"/>
                <a:gd name="connsiteY2" fmla="*/ 12607 h 1632656"/>
                <a:gd name="connsiteX3" fmla="*/ 12607 w 4885312"/>
                <a:gd name="connsiteY3" fmla="*/ 554294 h 1632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85312" h="1632656">
                  <a:moveTo>
                    <a:pt x="12607" y="1627544"/>
                  </a:moveTo>
                  <a:lnTo>
                    <a:pt x="4876404" y="1073201"/>
                  </a:lnTo>
                  <a:lnTo>
                    <a:pt x="4765029" y="12607"/>
                  </a:lnTo>
                  <a:lnTo>
                    <a:pt x="12607" y="554294"/>
                  </a:lnTo>
                  <a:close/>
                </a:path>
              </a:pathLst>
            </a:custGeom>
            <a:gradFill flip="none" rotWithShape="1">
              <a:gsLst>
                <a:gs pos="9000">
                  <a:schemeClr val="accent1"/>
                </a:gs>
                <a:gs pos="100000">
                  <a:schemeClr val="accent2"/>
                </a:gs>
              </a:gsLst>
              <a:lin ang="360000" scaled="0"/>
              <a:tileRect/>
            </a:gradFill>
            <a:ln w="126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D3A443B5-C60C-4149-99AA-5309F8B41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360000">
            <a:off x="5516134" y="671445"/>
            <a:ext cx="3551594" cy="759437"/>
          </a:xfrm>
        </p:spPr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Разметка текста 2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id="{D901BA76-252C-47D8-A48A-ECBA799BFCC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159290" y="1831785"/>
            <a:ext cx="2935224" cy="603504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8" name="Текст 16">
            <a:extLst>
              <a:ext uri="{FF2B5EF4-FFF2-40B4-BE49-F238E27FC236}">
                <a16:creationId xmlns:a16="http://schemas.microsoft.com/office/drawing/2014/main" id="{9D30E37C-4282-4FD1-9238-5F541F189E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99631" y="2550968"/>
            <a:ext cx="3260950" cy="519971"/>
          </a:xfrm>
        </p:spPr>
        <p:txBody>
          <a:bodyPr rtlCol="0">
            <a:normAutofit/>
          </a:bodyPr>
          <a:lstStyle>
            <a:lvl1pPr marL="0" indent="0">
              <a:spcBef>
                <a:spcPts val="450"/>
              </a:spcBef>
              <a:buClr>
                <a:schemeClr val="accent2"/>
              </a:buClr>
              <a:buNone/>
              <a:defRPr sz="1200">
                <a:solidFill>
                  <a:schemeClr val="accent4"/>
                </a:solidFill>
                <a:latin typeface="+mn-lt"/>
              </a:defRPr>
            </a:lvl1pPr>
            <a:lvl2pPr marL="342900" indent="0">
              <a:buNone/>
              <a:defRPr sz="1200">
                <a:latin typeface="Franklin Gothic Book" panose="020B0503020102020204" pitchFamily="34" charset="0"/>
              </a:defRPr>
            </a:lvl2pPr>
            <a:lvl3pPr>
              <a:defRPr sz="1200">
                <a:latin typeface="Franklin Gothic Book" panose="020B0503020102020204" pitchFamily="34" charset="0"/>
              </a:defRPr>
            </a:lvl3pPr>
            <a:lvl4pPr>
              <a:defRPr sz="1200">
                <a:latin typeface="Franklin Gothic Book" panose="020B0503020102020204" pitchFamily="34" charset="0"/>
              </a:defRPr>
            </a:lvl4pPr>
            <a:lvl5pPr>
              <a:defRPr sz="12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0" name="Текст 16">
            <a:extLst>
              <a:ext uri="{FF2B5EF4-FFF2-40B4-BE49-F238E27FC236}">
                <a16:creationId xmlns:a16="http://schemas.microsoft.com/office/drawing/2014/main" id="{2B21A588-9CF1-4122-959A-D1A3DA672BD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199631" y="3150232"/>
            <a:ext cx="3260950" cy="1056557"/>
          </a:xfrm>
        </p:spPr>
        <p:txBody>
          <a:bodyPr rtlCol="0">
            <a:normAutofit/>
          </a:bodyPr>
          <a:lstStyle>
            <a:lvl1pPr marL="135000" indent="-135000">
              <a:spcBef>
                <a:spcPts val="450"/>
              </a:spcBef>
              <a:buClr>
                <a:schemeClr val="accent2"/>
              </a:buClr>
              <a:defRPr sz="1200">
                <a:solidFill>
                  <a:schemeClr val="accent4"/>
                </a:solidFill>
                <a:latin typeface="+mn-lt"/>
              </a:defRPr>
            </a:lvl1pPr>
            <a:lvl2pPr marL="342900" indent="0">
              <a:buNone/>
              <a:defRPr sz="1200">
                <a:latin typeface="Franklin Gothic Book" panose="020B0503020102020204" pitchFamily="34" charset="0"/>
              </a:defRPr>
            </a:lvl2pPr>
            <a:lvl3pPr>
              <a:defRPr sz="1200">
                <a:latin typeface="Franklin Gothic Book" panose="020B0503020102020204" pitchFamily="34" charset="0"/>
              </a:defRPr>
            </a:lvl3pPr>
            <a:lvl4pPr>
              <a:defRPr sz="1200">
                <a:latin typeface="Franklin Gothic Book" panose="020B0503020102020204" pitchFamily="34" charset="0"/>
              </a:defRPr>
            </a:lvl4pPr>
            <a:lvl5pPr>
              <a:defRPr sz="12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grpSp>
        <p:nvGrpSpPr>
          <p:cNvPr id="22" name="Графический объект 20">
            <a:extLst>
              <a:ext uri="{FF2B5EF4-FFF2-40B4-BE49-F238E27FC236}">
                <a16:creationId xmlns:a16="http://schemas.microsoft.com/office/drawing/2014/main" id="{15D5C0A2-3C70-442D-AAF6-E16ADACDBF4F}"/>
              </a:ext>
            </a:extLst>
          </p:cNvPr>
          <p:cNvGrpSpPr/>
          <p:nvPr/>
        </p:nvGrpSpPr>
        <p:grpSpPr>
          <a:xfrm>
            <a:off x="-9500" y="-9500"/>
            <a:ext cx="4814228" cy="4620689"/>
            <a:chOff x="-12667" y="-12667"/>
            <a:chExt cx="6418971" cy="6160919"/>
          </a:xfrm>
        </p:grpSpPr>
        <p:sp>
          <p:nvSpPr>
            <p:cNvPr id="23" name="Полилиния: Фигура 22">
              <a:extLst>
                <a:ext uri="{FF2B5EF4-FFF2-40B4-BE49-F238E27FC236}">
                  <a16:creationId xmlns:a16="http://schemas.microsoft.com/office/drawing/2014/main" id="{DBA690C0-CF33-41CB-B76C-FC462F39BB66}"/>
                </a:ext>
              </a:extLst>
            </p:cNvPr>
            <p:cNvSpPr/>
            <p:nvPr/>
          </p:nvSpPr>
          <p:spPr>
            <a:xfrm>
              <a:off x="0" y="4388743"/>
              <a:ext cx="6396137" cy="1759509"/>
            </a:xfrm>
            <a:custGeom>
              <a:avLst/>
              <a:gdLst>
                <a:gd name="connsiteX0" fmla="*/ 6346644 w 6418971"/>
                <a:gd name="connsiteY0" fmla="*/ 12667 h 1776000"/>
                <a:gd name="connsiteX1" fmla="*/ 12667 w 6418971"/>
                <a:gd name="connsiteY1" fmla="*/ 456667 h 1776000"/>
                <a:gd name="connsiteX2" fmla="*/ 12667 w 6418971"/>
                <a:gd name="connsiteY2" fmla="*/ 1772176 h 1776000"/>
                <a:gd name="connsiteX3" fmla="*/ 6408804 w 6418971"/>
                <a:gd name="connsiteY3" fmla="*/ 909547 h 1776000"/>
                <a:gd name="connsiteX4" fmla="*/ 6346644 w 6418971"/>
                <a:gd name="connsiteY4" fmla="*/ 12667 h 1776000"/>
                <a:gd name="connsiteX0" fmla="*/ 6333977 w 6396137"/>
                <a:gd name="connsiteY0" fmla="*/ 0 h 1759509"/>
                <a:gd name="connsiteX1" fmla="*/ 0 w 6396137"/>
                <a:gd name="connsiteY1" fmla="*/ 444000 h 1759509"/>
                <a:gd name="connsiteX2" fmla="*/ 0 w 6396137"/>
                <a:gd name="connsiteY2" fmla="*/ 1759509 h 1759509"/>
                <a:gd name="connsiteX3" fmla="*/ 6396137 w 6396137"/>
                <a:gd name="connsiteY3" fmla="*/ 834832 h 1759509"/>
                <a:gd name="connsiteX4" fmla="*/ 6333977 w 6396137"/>
                <a:gd name="connsiteY4" fmla="*/ 0 h 1759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96137" h="1759509">
                  <a:moveTo>
                    <a:pt x="6333977" y="0"/>
                  </a:moveTo>
                  <a:lnTo>
                    <a:pt x="0" y="444000"/>
                  </a:lnTo>
                  <a:lnTo>
                    <a:pt x="0" y="1759509"/>
                  </a:lnTo>
                  <a:cubicBezTo>
                    <a:pt x="1074480" y="1438560"/>
                    <a:pt x="3085166" y="949003"/>
                    <a:pt x="6396137" y="834832"/>
                  </a:cubicBezTo>
                  <a:cubicBezTo>
                    <a:pt x="6369497" y="303301"/>
                    <a:pt x="6333977" y="0"/>
                    <a:pt x="6333977" y="0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0"/>
                  </a:schemeClr>
                </a:gs>
                <a:gs pos="100000">
                  <a:schemeClr val="accent5">
                    <a:alpha val="6000"/>
                  </a:schemeClr>
                </a:gs>
              </a:gsLst>
              <a:lin ang="10800000" scaled="1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4" name="Полилиния: Фигура 23">
              <a:extLst>
                <a:ext uri="{FF2B5EF4-FFF2-40B4-BE49-F238E27FC236}">
                  <a16:creationId xmlns:a16="http://schemas.microsoft.com/office/drawing/2014/main" id="{36D855DB-2DC5-479D-94A0-542899B6911B}"/>
                </a:ext>
              </a:extLst>
            </p:cNvPr>
            <p:cNvSpPr/>
            <p:nvPr/>
          </p:nvSpPr>
          <p:spPr>
            <a:xfrm>
              <a:off x="-12667" y="-12667"/>
              <a:ext cx="6418971" cy="5683200"/>
            </a:xfrm>
            <a:custGeom>
              <a:avLst/>
              <a:gdLst>
                <a:gd name="connsiteX0" fmla="*/ 12667 w 6418971"/>
                <a:gd name="connsiteY0" fmla="*/ 5681913 h 5683200"/>
                <a:gd name="connsiteX1" fmla="*/ 6408804 w 6418971"/>
                <a:gd name="connsiteY1" fmla="*/ 5234107 h 5683200"/>
                <a:gd name="connsiteX2" fmla="*/ 6043456 w 6418971"/>
                <a:gd name="connsiteY2" fmla="*/ 12667 h 5683200"/>
                <a:gd name="connsiteX3" fmla="*/ 12667 w 6418971"/>
                <a:gd name="connsiteY3" fmla="*/ 12667 h 568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18971" h="5683200">
                  <a:moveTo>
                    <a:pt x="12667" y="5681913"/>
                  </a:moveTo>
                  <a:lnTo>
                    <a:pt x="6408804" y="5234107"/>
                  </a:lnTo>
                  <a:lnTo>
                    <a:pt x="6043456" y="12667"/>
                  </a:lnTo>
                  <a:lnTo>
                    <a:pt x="12667" y="12667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840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5" name="Полилиния: Фигура 24">
              <a:extLst>
                <a:ext uri="{FF2B5EF4-FFF2-40B4-BE49-F238E27FC236}">
                  <a16:creationId xmlns:a16="http://schemas.microsoft.com/office/drawing/2014/main" id="{C2DADFD8-5DEE-449A-A576-39F98BB2A88B}"/>
                </a:ext>
              </a:extLst>
            </p:cNvPr>
            <p:cNvSpPr/>
            <p:nvPr/>
          </p:nvSpPr>
          <p:spPr>
            <a:xfrm>
              <a:off x="-12667" y="-12667"/>
              <a:ext cx="6114514" cy="5404114"/>
            </a:xfrm>
            <a:custGeom>
              <a:avLst/>
              <a:gdLst>
                <a:gd name="connsiteX0" fmla="*/ 6080244 w 6114514"/>
                <a:gd name="connsiteY0" fmla="*/ 4942336 h 5404114"/>
                <a:gd name="connsiteX1" fmla="*/ 12667 w 6114514"/>
                <a:gd name="connsiteY1" fmla="*/ 5367307 h 5404114"/>
                <a:gd name="connsiteX2" fmla="*/ 12667 w 6114514"/>
                <a:gd name="connsiteY2" fmla="*/ 5392679 h 5404114"/>
                <a:gd name="connsiteX3" fmla="*/ 6095467 w 6114514"/>
                <a:gd name="connsiteY3" fmla="*/ 4966439 h 5404114"/>
                <a:gd name="connsiteX4" fmla="*/ 6108153 w 6114514"/>
                <a:gd name="connsiteY4" fmla="*/ 4966439 h 5404114"/>
                <a:gd name="connsiteX5" fmla="*/ 5761833 w 6114514"/>
                <a:gd name="connsiteY5" fmla="*/ 12667 h 5404114"/>
                <a:gd name="connsiteX6" fmla="*/ 5736462 w 6114514"/>
                <a:gd name="connsiteY6" fmla="*/ 12667 h 5404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114514" h="5404114">
                  <a:moveTo>
                    <a:pt x="6080244" y="4942336"/>
                  </a:moveTo>
                  <a:lnTo>
                    <a:pt x="12667" y="5367307"/>
                  </a:lnTo>
                  <a:lnTo>
                    <a:pt x="12667" y="5392679"/>
                  </a:lnTo>
                  <a:lnTo>
                    <a:pt x="6095467" y="4966439"/>
                  </a:lnTo>
                  <a:lnTo>
                    <a:pt x="6108153" y="4966439"/>
                  </a:lnTo>
                  <a:lnTo>
                    <a:pt x="5761833" y="12667"/>
                  </a:lnTo>
                  <a:lnTo>
                    <a:pt x="5736462" y="12667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7" name="Рисунок 26">
            <a:extLst>
              <a:ext uri="{FF2B5EF4-FFF2-40B4-BE49-F238E27FC236}">
                <a16:creationId xmlns:a16="http://schemas.microsoft.com/office/drawing/2014/main" id="{BBA8375B-3CE5-468D-91DF-8151963A953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-521" y="0"/>
            <a:ext cx="4549475" cy="4016869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5966" h="5408602">
                <a:moveTo>
                  <a:pt x="693" y="5408602"/>
                </a:moveTo>
                <a:cubicBezTo>
                  <a:pt x="4546" y="3609465"/>
                  <a:pt x="-2683" y="1799137"/>
                  <a:pt x="1170" y="0"/>
                </a:cubicBezTo>
                <a:lnTo>
                  <a:pt x="5725098" y="841"/>
                </a:lnTo>
                <a:lnTo>
                  <a:pt x="6065966" y="4979386"/>
                </a:lnTo>
                <a:lnTo>
                  <a:pt x="693" y="5408602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</p:spTree>
    <p:extLst>
      <p:ext uri="{BB962C8B-B14F-4D97-AF65-F5344CB8AC3E}">
        <p14:creationId xmlns:p14="http://schemas.microsoft.com/office/powerpoint/2010/main" val="81037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5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5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998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 с под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афический объект 16">
            <a:extLst>
              <a:ext uri="{FF2B5EF4-FFF2-40B4-BE49-F238E27FC236}">
                <a16:creationId xmlns:a16="http://schemas.microsoft.com/office/drawing/2014/main" id="{6E486D59-536F-433A-BA1F-E5D8171D28EE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9" name="Полилиния: Фигура 18">
              <a:extLst>
                <a:ext uri="{FF2B5EF4-FFF2-40B4-BE49-F238E27FC236}">
                  <a16:creationId xmlns:a16="http://schemas.microsoft.com/office/drawing/2014/main" id="{A58001F8-106A-42FB-834D-9A42C409CE0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0" name="Полилиния: Фигура 19">
              <a:extLst>
                <a:ext uri="{FF2B5EF4-FFF2-40B4-BE49-F238E27FC236}">
                  <a16:creationId xmlns:a16="http://schemas.microsoft.com/office/drawing/2014/main" id="{12C44DFF-8C15-44EB-9668-D72BDBCAC7EB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3" name="Текст 2">
            <a:extLst>
              <a:ext uri="{FF2B5EF4-FFF2-40B4-BE49-F238E27FC236}">
                <a16:creationId xmlns:a16="http://schemas.microsoft.com/office/drawing/2014/main" id="{69CEAA8A-68C1-422B-827F-B9BB0A5DBA9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74554" y="1985962"/>
            <a:ext cx="3445200" cy="450056"/>
          </a:xfrm>
        </p:spPr>
        <p:txBody>
          <a:bodyPr rtlCol="0" anchor="b">
            <a:normAutofit/>
          </a:bodyPr>
          <a:lstStyle>
            <a:lvl1pPr marL="0" indent="0">
              <a:buNone/>
              <a:defRPr sz="1875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ru-RU" noProof="0"/>
              <a:t>Название раздела 1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7EF9F20-7EC3-4301-8D75-2F88B498A5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2604" y="2436019"/>
            <a:ext cx="3430004" cy="1733904"/>
          </a:xfr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1200">
                <a:latin typeface="+mn-lt"/>
              </a:defRPr>
            </a:lvl1pPr>
            <a:lvl2pPr>
              <a:buClr>
                <a:schemeClr val="accent2"/>
              </a:buClr>
              <a:defRPr sz="1200">
                <a:latin typeface="+mn-lt"/>
              </a:defRPr>
            </a:lvl2pPr>
            <a:lvl3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01F359F-D118-4F66-A9AB-3A95DC285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68CC05F-AFDC-44E7-8014-867EBAC6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0" name="Графический объект 23">
            <a:extLst>
              <a:ext uri="{FF2B5EF4-FFF2-40B4-BE49-F238E27FC236}">
                <a16:creationId xmlns:a16="http://schemas.microsoft.com/office/drawing/2014/main" id="{69BE7BF4-3069-409E-BFA9-64375BC3D04B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1" name="Графический объект 6">
            <a:extLst>
              <a:ext uri="{FF2B5EF4-FFF2-40B4-BE49-F238E27FC236}">
                <a16:creationId xmlns:a16="http://schemas.microsoft.com/office/drawing/2014/main" id="{F3C766CD-B979-4D7C-8A2C-417E79767E3A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D10447CE-8352-418F-9BA9-B6C2160B93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22921" y="636987"/>
            <a:ext cx="2942474" cy="781869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Сравнение</a:t>
            </a:r>
          </a:p>
        </p:txBody>
      </p:sp>
      <p:sp>
        <p:nvSpPr>
          <p:cNvPr id="15" name="Текст 2">
            <a:extLst>
              <a:ext uri="{FF2B5EF4-FFF2-40B4-BE49-F238E27FC236}">
                <a16:creationId xmlns:a16="http://schemas.microsoft.com/office/drawing/2014/main" id="{D440566B-A9B8-43D7-AF31-EC51D5850D0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4655523" y="1985962"/>
            <a:ext cx="3807008" cy="450056"/>
          </a:xfrm>
        </p:spPr>
        <p:txBody>
          <a:bodyPr rtlCol="0" anchor="b">
            <a:normAutofit/>
          </a:bodyPr>
          <a:lstStyle>
            <a:lvl1pPr marL="0" indent="0">
              <a:buNone/>
              <a:defRPr sz="1875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ru-RU" noProof="0"/>
              <a:t>Название раздела 1</a:t>
            </a:r>
          </a:p>
        </p:txBody>
      </p:sp>
      <p:sp>
        <p:nvSpPr>
          <p:cNvPr id="16" name="Объект 3">
            <a:extLst>
              <a:ext uri="{FF2B5EF4-FFF2-40B4-BE49-F238E27FC236}">
                <a16:creationId xmlns:a16="http://schemas.microsoft.com/office/drawing/2014/main" id="{159211AA-05DE-48A1-97CC-3BE597E71490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655523" y="2436019"/>
            <a:ext cx="3805058" cy="1733904"/>
          </a:xfr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1200">
                <a:latin typeface="+mn-lt"/>
              </a:defRPr>
            </a:lvl1pPr>
            <a:lvl2pPr>
              <a:buClr>
                <a:schemeClr val="accent2"/>
              </a:buClr>
              <a:defRPr sz="1200">
                <a:latin typeface="+mn-lt"/>
              </a:defRPr>
            </a:lvl2pPr>
            <a:lvl3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id="{79FCC9E8-58D0-4280-842F-285B2710BA14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4257675" y="1030966"/>
            <a:ext cx="3902202" cy="836676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2" name="Полилиния: фигура 21">
            <a:extLst>
              <a:ext uri="{FF2B5EF4-FFF2-40B4-BE49-F238E27FC236}">
                <a16:creationId xmlns:a16="http://schemas.microsoft.com/office/drawing/2014/main" id="{0313A844-31D3-4D0D-8043-C498865AF65B}"/>
              </a:ext>
            </a:extLst>
          </p:cNvPr>
          <p:cNvSpPr/>
          <p:nvPr/>
        </p:nvSpPr>
        <p:spPr>
          <a:xfrm>
            <a:off x="3150676" y="4244095"/>
            <a:ext cx="1381544" cy="905149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3" name="Полилиния: Фигура 22">
            <a:extLst>
              <a:ext uri="{FF2B5EF4-FFF2-40B4-BE49-F238E27FC236}">
                <a16:creationId xmlns:a16="http://schemas.microsoft.com/office/drawing/2014/main" id="{8948DAA4-D083-418A-B253-F1F56A7613B3}"/>
              </a:ext>
            </a:extLst>
          </p:cNvPr>
          <p:cNvSpPr/>
          <p:nvPr/>
        </p:nvSpPr>
        <p:spPr>
          <a:xfrm>
            <a:off x="3305029" y="4143099"/>
            <a:ext cx="1533989" cy="1009956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51458" t="10702" r="5240" b="-85592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</p:spTree>
    <p:extLst>
      <p:ext uri="{BB962C8B-B14F-4D97-AF65-F5344CB8AC3E}">
        <p14:creationId xmlns:p14="http://schemas.microsoft.com/office/powerpoint/2010/main" val="182575595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диаграмм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28403" y="632030"/>
            <a:ext cx="2970533" cy="79613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Слайд диаграммы</a:t>
            </a:r>
          </a:p>
        </p:txBody>
      </p:sp>
      <p:sp>
        <p:nvSpPr>
          <p:cNvPr id="10" name="Текст 2">
            <a:extLst>
              <a:ext uri="{FF2B5EF4-FFF2-40B4-BE49-F238E27FC236}">
                <a16:creationId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61023" y="2066834"/>
            <a:ext cx="2043684" cy="170078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3" name="Диаграмма 21">
            <a:extLst>
              <a:ext uri="{FF2B5EF4-FFF2-40B4-BE49-F238E27FC236}">
                <a16:creationId xmlns:a16="http://schemas.microsoft.com/office/drawing/2014/main" id="{DD959D31-8095-4F0E-8AA3-33ABE262D130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3869531" y="1010842"/>
            <a:ext cx="4591050" cy="30682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диаграмму</a:t>
            </a:r>
          </a:p>
        </p:txBody>
      </p:sp>
      <p:sp>
        <p:nvSpPr>
          <p:cNvPr id="27" name="Полилиния: Фигура 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4562474" y="-9526"/>
            <a:ext cx="819231" cy="762075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4479598" y="-9525"/>
            <a:ext cx="1114535" cy="1000223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</p:spTree>
    <p:extLst>
      <p:ext uri="{BB962C8B-B14F-4D97-AF65-F5344CB8AC3E}">
        <p14:creationId xmlns:p14="http://schemas.microsoft.com/office/powerpoint/2010/main" val="306343938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таблиц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28403" y="632030"/>
            <a:ext cx="2970533" cy="79613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Слайд таблицы</a:t>
            </a:r>
          </a:p>
        </p:txBody>
      </p:sp>
      <p:sp>
        <p:nvSpPr>
          <p:cNvPr id="10" name="Текст 2">
            <a:extLst>
              <a:ext uri="{FF2B5EF4-FFF2-40B4-BE49-F238E27FC236}">
                <a16:creationId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61023" y="2485932"/>
            <a:ext cx="2400300" cy="1275588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5" name="Таблица 14">
            <a:extLst>
              <a:ext uri="{FF2B5EF4-FFF2-40B4-BE49-F238E27FC236}">
                <a16:creationId xmlns:a16="http://schemas.microsoft.com/office/drawing/2014/main" id="{7658F6E5-229A-4857-8140-782AA94211B5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3869531" y="1010842"/>
            <a:ext cx="4591050" cy="30682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таблицу</a:t>
            </a:r>
          </a:p>
        </p:txBody>
      </p:sp>
      <p:sp>
        <p:nvSpPr>
          <p:cNvPr id="17" name="Полилиния: Фигура 16">
            <a:extLst>
              <a:ext uri="{FF2B5EF4-FFF2-40B4-BE49-F238E27FC236}">
                <a16:creationId xmlns:a16="http://schemas.microsoft.com/office/drawing/2014/main" id="{9FB4E85B-0FE6-4367-8B3F-4F3B5621BF3B}"/>
              </a:ext>
            </a:extLst>
          </p:cNvPr>
          <p:cNvSpPr/>
          <p:nvPr/>
        </p:nvSpPr>
        <p:spPr>
          <a:xfrm>
            <a:off x="1981447" y="4244095"/>
            <a:ext cx="1381544" cy="905149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8" name="Полилиния: Фигура 17">
            <a:extLst>
              <a:ext uri="{FF2B5EF4-FFF2-40B4-BE49-F238E27FC236}">
                <a16:creationId xmlns:a16="http://schemas.microsoft.com/office/drawing/2014/main" id="{6AC08F80-E4EE-498F-927C-7F97FBA89C96}"/>
              </a:ext>
            </a:extLst>
          </p:cNvPr>
          <p:cNvSpPr/>
          <p:nvPr/>
        </p:nvSpPr>
        <p:spPr>
          <a:xfrm>
            <a:off x="2135800" y="4143099"/>
            <a:ext cx="1533989" cy="1009956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76814" t="10702" r="6336" b="-114608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</p:spTree>
    <p:extLst>
      <p:ext uri="{BB962C8B-B14F-4D97-AF65-F5344CB8AC3E}">
        <p14:creationId xmlns:p14="http://schemas.microsoft.com/office/powerpoint/2010/main" val="1525360863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афический объект 16">
            <a:extLst>
              <a:ext uri="{FF2B5EF4-FFF2-40B4-BE49-F238E27FC236}">
                <a16:creationId xmlns:a16="http://schemas.microsoft.com/office/drawing/2014/main" id="{A6C11E25-2AF0-4EBF-905C-81BDCFB5E4C8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7" name="Полилиния: Фигура 6">
              <a:extLst>
                <a:ext uri="{FF2B5EF4-FFF2-40B4-BE49-F238E27FC236}">
                  <a16:creationId xmlns:a16="http://schemas.microsoft.com/office/drawing/2014/main" id="{9D892266-5EB4-4DE9-BB23-F21047C71611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8" name="Полилиния: Фигура 7">
              <a:extLst>
                <a:ext uri="{FF2B5EF4-FFF2-40B4-BE49-F238E27FC236}">
                  <a16:creationId xmlns:a16="http://schemas.microsoft.com/office/drawing/2014/main" id="{ADD8BBD5-9B7C-4CF3-9606-41DC9C0151B9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C97017C-1C1C-4B7D-A1F6-792FC58C8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247CDBA-2DF6-4122-86A8-F7C1A6444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9" name="Графический объект 4">
            <a:extLst>
              <a:ext uri="{FF2B5EF4-FFF2-40B4-BE49-F238E27FC236}">
                <a16:creationId xmlns:a16="http://schemas.microsoft.com/office/drawing/2014/main" id="{EA075FD4-B92A-4706-AF9F-516E4D97661A}"/>
              </a:ext>
            </a:extLst>
          </p:cNvPr>
          <p:cNvGrpSpPr/>
          <p:nvPr/>
        </p:nvGrpSpPr>
        <p:grpSpPr>
          <a:xfrm>
            <a:off x="2325757" y="-9520"/>
            <a:ext cx="6821106" cy="4267426"/>
            <a:chOff x="227974" y="-12694"/>
            <a:chExt cx="11967843" cy="5689901"/>
          </a:xfrm>
        </p:grpSpPr>
        <p:sp>
          <p:nvSpPr>
            <p:cNvPr id="10" name="Полилиния: фигура 9">
              <a:extLst>
                <a:ext uri="{FF2B5EF4-FFF2-40B4-BE49-F238E27FC236}">
                  <a16:creationId xmlns:a16="http://schemas.microsoft.com/office/drawing/2014/main" id="{CC47232B-AA36-4054-91B9-8A58B1EB5A7C}"/>
                </a:ext>
              </a:extLst>
            </p:cNvPr>
            <p:cNvSpPr/>
            <p:nvPr/>
          </p:nvSpPr>
          <p:spPr>
            <a:xfrm>
              <a:off x="227974" y="-12694"/>
              <a:ext cx="2146414" cy="5677200"/>
            </a:xfrm>
            <a:custGeom>
              <a:avLst/>
              <a:gdLst>
                <a:gd name="connsiteX0" fmla="*/ 1684102 w 2146413"/>
                <a:gd name="connsiteY0" fmla="*/ 12694 h 5677200"/>
                <a:gd name="connsiteX1" fmla="*/ 12694 w 2146413"/>
                <a:gd name="connsiteY1" fmla="*/ 508020 h 5677200"/>
                <a:gd name="connsiteX2" fmla="*/ 1184966 w 2146413"/>
                <a:gd name="connsiteY2" fmla="*/ 5677194 h 5677200"/>
                <a:gd name="connsiteX3" fmla="*/ 2136246 w 2146413"/>
                <a:gd name="connsiteY3" fmla="*/ 5494304 h 5677200"/>
                <a:gd name="connsiteX4" fmla="*/ 1945736 w 2146413"/>
                <a:gd name="connsiteY4" fmla="*/ 12694 h 5677200"/>
                <a:gd name="connsiteX5" fmla="*/ 1684102 w 2146413"/>
                <a:gd name="connsiteY5" fmla="*/ 12694 h 567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46413" h="5677200">
                  <a:moveTo>
                    <a:pt x="1684102" y="12694"/>
                  </a:moveTo>
                  <a:cubicBezTo>
                    <a:pt x="1158295" y="151131"/>
                    <a:pt x="12694" y="508020"/>
                    <a:pt x="12694" y="508020"/>
                  </a:cubicBezTo>
                  <a:cubicBezTo>
                    <a:pt x="12694" y="508020"/>
                    <a:pt x="764574" y="1905094"/>
                    <a:pt x="1184966" y="5677194"/>
                  </a:cubicBezTo>
                  <a:cubicBezTo>
                    <a:pt x="1404688" y="5606070"/>
                    <a:pt x="2136246" y="5494304"/>
                    <a:pt x="2136246" y="5494304"/>
                  </a:cubicBezTo>
                  <a:cubicBezTo>
                    <a:pt x="2136246" y="5494304"/>
                    <a:pt x="1963517" y="568983"/>
                    <a:pt x="1945736" y="12694"/>
                  </a:cubicBezTo>
                  <a:lnTo>
                    <a:pt x="1684102" y="12694"/>
                  </a:ln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accent5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1" name="Полилиния: Фигура 10">
              <a:extLst>
                <a:ext uri="{FF2B5EF4-FFF2-40B4-BE49-F238E27FC236}">
                  <a16:creationId xmlns:a16="http://schemas.microsoft.com/office/drawing/2014/main" id="{A10FD2C3-F226-42E6-A01E-50BAFB037D89}"/>
                </a:ext>
              </a:extLst>
            </p:cNvPr>
            <p:cNvSpPr/>
            <p:nvPr/>
          </p:nvSpPr>
          <p:spPr>
            <a:xfrm>
              <a:off x="866818" y="-12694"/>
              <a:ext cx="11328999" cy="5689901"/>
            </a:xfrm>
            <a:custGeom>
              <a:avLst/>
              <a:gdLst>
                <a:gd name="connsiteX0" fmla="*/ 11322642 w 11328999"/>
                <a:gd name="connsiteY0" fmla="*/ 4653519 h 5689900"/>
                <a:gd name="connsiteX1" fmla="*/ 11322642 w 11328999"/>
                <a:gd name="connsiteY1" fmla="*/ 12694 h 5689900"/>
                <a:gd name="connsiteX2" fmla="*/ 12694 w 11328999"/>
                <a:gd name="connsiteY2" fmla="*/ 12694 h 5689900"/>
                <a:gd name="connsiteX3" fmla="*/ 560093 w 11328999"/>
                <a:gd name="connsiteY3" fmla="*/ 5689894 h 5689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328999" h="5689900">
                  <a:moveTo>
                    <a:pt x="11322642" y="4653519"/>
                  </a:moveTo>
                  <a:lnTo>
                    <a:pt x="11322642" y="12694"/>
                  </a:lnTo>
                  <a:lnTo>
                    <a:pt x="12694" y="12694"/>
                  </a:lnTo>
                  <a:lnTo>
                    <a:pt x="560093" y="5689894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D326E1C1-191D-4CBC-9151-C6FB8AFCA679}"/>
                </a:ext>
              </a:extLst>
            </p:cNvPr>
            <p:cNvSpPr/>
            <p:nvPr/>
          </p:nvSpPr>
          <p:spPr>
            <a:xfrm>
              <a:off x="1152583" y="-12694"/>
              <a:ext cx="11036884" cy="5410486"/>
            </a:xfrm>
            <a:custGeom>
              <a:avLst/>
              <a:gdLst>
                <a:gd name="connsiteX0" fmla="*/ 11036877 w 11036883"/>
                <a:gd name="connsiteY0" fmla="*/ 4372834 h 5410485"/>
                <a:gd name="connsiteX1" fmla="*/ 555013 w 11036883"/>
                <a:gd name="connsiteY1" fmla="*/ 5382538 h 5410485"/>
                <a:gd name="connsiteX2" fmla="*/ 38095 w 11036883"/>
                <a:gd name="connsiteY2" fmla="*/ 12694 h 5410485"/>
                <a:gd name="connsiteX3" fmla="*/ 12694 w 11036883"/>
                <a:gd name="connsiteY3" fmla="*/ 12694 h 5410485"/>
                <a:gd name="connsiteX4" fmla="*/ 530881 w 11036883"/>
                <a:gd name="connsiteY4" fmla="*/ 5396509 h 5410485"/>
                <a:gd name="connsiteX5" fmla="*/ 532151 w 11036883"/>
                <a:gd name="connsiteY5" fmla="*/ 5409209 h 5410485"/>
                <a:gd name="connsiteX6" fmla="*/ 11036877 w 11036883"/>
                <a:gd name="connsiteY6" fmla="*/ 4398236 h 5410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036883" h="5410485">
                  <a:moveTo>
                    <a:pt x="11036877" y="4372834"/>
                  </a:moveTo>
                  <a:lnTo>
                    <a:pt x="555013" y="5382538"/>
                  </a:lnTo>
                  <a:lnTo>
                    <a:pt x="38095" y="12694"/>
                  </a:lnTo>
                  <a:lnTo>
                    <a:pt x="12694" y="12694"/>
                  </a:lnTo>
                  <a:lnTo>
                    <a:pt x="530881" y="5396509"/>
                  </a:lnTo>
                  <a:lnTo>
                    <a:pt x="532151" y="5409209"/>
                  </a:lnTo>
                  <a:lnTo>
                    <a:pt x="11036877" y="4398236"/>
                  </a:lnTo>
                  <a:close/>
                </a:path>
              </a:pathLst>
            </a:custGeom>
            <a:solidFill>
              <a:schemeClr val="bg1"/>
            </a:soli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16" name="Текст 3">
            <a:extLst>
              <a:ext uri="{FF2B5EF4-FFF2-40B4-BE49-F238E27FC236}">
                <a16:creationId xmlns:a16="http://schemas.microsoft.com/office/drawing/2014/main" id="{768D53E4-BBD0-4F2E-B5E9-1CDB627A84B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71227" y="1712213"/>
            <a:ext cx="2291684" cy="2552036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144000" tIns="108000" rIns="108000" bIns="108000" rtlCol="0" anchor="ctr" anchorCtr="0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lang="en-US" sz="1500" b="1">
                <a:solidFill>
                  <a:schemeClr val="bg1"/>
                </a:solidFill>
              </a:defRPr>
            </a:lvl1pPr>
          </a:lstStyle>
          <a:p>
            <a:pPr marL="171450" lvl="0" indent="-171450" rtl="0"/>
            <a:r>
              <a:rPr lang="ru-RU" noProof="0"/>
              <a:t>ОБРАЗЕЦ ТЕКСТА</a:t>
            </a:r>
          </a:p>
        </p:txBody>
      </p:sp>
      <p:sp>
        <p:nvSpPr>
          <p:cNvPr id="20" name="Рисунок 19">
            <a:extLst>
              <a:ext uri="{FF2B5EF4-FFF2-40B4-BE49-F238E27FC236}">
                <a16:creationId xmlns:a16="http://schemas.microsoft.com/office/drawing/2014/main" id="{C9B40841-64AD-4F36-A387-121624847296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2777983" y="1"/>
            <a:ext cx="6371261" cy="4264248"/>
          </a:xfrm>
          <a:custGeom>
            <a:avLst/>
            <a:gdLst>
              <a:gd name="connsiteX0" fmla="*/ 0 w 10973163"/>
              <a:gd name="connsiteY0" fmla="*/ 0 h 5778507"/>
              <a:gd name="connsiteX1" fmla="*/ 10973163 w 10973163"/>
              <a:gd name="connsiteY1" fmla="*/ 0 h 5778507"/>
              <a:gd name="connsiteX2" fmla="*/ 10973163 w 10973163"/>
              <a:gd name="connsiteY2" fmla="*/ 4708234 h 5778507"/>
              <a:gd name="connsiteX3" fmla="*/ 637629 w 10973163"/>
              <a:gd name="connsiteY3" fmla="*/ 5778507 h 5778507"/>
              <a:gd name="connsiteX4" fmla="*/ 513924 w 10973163"/>
              <a:gd name="connsiteY4" fmla="*/ 5778507 h 5778507"/>
              <a:gd name="connsiteX5" fmla="*/ 0 w 10973163"/>
              <a:gd name="connsiteY5" fmla="*/ 11 h 5778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73163" h="5778507">
                <a:moveTo>
                  <a:pt x="0" y="0"/>
                </a:moveTo>
                <a:lnTo>
                  <a:pt x="10973163" y="0"/>
                </a:lnTo>
                <a:lnTo>
                  <a:pt x="10973163" y="4708234"/>
                </a:lnTo>
                <a:lnTo>
                  <a:pt x="637629" y="5778507"/>
                </a:lnTo>
                <a:lnTo>
                  <a:pt x="513924" y="5778507"/>
                </a:lnTo>
                <a:lnTo>
                  <a:pt x="0" y="11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5" name="Заголовок 22">
            <a:extLst>
              <a:ext uri="{FF2B5EF4-FFF2-40B4-BE49-F238E27FC236}">
                <a16:creationId xmlns:a16="http://schemas.microsoft.com/office/drawing/2014/main" id="{A7AAB7EE-08F8-4859-95A3-BAB2909A0A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-45874" y="689344"/>
            <a:ext cx="2917916" cy="818962"/>
          </a:xfrm>
          <a:custGeom>
            <a:avLst/>
            <a:gdLst>
              <a:gd name="connsiteX0" fmla="*/ 0 w 4011780"/>
              <a:gd name="connsiteY0" fmla="*/ 916770 h 916770"/>
              <a:gd name="connsiteX1" fmla="*/ 229193 w 4011780"/>
              <a:gd name="connsiteY1" fmla="*/ 0 h 916770"/>
              <a:gd name="connsiteX2" fmla="*/ 3782588 w 4011780"/>
              <a:gd name="connsiteY2" fmla="*/ 0 h 916770"/>
              <a:gd name="connsiteX3" fmla="*/ 4011780 w 4011780"/>
              <a:gd name="connsiteY3" fmla="*/ 916770 h 916770"/>
              <a:gd name="connsiteX4" fmla="*/ 0 w 4011780"/>
              <a:gd name="connsiteY4" fmla="*/ 916770 h 916770"/>
              <a:gd name="connsiteX0" fmla="*/ 0 w 4187844"/>
              <a:gd name="connsiteY0" fmla="*/ 916770 h 1051526"/>
              <a:gd name="connsiteX1" fmla="*/ 229193 w 4187844"/>
              <a:gd name="connsiteY1" fmla="*/ 0 h 1051526"/>
              <a:gd name="connsiteX2" fmla="*/ 3782588 w 4187844"/>
              <a:gd name="connsiteY2" fmla="*/ 0 h 1051526"/>
              <a:gd name="connsiteX3" fmla="*/ 4187844 w 4187844"/>
              <a:gd name="connsiteY3" fmla="*/ 1051526 h 1051526"/>
              <a:gd name="connsiteX4" fmla="*/ 0 w 4187844"/>
              <a:gd name="connsiteY4" fmla="*/ 916770 h 1051526"/>
              <a:gd name="connsiteX0" fmla="*/ 0 w 4187844"/>
              <a:gd name="connsiteY0" fmla="*/ 939936 h 1074692"/>
              <a:gd name="connsiteX1" fmla="*/ 229193 w 4187844"/>
              <a:gd name="connsiteY1" fmla="*/ 23166 h 1074692"/>
              <a:gd name="connsiteX2" fmla="*/ 4165479 w 4187844"/>
              <a:gd name="connsiteY2" fmla="*/ 0 h 1074692"/>
              <a:gd name="connsiteX3" fmla="*/ 4187844 w 4187844"/>
              <a:gd name="connsiteY3" fmla="*/ 1074692 h 1074692"/>
              <a:gd name="connsiteX4" fmla="*/ 0 w 4187844"/>
              <a:gd name="connsiteY4" fmla="*/ 939936 h 1074692"/>
              <a:gd name="connsiteX0" fmla="*/ 0 w 4860085"/>
              <a:gd name="connsiteY0" fmla="*/ 1101781 h 1101781"/>
              <a:gd name="connsiteX1" fmla="*/ 901434 w 4860085"/>
              <a:gd name="connsiteY1" fmla="*/ 23166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60085"/>
              <a:gd name="connsiteY0" fmla="*/ 1101781 h 1101781"/>
              <a:gd name="connsiteX1" fmla="*/ 84487 w 4860085"/>
              <a:gd name="connsiteY1" fmla="*/ 53552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86832"/>
              <a:gd name="connsiteY0" fmla="*/ 1098969 h 1098969"/>
              <a:gd name="connsiteX1" fmla="*/ 111234 w 4886832"/>
              <a:gd name="connsiteY1" fmla="*/ 53552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86832"/>
              <a:gd name="connsiteY0" fmla="*/ 1098969 h 1098969"/>
              <a:gd name="connsiteX1" fmla="*/ 95749 w 4886832"/>
              <a:gd name="connsiteY1" fmla="*/ 46516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92182"/>
              <a:gd name="connsiteY0" fmla="*/ 1098407 h 1098407"/>
              <a:gd name="connsiteX1" fmla="*/ 101099 w 4892182"/>
              <a:gd name="connsiteY1" fmla="*/ 46516 h 1098407"/>
              <a:gd name="connsiteX2" fmla="*/ 4869817 w 4892182"/>
              <a:gd name="connsiteY2" fmla="*/ 0 h 1098407"/>
              <a:gd name="connsiteX3" fmla="*/ 4892182 w 4892182"/>
              <a:gd name="connsiteY3" fmla="*/ 1074692 h 1098407"/>
              <a:gd name="connsiteX4" fmla="*/ 0 w 4892182"/>
              <a:gd name="connsiteY4" fmla="*/ 1098407 h 1098407"/>
              <a:gd name="connsiteX0" fmla="*/ 5888 w 4898070"/>
              <a:gd name="connsiteY0" fmla="*/ 1098407 h 1098407"/>
              <a:gd name="connsiteX1" fmla="*/ 0 w 4898070"/>
              <a:gd name="connsiteY1" fmla="*/ 35271 h 1098407"/>
              <a:gd name="connsiteX2" fmla="*/ 4875705 w 4898070"/>
              <a:gd name="connsiteY2" fmla="*/ 0 h 1098407"/>
              <a:gd name="connsiteX3" fmla="*/ 4898070 w 4898070"/>
              <a:gd name="connsiteY3" fmla="*/ 1074692 h 1098407"/>
              <a:gd name="connsiteX4" fmla="*/ 5888 w 4898070"/>
              <a:gd name="connsiteY4" fmla="*/ 1098407 h 1098407"/>
              <a:gd name="connsiteX0" fmla="*/ 25 w 5005106"/>
              <a:gd name="connsiteY0" fmla="*/ 1091949 h 1091949"/>
              <a:gd name="connsiteX1" fmla="*/ 107036 w 5005106"/>
              <a:gd name="connsiteY1" fmla="*/ 35271 h 1091949"/>
              <a:gd name="connsiteX2" fmla="*/ 4982741 w 5005106"/>
              <a:gd name="connsiteY2" fmla="*/ 0 h 1091949"/>
              <a:gd name="connsiteX3" fmla="*/ 5005106 w 5005106"/>
              <a:gd name="connsiteY3" fmla="*/ 1074692 h 1091949"/>
              <a:gd name="connsiteX4" fmla="*/ 25 w 5005106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081" h="1091949">
                <a:moveTo>
                  <a:pt x="0" y="1091949"/>
                </a:moveTo>
                <a:lnTo>
                  <a:pt x="107011" y="35271"/>
                </a:lnTo>
                <a:lnTo>
                  <a:pt x="4982716" y="0"/>
                </a:lnTo>
                <a:lnTo>
                  <a:pt x="5005081" y="1074692"/>
                </a:lnTo>
                <a:lnTo>
                  <a:pt x="0" y="1091949"/>
                </a:lnTo>
                <a:close/>
              </a:path>
            </a:pathLst>
          </a:custGeom>
          <a:gradFill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</a:gradFill>
          <a:ln>
            <a:solidFill>
              <a:srgbClr val="99B898"/>
            </a:solidFill>
          </a:ln>
        </p:spPr>
        <p:txBody>
          <a:bodyPr lIns="954000"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Большое изображение</a:t>
            </a:r>
          </a:p>
        </p:txBody>
      </p:sp>
    </p:spTree>
    <p:extLst>
      <p:ext uri="{BB962C8B-B14F-4D97-AF65-F5344CB8AC3E}">
        <p14:creationId xmlns:p14="http://schemas.microsoft.com/office/powerpoint/2010/main" val="1745745866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идео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афический объект 16">
            <a:extLst>
              <a:ext uri="{FF2B5EF4-FFF2-40B4-BE49-F238E27FC236}">
                <a16:creationId xmlns:a16="http://schemas.microsoft.com/office/drawing/2014/main" id="{10E52898-F619-494E-9A8E-D3CD0AF8B0E9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0" name="Полилиния: Фигура 9">
              <a:extLst>
                <a:ext uri="{FF2B5EF4-FFF2-40B4-BE49-F238E27FC236}">
                  <a16:creationId xmlns:a16="http://schemas.microsoft.com/office/drawing/2014/main" id="{B07EB11E-BCCF-4D3D-94A5-C5461CC106A2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1" name="Полилиния: Фигура 10">
              <a:extLst>
                <a:ext uri="{FF2B5EF4-FFF2-40B4-BE49-F238E27FC236}">
                  <a16:creationId xmlns:a16="http://schemas.microsoft.com/office/drawing/2014/main" id="{760EF36E-DD5E-492D-AD65-5711A7E6D3CD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F02D3A-D463-46FA-BA54-F231414BB7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83814" y="4036631"/>
            <a:ext cx="2976372" cy="624078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rtlCol="0" anchor="ctr" anchorCtr="0">
            <a:normAutofit/>
          </a:bodyPr>
          <a:lstStyle>
            <a:lvl1pPr algn="l">
              <a:defRPr sz="15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13FE47-714B-440C-B0F1-CF020E287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FC9E707-512B-4E7C-A2EE-18CCAB032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3" name="Замещающее медиа 12">
            <a:extLst>
              <a:ext uri="{FF2B5EF4-FFF2-40B4-BE49-F238E27FC236}">
                <a16:creationId xmlns:a16="http://schemas.microsoft.com/office/drawing/2014/main" id="{60B14607-605B-4FF3-A0F5-BB2FCD9460CC}"/>
              </a:ext>
            </a:extLst>
          </p:cNvPr>
          <p:cNvSpPr>
            <a:spLocks noGrp="1"/>
          </p:cNvSpPr>
          <p:nvPr>
            <p:ph type="media" sz="quarter" idx="13" hasCustomPrompt="1"/>
          </p:nvPr>
        </p:nvSpPr>
        <p:spPr>
          <a:xfrm>
            <a:off x="1307592" y="834783"/>
            <a:ext cx="6528816" cy="3038094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медиа</a:t>
            </a:r>
          </a:p>
        </p:txBody>
      </p:sp>
      <p:sp>
        <p:nvSpPr>
          <p:cNvPr id="17" name="Полилиния: Фигура 16">
            <a:extLst>
              <a:ext uri="{FF2B5EF4-FFF2-40B4-BE49-F238E27FC236}">
                <a16:creationId xmlns:a16="http://schemas.microsoft.com/office/drawing/2014/main" id="{C014D0AB-6E42-4C38-96B3-E4512EF81B12}"/>
              </a:ext>
            </a:extLst>
          </p:cNvPr>
          <p:cNvSpPr/>
          <p:nvPr/>
        </p:nvSpPr>
        <p:spPr>
          <a:xfrm>
            <a:off x="-9547" y="2292413"/>
            <a:ext cx="982195" cy="352827"/>
          </a:xfrm>
          <a:custGeom>
            <a:avLst/>
            <a:gdLst>
              <a:gd name="connsiteX0" fmla="*/ 1296892 w 1309592"/>
              <a:gd name="connsiteY0" fmla="*/ 12728 h 470436"/>
              <a:gd name="connsiteX1" fmla="*/ 544194 w 1309592"/>
              <a:gd name="connsiteY1" fmla="*/ 13999 h 470436"/>
              <a:gd name="connsiteX2" fmla="*/ 12728 w 1309592"/>
              <a:gd name="connsiteY2" fmla="*/ 128430 h 470436"/>
              <a:gd name="connsiteX3" fmla="*/ 12728 w 1309592"/>
              <a:gd name="connsiteY3" fmla="*/ 469178 h 470436"/>
              <a:gd name="connsiteX4" fmla="*/ 652267 w 1309592"/>
              <a:gd name="connsiteY4" fmla="*/ 335676 h 470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9592" h="470436">
                <a:moveTo>
                  <a:pt x="1296892" y="12728"/>
                </a:moveTo>
                <a:lnTo>
                  <a:pt x="544194" y="13999"/>
                </a:lnTo>
                <a:lnTo>
                  <a:pt x="12728" y="128430"/>
                </a:lnTo>
                <a:lnTo>
                  <a:pt x="12728" y="469178"/>
                </a:lnTo>
                <a:lnTo>
                  <a:pt x="652267" y="335676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6" name="Полилиния: фигура 15">
            <a:extLst>
              <a:ext uri="{FF2B5EF4-FFF2-40B4-BE49-F238E27FC236}">
                <a16:creationId xmlns:a16="http://schemas.microsoft.com/office/drawing/2014/main" id="{D0C0C476-0F93-4FFD-8D6A-6F1E2859E1FF}"/>
              </a:ext>
            </a:extLst>
          </p:cNvPr>
          <p:cNvSpPr/>
          <p:nvPr/>
        </p:nvSpPr>
        <p:spPr>
          <a:xfrm>
            <a:off x="-9546" y="2246641"/>
            <a:ext cx="1144304" cy="553081"/>
          </a:xfrm>
          <a:custGeom>
            <a:avLst/>
            <a:gdLst>
              <a:gd name="connsiteX0" fmla="*/ 12728 w 1525739"/>
              <a:gd name="connsiteY0" fmla="*/ 736182 h 737440"/>
              <a:gd name="connsiteX1" fmla="*/ 1520667 w 1525739"/>
              <a:gd name="connsiteY1" fmla="*/ 415777 h 737440"/>
              <a:gd name="connsiteX2" fmla="*/ 1435480 w 1525739"/>
              <a:gd name="connsiteY2" fmla="*/ 12728 h 737440"/>
              <a:gd name="connsiteX3" fmla="*/ 12728 w 1525739"/>
              <a:gd name="connsiteY3" fmla="*/ 315333 h 737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5739" h="737440">
                <a:moveTo>
                  <a:pt x="12728" y="736182"/>
                </a:moveTo>
                <a:lnTo>
                  <a:pt x="1520667" y="415777"/>
                </a:lnTo>
                <a:lnTo>
                  <a:pt x="1435480" y="12728"/>
                </a:lnTo>
                <a:lnTo>
                  <a:pt x="12728" y="315333"/>
                </a:lnTo>
                <a:close/>
              </a:path>
            </a:pathLst>
          </a:custGeom>
          <a:blipFill>
            <a:blip r:embed="rId2"/>
            <a:srcRect/>
            <a:stretch>
              <a:fillRect l="-173104" t="23847" r="3068" b="-7479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r>
              <a:rPr lang="ru-RU" sz="1013" noProof="0"/>
              <a:t> </a:t>
            </a:r>
          </a:p>
        </p:txBody>
      </p:sp>
      <p:sp>
        <p:nvSpPr>
          <p:cNvPr id="19" name="Полилиния: Фигура 18">
            <a:extLst>
              <a:ext uri="{FF2B5EF4-FFF2-40B4-BE49-F238E27FC236}">
                <a16:creationId xmlns:a16="http://schemas.microsoft.com/office/drawing/2014/main" id="{37DED860-B2F3-4B02-B7C4-F0FC61CFA7AC}"/>
              </a:ext>
            </a:extLst>
          </p:cNvPr>
          <p:cNvSpPr/>
          <p:nvPr/>
        </p:nvSpPr>
        <p:spPr>
          <a:xfrm>
            <a:off x="8094036" y="-9546"/>
            <a:ext cx="1048946" cy="1249199"/>
          </a:xfrm>
          <a:custGeom>
            <a:avLst/>
            <a:gdLst>
              <a:gd name="connsiteX0" fmla="*/ 1206619 w 1398594"/>
              <a:gd name="connsiteY0" fmla="*/ 12728 h 1665598"/>
              <a:gd name="connsiteX1" fmla="*/ 333133 w 1398594"/>
              <a:gd name="connsiteY1" fmla="*/ 1010815 h 1665598"/>
              <a:gd name="connsiteX2" fmla="*/ 12728 w 1398594"/>
              <a:gd name="connsiteY2" fmla="*/ 1656712 h 1665598"/>
              <a:gd name="connsiteX3" fmla="*/ 612852 w 1398594"/>
              <a:gd name="connsiteY3" fmla="*/ 1202804 h 1665598"/>
              <a:gd name="connsiteX4" fmla="*/ 1394793 w 1398594"/>
              <a:gd name="connsiteY4" fmla="*/ 297532 h 1665598"/>
              <a:gd name="connsiteX5" fmla="*/ 1394793 w 1398594"/>
              <a:gd name="connsiteY5" fmla="*/ 12728 h 1665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8594" h="1665598">
                <a:moveTo>
                  <a:pt x="1206619" y="12728"/>
                </a:moveTo>
                <a:lnTo>
                  <a:pt x="333133" y="1010815"/>
                </a:lnTo>
                <a:lnTo>
                  <a:pt x="12728" y="1656712"/>
                </a:lnTo>
                <a:lnTo>
                  <a:pt x="612852" y="1202804"/>
                </a:lnTo>
                <a:lnTo>
                  <a:pt x="1394793" y="297532"/>
                </a:lnTo>
                <a:lnTo>
                  <a:pt x="1394793" y="12728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8" name="Полилиния: Фигура 17">
            <a:extLst>
              <a:ext uri="{FF2B5EF4-FFF2-40B4-BE49-F238E27FC236}">
                <a16:creationId xmlns:a16="http://schemas.microsoft.com/office/drawing/2014/main" id="{A8325BE9-BD79-4F37-99D7-6CE4487E9256}"/>
              </a:ext>
            </a:extLst>
          </p:cNvPr>
          <p:cNvSpPr/>
          <p:nvPr/>
        </p:nvSpPr>
        <p:spPr>
          <a:xfrm>
            <a:off x="8014842" y="-9546"/>
            <a:ext cx="1134769" cy="1487596"/>
          </a:xfrm>
          <a:custGeom>
            <a:avLst/>
            <a:gdLst>
              <a:gd name="connsiteX0" fmla="*/ 1505410 w 1513024"/>
              <a:gd name="connsiteY0" fmla="*/ 12728 h 1983460"/>
              <a:gd name="connsiteX1" fmla="*/ 1504139 w 1513024"/>
              <a:gd name="connsiteY1" fmla="*/ 12728 h 1983460"/>
              <a:gd name="connsiteX2" fmla="*/ 12728 w 1513024"/>
              <a:gd name="connsiteY2" fmla="*/ 1699941 h 1983460"/>
              <a:gd name="connsiteX3" fmla="*/ 321691 w 1513024"/>
              <a:gd name="connsiteY3" fmla="*/ 1972031 h 1983460"/>
              <a:gd name="connsiteX4" fmla="*/ 1505410 w 1513024"/>
              <a:gd name="connsiteY4" fmla="*/ 633195 h 1983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3024" h="1983460">
                <a:moveTo>
                  <a:pt x="1505410" y="12728"/>
                </a:moveTo>
                <a:lnTo>
                  <a:pt x="1504139" y="12728"/>
                </a:lnTo>
                <a:lnTo>
                  <a:pt x="12728" y="1699941"/>
                </a:lnTo>
                <a:lnTo>
                  <a:pt x="321691" y="1972031"/>
                </a:lnTo>
                <a:lnTo>
                  <a:pt x="1505410" y="633195"/>
                </a:lnTo>
                <a:close/>
              </a:path>
            </a:pathLst>
          </a:custGeom>
          <a:blipFill>
            <a:blip r:embed="rId3"/>
            <a:srcRect/>
            <a:stretch>
              <a:fillRect l="10185" t="-69719" r="-101663" b="637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</p:spTree>
    <p:extLst>
      <p:ext uri="{BB962C8B-B14F-4D97-AF65-F5344CB8AC3E}">
        <p14:creationId xmlns:p14="http://schemas.microsoft.com/office/powerpoint/2010/main" val="600807235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благодарнос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Графический объект 35">
            <a:extLst>
              <a:ext uri="{FF2B5EF4-FFF2-40B4-BE49-F238E27FC236}">
                <a16:creationId xmlns:a16="http://schemas.microsoft.com/office/drawing/2014/main" id="{B00A1772-2B8D-4677-8511-3E067F67A72F}"/>
              </a:ext>
            </a:extLst>
          </p:cNvPr>
          <p:cNvGrpSpPr/>
          <p:nvPr userDrawn="1"/>
        </p:nvGrpSpPr>
        <p:grpSpPr>
          <a:xfrm>
            <a:off x="5008877" y="1072640"/>
            <a:ext cx="4144656" cy="1960386"/>
            <a:chOff x="6678503" y="665690"/>
            <a:chExt cx="5526208" cy="2613848"/>
          </a:xfrm>
        </p:grpSpPr>
        <p:sp>
          <p:nvSpPr>
            <p:cNvPr id="42" name="Полилиния: Фигура 41">
              <a:extLst>
                <a:ext uri="{FF2B5EF4-FFF2-40B4-BE49-F238E27FC236}">
                  <a16:creationId xmlns:a16="http://schemas.microsoft.com/office/drawing/2014/main" id="{FB0F16C2-C8ED-4461-B34C-5CEB29F1C450}"/>
                </a:ext>
              </a:extLst>
            </p:cNvPr>
            <p:cNvSpPr/>
            <p:nvPr/>
          </p:nvSpPr>
          <p:spPr>
            <a:xfrm>
              <a:off x="6678503" y="1272318"/>
              <a:ext cx="5526208" cy="2007220"/>
            </a:xfrm>
            <a:custGeom>
              <a:avLst/>
              <a:gdLst>
                <a:gd name="connsiteX0" fmla="*/ 5514767 w 5526207"/>
                <a:gd name="connsiteY0" fmla="*/ 573560 h 2007220"/>
                <a:gd name="connsiteX1" fmla="*/ 355703 w 5526207"/>
                <a:gd name="connsiteY1" fmla="*/ 33643 h 2007220"/>
                <a:gd name="connsiteX2" fmla="*/ 12697 w 5526207"/>
                <a:gd name="connsiteY2" fmla="*/ 1284980 h 2007220"/>
                <a:gd name="connsiteX3" fmla="*/ 5514767 w 5526207"/>
                <a:gd name="connsiteY3" fmla="*/ 1998940 h 2007220"/>
                <a:gd name="connsiteX4" fmla="*/ 5514767 w 5526207"/>
                <a:gd name="connsiteY4" fmla="*/ 573560 h 2007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26207" h="2007220">
                  <a:moveTo>
                    <a:pt x="5514767" y="573560"/>
                  </a:moveTo>
                  <a:cubicBezTo>
                    <a:pt x="2157119" y="-150564"/>
                    <a:pt x="355703" y="33643"/>
                    <a:pt x="355703" y="33643"/>
                  </a:cubicBezTo>
                  <a:lnTo>
                    <a:pt x="12697" y="1284980"/>
                  </a:lnTo>
                  <a:cubicBezTo>
                    <a:pt x="12697" y="1284980"/>
                    <a:pt x="1368206" y="967381"/>
                    <a:pt x="5514767" y="1998940"/>
                  </a:cubicBezTo>
                  <a:lnTo>
                    <a:pt x="5514767" y="573560"/>
                  </a:lnTo>
                  <a:close/>
                </a:path>
              </a:pathLst>
            </a:custGeom>
            <a:gradFill>
              <a:gsLst>
                <a:gs pos="22000">
                  <a:schemeClr val="accent2">
                    <a:alpha val="10000"/>
                  </a:schemeClr>
                </a:gs>
                <a:gs pos="100000">
                  <a:schemeClr val="accent2">
                    <a:alpha val="40000"/>
                  </a:schemeClr>
                </a:gs>
              </a:gsLst>
              <a:lin ang="102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41" name="Полилиния: Фигура 40">
              <a:extLst>
                <a:ext uri="{FF2B5EF4-FFF2-40B4-BE49-F238E27FC236}">
                  <a16:creationId xmlns:a16="http://schemas.microsoft.com/office/drawing/2014/main" id="{963814A1-9202-49D2-B985-1785CC4860DE}"/>
                </a:ext>
              </a:extLst>
            </p:cNvPr>
            <p:cNvSpPr/>
            <p:nvPr/>
          </p:nvSpPr>
          <p:spPr>
            <a:xfrm>
              <a:off x="7262884" y="665690"/>
              <a:ext cx="4941827" cy="2591601"/>
            </a:xfrm>
            <a:custGeom>
              <a:avLst/>
              <a:gdLst>
                <a:gd name="connsiteX0" fmla="*/ 4930387 w 4941827"/>
                <a:gd name="connsiteY0" fmla="*/ 1138265 h 2591601"/>
                <a:gd name="connsiteX1" fmla="*/ 383651 w 4941827"/>
                <a:gd name="connsiteY1" fmla="*/ 12697 h 2591601"/>
                <a:gd name="connsiteX2" fmla="*/ 12697 w 4941827"/>
                <a:gd name="connsiteY2" fmla="*/ 1366935 h 2591601"/>
                <a:gd name="connsiteX3" fmla="*/ 4930387 w 4941827"/>
                <a:gd name="connsiteY3" fmla="*/ 2583971 h 2591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41827" h="2591601">
                  <a:moveTo>
                    <a:pt x="4930387" y="1138265"/>
                  </a:moveTo>
                  <a:lnTo>
                    <a:pt x="383651" y="12697"/>
                  </a:lnTo>
                  <a:lnTo>
                    <a:pt x="12697" y="1366935"/>
                  </a:lnTo>
                  <a:lnTo>
                    <a:pt x="4930387" y="258397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44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14" name="Полилиния: Фигура 13">
            <a:extLst>
              <a:ext uri="{FF2B5EF4-FFF2-40B4-BE49-F238E27FC236}">
                <a16:creationId xmlns:a16="http://schemas.microsoft.com/office/drawing/2014/main" id="{D2973908-D73D-4ECB-A29B-831C44983FB3}"/>
              </a:ext>
            </a:extLst>
          </p:cNvPr>
          <p:cNvSpPr/>
          <p:nvPr/>
        </p:nvSpPr>
        <p:spPr>
          <a:xfrm>
            <a:off x="4414822" y="3930402"/>
            <a:ext cx="1114535" cy="1219320"/>
          </a:xfrm>
          <a:custGeom>
            <a:avLst/>
            <a:gdLst>
              <a:gd name="connsiteX0" fmla="*/ 1482236 w 1486046"/>
              <a:gd name="connsiteY0" fmla="*/ 12701 h 1625760"/>
              <a:gd name="connsiteX1" fmla="*/ 901789 w 1486046"/>
              <a:gd name="connsiteY1" fmla="*/ 491538 h 1625760"/>
              <a:gd name="connsiteX2" fmla="*/ 12701 w 1486046"/>
              <a:gd name="connsiteY2" fmla="*/ 1618139 h 1625760"/>
              <a:gd name="connsiteX3" fmla="*/ 431843 w 1486046"/>
              <a:gd name="connsiteY3" fmla="*/ 1618139 h 1625760"/>
              <a:gd name="connsiteX4" fmla="*/ 1188837 w 1486046"/>
              <a:gd name="connsiteY4" fmla="*/ 670626 h 1625760"/>
              <a:gd name="connsiteX5" fmla="*/ 1482236 w 1486046"/>
              <a:gd name="connsiteY5" fmla="*/ 12701 h 162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6046" h="1625760">
                <a:moveTo>
                  <a:pt x="1482236" y="12701"/>
                </a:moveTo>
                <a:lnTo>
                  <a:pt x="901789" y="491538"/>
                </a:lnTo>
                <a:lnTo>
                  <a:pt x="12701" y="1618139"/>
                </a:lnTo>
                <a:lnTo>
                  <a:pt x="431843" y="1618139"/>
                </a:lnTo>
                <a:lnTo>
                  <a:pt x="1188837" y="670626"/>
                </a:lnTo>
                <a:lnTo>
                  <a:pt x="1482236" y="12701"/>
                </a:lnTo>
                <a:close/>
              </a:path>
            </a:pathLst>
          </a:custGeom>
          <a:gradFill>
            <a:gsLst>
              <a:gs pos="0">
                <a:schemeClr val="accent3">
                  <a:alpha val="5000"/>
                </a:schemeClr>
              </a:gs>
              <a:gs pos="100000">
                <a:schemeClr val="accent6">
                  <a:alpha val="20000"/>
                </a:schemeClr>
              </a:gs>
            </a:gsLst>
            <a:lin ang="74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0" name="Полилиния: Фигура 9">
            <a:extLst>
              <a:ext uri="{FF2B5EF4-FFF2-40B4-BE49-F238E27FC236}">
                <a16:creationId xmlns:a16="http://schemas.microsoft.com/office/drawing/2014/main" id="{334FC528-8248-470A-AD71-53711E01005E}"/>
              </a:ext>
            </a:extLst>
          </p:cNvPr>
          <p:cNvSpPr/>
          <p:nvPr/>
        </p:nvSpPr>
        <p:spPr>
          <a:xfrm>
            <a:off x="-9976" y="223860"/>
            <a:ext cx="2009973" cy="571556"/>
          </a:xfrm>
          <a:custGeom>
            <a:avLst/>
            <a:gdLst>
              <a:gd name="connsiteX0" fmla="*/ 12701 w 2679963"/>
              <a:gd name="connsiteY0" fmla="*/ 425492 h 762075"/>
              <a:gd name="connsiteX1" fmla="*/ 12701 w 2679963"/>
              <a:gd name="connsiteY1" fmla="*/ 755724 h 762075"/>
              <a:gd name="connsiteX2" fmla="*/ 2023309 w 2679963"/>
              <a:gd name="connsiteY2" fmla="*/ 334043 h 762075"/>
              <a:gd name="connsiteX3" fmla="*/ 2667263 w 2679963"/>
              <a:gd name="connsiteY3" fmla="*/ 12701 h 762075"/>
              <a:gd name="connsiteX4" fmla="*/ 2667263 w 2679963"/>
              <a:gd name="connsiteY4" fmla="*/ 12701 h 762075"/>
              <a:gd name="connsiteX5" fmla="*/ 1915349 w 2679963"/>
              <a:gd name="connsiteY5" fmla="*/ 12701 h 762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79963" h="762075">
                <a:moveTo>
                  <a:pt x="12701" y="425492"/>
                </a:moveTo>
                <a:lnTo>
                  <a:pt x="12701" y="755724"/>
                </a:lnTo>
                <a:lnTo>
                  <a:pt x="2023309" y="334043"/>
                </a:lnTo>
                <a:lnTo>
                  <a:pt x="2667263" y="12701"/>
                </a:lnTo>
                <a:lnTo>
                  <a:pt x="2667263" y="12701"/>
                </a:lnTo>
                <a:lnTo>
                  <a:pt x="1915349" y="12701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2" name="Полилиния: фигура 11">
            <a:extLst>
              <a:ext uri="{FF2B5EF4-FFF2-40B4-BE49-F238E27FC236}">
                <a16:creationId xmlns:a16="http://schemas.microsoft.com/office/drawing/2014/main" id="{AC925586-1EA9-4B0D-9E80-91777899FF7C}"/>
              </a:ext>
            </a:extLst>
          </p:cNvPr>
          <p:cNvSpPr/>
          <p:nvPr/>
        </p:nvSpPr>
        <p:spPr>
          <a:xfrm>
            <a:off x="4562474" y="-9526"/>
            <a:ext cx="819231" cy="762075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6" name="Полилиния: фигура 15">
            <a:extLst>
              <a:ext uri="{FF2B5EF4-FFF2-40B4-BE49-F238E27FC236}">
                <a16:creationId xmlns:a16="http://schemas.microsoft.com/office/drawing/2014/main" id="{082ADE93-C591-447F-A2DD-56E8D22B23F6}"/>
              </a:ext>
            </a:extLst>
          </p:cNvPr>
          <p:cNvSpPr/>
          <p:nvPr/>
        </p:nvSpPr>
        <p:spPr>
          <a:xfrm>
            <a:off x="5814182" y="3074636"/>
            <a:ext cx="3334079" cy="828757"/>
          </a:xfrm>
          <a:custGeom>
            <a:avLst/>
            <a:gdLst>
              <a:gd name="connsiteX0" fmla="*/ 4441627 w 4445437"/>
              <a:gd name="connsiteY0" fmla="*/ 297539 h 1105008"/>
              <a:gd name="connsiteX1" fmla="*/ 204490 w 4445437"/>
              <a:gd name="connsiteY1" fmla="*/ 13031 h 1105008"/>
              <a:gd name="connsiteX2" fmla="*/ 12701 w 4445437"/>
              <a:gd name="connsiteY2" fmla="*/ 786537 h 1105008"/>
              <a:gd name="connsiteX3" fmla="*/ 4441627 w 4445437"/>
              <a:gd name="connsiteY3" fmla="*/ 1092638 h 1105008"/>
              <a:gd name="connsiteX4" fmla="*/ 4441627 w 4445437"/>
              <a:gd name="connsiteY4" fmla="*/ 297539 h 1105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5437" h="1105008">
                <a:moveTo>
                  <a:pt x="4441627" y="297539"/>
                </a:moveTo>
                <a:cubicBezTo>
                  <a:pt x="2135080" y="-8561"/>
                  <a:pt x="204490" y="13031"/>
                  <a:pt x="204490" y="13031"/>
                </a:cubicBezTo>
                <a:lnTo>
                  <a:pt x="12701" y="786537"/>
                </a:lnTo>
                <a:cubicBezTo>
                  <a:pt x="12701" y="786537"/>
                  <a:pt x="2273524" y="725572"/>
                  <a:pt x="4441627" y="1092638"/>
                </a:cubicBezTo>
                <a:lnTo>
                  <a:pt x="4441627" y="297539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0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9" name="Полилиния: Фигура 8">
            <a:extLst>
              <a:ext uri="{FF2B5EF4-FFF2-40B4-BE49-F238E27FC236}">
                <a16:creationId xmlns:a16="http://schemas.microsoft.com/office/drawing/2014/main" id="{4F539762-F7DA-4468-979C-780676B34A92}"/>
              </a:ext>
            </a:extLst>
          </p:cNvPr>
          <p:cNvSpPr/>
          <p:nvPr/>
        </p:nvSpPr>
        <p:spPr>
          <a:xfrm>
            <a:off x="-9976" y="178135"/>
            <a:ext cx="2171914" cy="771601"/>
          </a:xfrm>
          <a:custGeom>
            <a:avLst/>
            <a:gdLst>
              <a:gd name="connsiteX0" fmla="*/ 12701 w 2895885"/>
              <a:gd name="connsiteY0" fmla="*/ 1026261 h 1028801"/>
              <a:gd name="connsiteX1" fmla="*/ 2890805 w 2895885"/>
              <a:gd name="connsiteY1" fmla="*/ 414061 h 1028801"/>
              <a:gd name="connsiteX2" fmla="*/ 2805706 w 2895885"/>
              <a:gd name="connsiteY2" fmla="*/ 12701 h 1028801"/>
              <a:gd name="connsiteX3" fmla="*/ 12701 w 2895885"/>
              <a:gd name="connsiteY3" fmla="*/ 605850 h 1028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95885" h="1028801">
                <a:moveTo>
                  <a:pt x="12701" y="1026261"/>
                </a:moveTo>
                <a:lnTo>
                  <a:pt x="2890805" y="414061"/>
                </a:lnTo>
                <a:lnTo>
                  <a:pt x="2805706" y="12701"/>
                </a:lnTo>
                <a:lnTo>
                  <a:pt x="12701" y="605850"/>
                </a:lnTo>
                <a:close/>
              </a:path>
            </a:pathLst>
          </a:custGeom>
          <a:blipFill>
            <a:blip r:embed="rId2"/>
            <a:srcRect/>
            <a:stretch>
              <a:fillRect l="-39712" t="16306" r="1769" b="-21354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1" name="Полилиния: Фигура 10">
            <a:extLst>
              <a:ext uri="{FF2B5EF4-FFF2-40B4-BE49-F238E27FC236}">
                <a16:creationId xmlns:a16="http://schemas.microsoft.com/office/drawing/2014/main" id="{7BBC2EFA-0E51-48DC-AF99-0FEF25085843}"/>
              </a:ext>
            </a:extLst>
          </p:cNvPr>
          <p:cNvSpPr/>
          <p:nvPr/>
        </p:nvSpPr>
        <p:spPr>
          <a:xfrm>
            <a:off x="4479598" y="-9525"/>
            <a:ext cx="1114535" cy="1000223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3"/>
            <a:srcRect/>
            <a:stretch>
              <a:fillRect l="10612" t="-169914" r="-117944" b="10062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3" name="Полилиния: Фигура 12">
            <a:extLst>
              <a:ext uri="{FF2B5EF4-FFF2-40B4-BE49-F238E27FC236}">
                <a16:creationId xmlns:a16="http://schemas.microsoft.com/office/drawing/2014/main" id="{7893AAC6-8427-4BAA-B44F-7B6300936A25}"/>
              </a:ext>
            </a:extLst>
          </p:cNvPr>
          <p:cNvSpPr/>
          <p:nvPr/>
        </p:nvSpPr>
        <p:spPr>
          <a:xfrm>
            <a:off x="4525323" y="3840859"/>
            <a:ext cx="1286002" cy="1305053"/>
          </a:xfrm>
          <a:custGeom>
            <a:avLst/>
            <a:gdLst>
              <a:gd name="connsiteX0" fmla="*/ 12701 w 1714668"/>
              <a:gd name="connsiteY0" fmla="*/ 1737531 h 1740071"/>
              <a:gd name="connsiteX1" fmla="*/ 538533 w 1714668"/>
              <a:gd name="connsiteY1" fmla="*/ 1737531 h 1740071"/>
              <a:gd name="connsiteX2" fmla="*/ 1707048 w 1714668"/>
              <a:gd name="connsiteY2" fmla="*/ 269266 h 1740071"/>
              <a:gd name="connsiteX3" fmla="*/ 1385707 w 1714668"/>
              <a:gd name="connsiteY3" fmla="*/ 12701 h 1740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4668" h="1740071">
                <a:moveTo>
                  <a:pt x="12701" y="1737531"/>
                </a:moveTo>
                <a:lnTo>
                  <a:pt x="538533" y="1737531"/>
                </a:lnTo>
                <a:lnTo>
                  <a:pt x="1707048" y="269266"/>
                </a:lnTo>
                <a:lnTo>
                  <a:pt x="1385707" y="12701"/>
                </a:lnTo>
                <a:close/>
              </a:path>
            </a:pathLst>
          </a:custGeom>
          <a:blipFill>
            <a:blip r:embed="rId4"/>
            <a:srcRect/>
            <a:stretch>
              <a:fillRect l="-67195" t="6186" r="8111" b="-10045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5" name="Полилиния: Фигура 14">
            <a:extLst>
              <a:ext uri="{FF2B5EF4-FFF2-40B4-BE49-F238E27FC236}">
                <a16:creationId xmlns:a16="http://schemas.microsoft.com/office/drawing/2014/main" id="{92C0F1FD-7849-4263-82D0-842B579C6E4E}"/>
              </a:ext>
            </a:extLst>
          </p:cNvPr>
          <p:cNvSpPr/>
          <p:nvPr/>
        </p:nvSpPr>
        <p:spPr>
          <a:xfrm>
            <a:off x="6171406" y="2637643"/>
            <a:ext cx="2981618" cy="1247898"/>
          </a:xfrm>
          <a:custGeom>
            <a:avLst/>
            <a:gdLst>
              <a:gd name="connsiteX0" fmla="*/ 187978 w 3975491"/>
              <a:gd name="connsiteY0" fmla="*/ 12701 h 1663863"/>
              <a:gd name="connsiteX1" fmla="*/ 12701 w 3975491"/>
              <a:gd name="connsiteY1" fmla="*/ 859875 h 1663863"/>
              <a:gd name="connsiteX2" fmla="*/ 3965330 w 3975491"/>
              <a:gd name="connsiteY2" fmla="*/ 1657513 h 1663863"/>
              <a:gd name="connsiteX3" fmla="*/ 3965330 w 3975491"/>
              <a:gd name="connsiteY3" fmla="*/ 773506 h 1663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75491" h="1663863">
                <a:moveTo>
                  <a:pt x="187978" y="12701"/>
                </a:moveTo>
                <a:lnTo>
                  <a:pt x="12701" y="859875"/>
                </a:lnTo>
                <a:lnTo>
                  <a:pt x="3965330" y="1657513"/>
                </a:lnTo>
                <a:lnTo>
                  <a:pt x="3965330" y="773506"/>
                </a:lnTo>
                <a:close/>
              </a:path>
            </a:pathLst>
          </a:custGeo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1" name="Заголовок 1">
            <a:extLst>
              <a:ext uri="{FF2B5EF4-FFF2-40B4-BE49-F238E27FC236}">
                <a16:creationId xmlns:a16="http://schemas.microsoft.com/office/drawing/2014/main" id="{380A7FB8-9381-48A6-9B35-958A6319C8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840000">
            <a:off x="5541446" y="1533815"/>
            <a:ext cx="3615914" cy="994172"/>
          </a:xfrm>
        </p:spPr>
        <p:txBody>
          <a:bodyPr rtlCol="0">
            <a:normAutofit/>
          </a:bodyPr>
          <a:lstStyle>
            <a:lvl1pPr algn="ctr">
              <a:defRPr sz="4125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Спасибо за внимание!</a:t>
            </a:r>
          </a:p>
        </p:txBody>
      </p:sp>
      <p:grpSp>
        <p:nvGrpSpPr>
          <p:cNvPr id="23" name="Графический объект 21">
            <a:extLst>
              <a:ext uri="{FF2B5EF4-FFF2-40B4-BE49-F238E27FC236}">
                <a16:creationId xmlns:a16="http://schemas.microsoft.com/office/drawing/2014/main" id="{D5BA1DFF-80CB-48BB-B37F-4E2BCFC360C5}"/>
              </a:ext>
            </a:extLst>
          </p:cNvPr>
          <p:cNvGrpSpPr/>
          <p:nvPr/>
        </p:nvGrpSpPr>
        <p:grpSpPr>
          <a:xfrm>
            <a:off x="-9500" y="538600"/>
            <a:ext cx="4833257" cy="4609671"/>
            <a:chOff x="-12667" y="718133"/>
            <a:chExt cx="6444343" cy="6146228"/>
          </a:xfrm>
        </p:grpSpPr>
        <p:sp>
          <p:nvSpPr>
            <p:cNvPr id="24" name="Полилиния: Фигура 23">
              <a:extLst>
                <a:ext uri="{FF2B5EF4-FFF2-40B4-BE49-F238E27FC236}">
                  <a16:creationId xmlns:a16="http://schemas.microsoft.com/office/drawing/2014/main" id="{F56FD6C1-6CCE-49C3-AC4A-61DC82552BCB}"/>
                </a:ext>
              </a:extLst>
            </p:cNvPr>
            <p:cNvSpPr/>
            <p:nvPr/>
          </p:nvSpPr>
          <p:spPr>
            <a:xfrm>
              <a:off x="-12667" y="4352590"/>
              <a:ext cx="6431657" cy="2511771"/>
            </a:xfrm>
            <a:custGeom>
              <a:avLst/>
              <a:gdLst>
                <a:gd name="connsiteX0" fmla="*/ 6224862 w 6431657"/>
                <a:gd name="connsiteY0" fmla="*/ 12667 h 2511771"/>
                <a:gd name="connsiteX1" fmla="*/ 12667 w 6431657"/>
                <a:gd name="connsiteY1" fmla="*/ 1593307 h 2511771"/>
                <a:gd name="connsiteX2" fmla="*/ 12667 w 6431657"/>
                <a:gd name="connsiteY2" fmla="*/ 2500336 h 2511771"/>
                <a:gd name="connsiteX3" fmla="*/ 1746804 w 6431657"/>
                <a:gd name="connsiteY3" fmla="*/ 2500336 h 2511771"/>
                <a:gd name="connsiteX4" fmla="*/ 6431638 w 6431657"/>
                <a:gd name="connsiteY4" fmla="*/ 1191170 h 2511771"/>
                <a:gd name="connsiteX5" fmla="*/ 6224862 w 6431657"/>
                <a:gd name="connsiteY5" fmla="*/ 12667 h 2511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31657" h="2511771">
                  <a:moveTo>
                    <a:pt x="6224862" y="12667"/>
                  </a:moveTo>
                  <a:cubicBezTo>
                    <a:pt x="3088953" y="398313"/>
                    <a:pt x="777616" y="1274896"/>
                    <a:pt x="12667" y="1593307"/>
                  </a:cubicBezTo>
                  <a:lnTo>
                    <a:pt x="12667" y="2500336"/>
                  </a:lnTo>
                  <a:lnTo>
                    <a:pt x="1746804" y="2500336"/>
                  </a:lnTo>
                  <a:cubicBezTo>
                    <a:pt x="2964633" y="2034770"/>
                    <a:pt x="4634073" y="1490553"/>
                    <a:pt x="6431638" y="1191170"/>
                  </a:cubicBezTo>
                  <a:cubicBezTo>
                    <a:pt x="6351719" y="725604"/>
                    <a:pt x="6316198" y="469353"/>
                    <a:pt x="6224862" y="12667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54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5" name="Полилиния: Фигура 24">
              <a:extLst>
                <a:ext uri="{FF2B5EF4-FFF2-40B4-BE49-F238E27FC236}">
                  <a16:creationId xmlns:a16="http://schemas.microsoft.com/office/drawing/2014/main" id="{84BDD5BB-895B-42CC-BF18-F102D9F03740}"/>
                </a:ext>
              </a:extLst>
            </p:cNvPr>
            <p:cNvSpPr/>
            <p:nvPr/>
          </p:nvSpPr>
          <p:spPr>
            <a:xfrm>
              <a:off x="-12667" y="718133"/>
              <a:ext cx="6444343" cy="5936914"/>
            </a:xfrm>
            <a:custGeom>
              <a:avLst/>
              <a:gdLst>
                <a:gd name="connsiteX0" fmla="*/ 12667 w 6444342"/>
                <a:gd name="connsiteY0" fmla="*/ 5930553 h 5936914"/>
                <a:gd name="connsiteX1" fmla="*/ 6443056 w 6444342"/>
                <a:gd name="connsiteY1" fmla="*/ 4796450 h 5936914"/>
                <a:gd name="connsiteX2" fmla="*/ 6443056 w 6444342"/>
                <a:gd name="connsiteY2" fmla="*/ 4785033 h 5936914"/>
                <a:gd name="connsiteX3" fmla="*/ 5605798 w 6444342"/>
                <a:gd name="connsiteY3" fmla="*/ 12667 h 5936914"/>
                <a:gd name="connsiteX4" fmla="*/ 12667 w 6444342"/>
                <a:gd name="connsiteY4" fmla="*/ 994541 h 5936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44342" h="5936914">
                  <a:moveTo>
                    <a:pt x="12667" y="5930553"/>
                  </a:moveTo>
                  <a:lnTo>
                    <a:pt x="6443056" y="4796450"/>
                  </a:lnTo>
                  <a:lnTo>
                    <a:pt x="6443056" y="4785033"/>
                  </a:lnTo>
                  <a:lnTo>
                    <a:pt x="5605798" y="12667"/>
                  </a:lnTo>
                  <a:lnTo>
                    <a:pt x="12667" y="99454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10800000" scaled="1"/>
              <a:tileRect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B9D3DF9C-F94C-4251-879E-05A0C17C1AC4}"/>
                </a:ext>
              </a:extLst>
            </p:cNvPr>
            <p:cNvSpPr/>
            <p:nvPr/>
          </p:nvSpPr>
          <p:spPr>
            <a:xfrm>
              <a:off x="-12667" y="1036544"/>
              <a:ext cx="6114514" cy="5366057"/>
            </a:xfrm>
            <a:custGeom>
              <a:avLst/>
              <a:gdLst>
                <a:gd name="connsiteX0" fmla="*/ 5366039 w 6114514"/>
                <a:gd name="connsiteY0" fmla="*/ 12667 h 5366057"/>
                <a:gd name="connsiteX1" fmla="*/ 12667 w 6114514"/>
                <a:gd name="connsiteY1" fmla="*/ 976781 h 5366057"/>
                <a:gd name="connsiteX2" fmla="*/ 12667 w 6114514"/>
                <a:gd name="connsiteY2" fmla="*/ 1014838 h 5366057"/>
                <a:gd name="connsiteX3" fmla="*/ 5335593 w 6114514"/>
                <a:gd name="connsiteY3" fmla="*/ 57067 h 5366057"/>
                <a:gd name="connsiteX4" fmla="*/ 6062484 w 6114514"/>
                <a:gd name="connsiteY4" fmla="*/ 4231936 h 5366057"/>
                <a:gd name="connsiteX5" fmla="*/ 12667 w 6114514"/>
                <a:gd name="connsiteY5" fmla="*/ 5320370 h 5366057"/>
                <a:gd name="connsiteX6" fmla="*/ 12667 w 6114514"/>
                <a:gd name="connsiteY6" fmla="*/ 5358427 h 5366057"/>
                <a:gd name="connsiteX7" fmla="*/ 6087856 w 6114514"/>
                <a:gd name="connsiteY7" fmla="*/ 4266187 h 5366057"/>
                <a:gd name="connsiteX8" fmla="*/ 6106884 w 6114514"/>
                <a:gd name="connsiteY8" fmla="*/ 4262382 h 5366057"/>
                <a:gd name="connsiteX9" fmla="*/ 5369844 w 6114514"/>
                <a:gd name="connsiteY9" fmla="*/ 31696 h 5366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114514" h="5366057">
                  <a:moveTo>
                    <a:pt x="5366039" y="12667"/>
                  </a:moveTo>
                  <a:lnTo>
                    <a:pt x="12667" y="976781"/>
                  </a:lnTo>
                  <a:lnTo>
                    <a:pt x="12667" y="1014838"/>
                  </a:lnTo>
                  <a:lnTo>
                    <a:pt x="5335593" y="57067"/>
                  </a:lnTo>
                  <a:lnTo>
                    <a:pt x="6062484" y="4231936"/>
                  </a:lnTo>
                  <a:lnTo>
                    <a:pt x="12667" y="5320370"/>
                  </a:lnTo>
                  <a:lnTo>
                    <a:pt x="12667" y="5358427"/>
                  </a:lnTo>
                  <a:lnTo>
                    <a:pt x="6087856" y="4266187"/>
                  </a:lnTo>
                  <a:lnTo>
                    <a:pt x="6106884" y="4262382"/>
                  </a:lnTo>
                  <a:lnTo>
                    <a:pt x="5369844" y="31696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30" name="Рисунок 28">
            <a:extLst>
              <a:ext uri="{FF2B5EF4-FFF2-40B4-BE49-F238E27FC236}">
                <a16:creationId xmlns:a16="http://schemas.microsoft.com/office/drawing/2014/main" id="{F9A3D860-4FE0-494E-B1EC-0DC1F2574D4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200" y="822222"/>
            <a:ext cx="4539414" cy="3944882"/>
          </a:xfrm>
          <a:custGeom>
            <a:avLst/>
            <a:gdLst>
              <a:gd name="connsiteX0" fmla="*/ 0 w 914400"/>
              <a:gd name="connsiteY0" fmla="*/ 914400 h 914400"/>
              <a:gd name="connsiteX1" fmla="*/ 228600 w 914400"/>
              <a:gd name="connsiteY1" fmla="*/ 0 h 914400"/>
              <a:gd name="connsiteX2" fmla="*/ 685800 w 914400"/>
              <a:gd name="connsiteY2" fmla="*/ 0 h 914400"/>
              <a:gd name="connsiteX3" fmla="*/ 914400 w 914400"/>
              <a:gd name="connsiteY3" fmla="*/ 914400 h 914400"/>
              <a:gd name="connsiteX4" fmla="*/ 0 w 914400"/>
              <a:gd name="connsiteY4" fmla="*/ 914400 h 914400"/>
              <a:gd name="connsiteX0" fmla="*/ 0 w 914400"/>
              <a:gd name="connsiteY0" fmla="*/ 939114 h 939114"/>
              <a:gd name="connsiteX1" fmla="*/ 228600 w 914400"/>
              <a:gd name="connsiteY1" fmla="*/ 24714 h 939114"/>
              <a:gd name="connsiteX2" fmla="*/ 681681 w 914400"/>
              <a:gd name="connsiteY2" fmla="*/ 0 h 939114"/>
              <a:gd name="connsiteX3" fmla="*/ 914400 w 914400"/>
              <a:gd name="connsiteY3" fmla="*/ 939114 h 939114"/>
              <a:gd name="connsiteX4" fmla="*/ 0 w 914400"/>
              <a:gd name="connsiteY4" fmla="*/ 939114 h 939114"/>
              <a:gd name="connsiteX0" fmla="*/ 891746 w 1806146"/>
              <a:gd name="connsiteY0" fmla="*/ 939114 h 939114"/>
              <a:gd name="connsiteX1" fmla="*/ 0 w 1806146"/>
              <a:gd name="connsiteY1" fmla="*/ 284206 h 939114"/>
              <a:gd name="connsiteX2" fmla="*/ 1573427 w 1806146"/>
              <a:gd name="connsiteY2" fmla="*/ 0 h 939114"/>
              <a:gd name="connsiteX3" fmla="*/ 1806146 w 1806146"/>
              <a:gd name="connsiteY3" fmla="*/ 939114 h 939114"/>
              <a:gd name="connsiteX4" fmla="*/ 891746 w 1806146"/>
              <a:gd name="connsiteY4" fmla="*/ 939114 h 939114"/>
              <a:gd name="connsiteX0" fmla="*/ 891746 w 1806146"/>
              <a:gd name="connsiteY0" fmla="*/ 943233 h 943233"/>
              <a:gd name="connsiteX1" fmla="*/ 0 w 1806146"/>
              <a:gd name="connsiteY1" fmla="*/ 288325 h 943233"/>
              <a:gd name="connsiteX2" fmla="*/ 1577546 w 1806146"/>
              <a:gd name="connsiteY2" fmla="*/ 0 h 943233"/>
              <a:gd name="connsiteX3" fmla="*/ 1806146 w 1806146"/>
              <a:gd name="connsiteY3" fmla="*/ 943233 h 943233"/>
              <a:gd name="connsiteX4" fmla="*/ 891746 w 1806146"/>
              <a:gd name="connsiteY4" fmla="*/ 943233 h 943233"/>
              <a:gd name="connsiteX0" fmla="*/ 891746 w 2286594"/>
              <a:gd name="connsiteY0" fmla="*/ 943233 h 4182379"/>
              <a:gd name="connsiteX1" fmla="*/ 0 w 2286594"/>
              <a:gd name="connsiteY1" fmla="*/ 288325 h 4182379"/>
              <a:gd name="connsiteX2" fmla="*/ 1577546 w 2286594"/>
              <a:gd name="connsiteY2" fmla="*/ 0 h 4182379"/>
              <a:gd name="connsiteX3" fmla="*/ 2286594 w 2286594"/>
              <a:gd name="connsiteY3" fmla="*/ 4182379 h 4182379"/>
              <a:gd name="connsiteX4" fmla="*/ 891746 w 2286594"/>
              <a:gd name="connsiteY4" fmla="*/ 943233 h 4182379"/>
              <a:gd name="connsiteX0" fmla="*/ 0 w 5997845"/>
              <a:gd name="connsiteY0" fmla="*/ 5220765 h 5220765"/>
              <a:gd name="connsiteX1" fmla="*/ 3711251 w 5997845"/>
              <a:gd name="connsiteY1" fmla="*/ 288325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0 w 5997845"/>
              <a:gd name="connsiteY0" fmla="*/ 5220765 h 5220765"/>
              <a:gd name="connsiteX1" fmla="*/ 7156 w 5997845"/>
              <a:gd name="connsiteY1" fmla="*/ 970251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20358 w 6018203"/>
              <a:gd name="connsiteY0" fmla="*/ 5220765 h 5220765"/>
              <a:gd name="connsiteX1" fmla="*/ 160 w 6018203"/>
              <a:gd name="connsiteY1" fmla="*/ 950713 h 5220765"/>
              <a:gd name="connsiteX2" fmla="*/ 5309155 w 6018203"/>
              <a:gd name="connsiteY2" fmla="*/ 0 h 5220765"/>
              <a:gd name="connsiteX3" fmla="*/ 6018203 w 6018203"/>
              <a:gd name="connsiteY3" fmla="*/ 4182379 h 5220765"/>
              <a:gd name="connsiteX4" fmla="*/ 20358 w 6018203"/>
              <a:gd name="connsiteY4" fmla="*/ 5220765 h 5220765"/>
              <a:gd name="connsiteX0" fmla="*/ 0 w 6025199"/>
              <a:gd name="connsiteY0" fmla="*/ 5252027 h 5252027"/>
              <a:gd name="connsiteX1" fmla="*/ 7156 w 6025199"/>
              <a:gd name="connsiteY1" fmla="*/ 950713 h 5252027"/>
              <a:gd name="connsiteX2" fmla="*/ 5316151 w 6025199"/>
              <a:gd name="connsiteY2" fmla="*/ 0 h 5252027"/>
              <a:gd name="connsiteX3" fmla="*/ 6025199 w 6025199"/>
              <a:gd name="connsiteY3" fmla="*/ 4182379 h 5252027"/>
              <a:gd name="connsiteX4" fmla="*/ 0 w 6025199"/>
              <a:gd name="connsiteY4" fmla="*/ 5252027 h 5252027"/>
              <a:gd name="connsiteX0" fmla="*/ 0 w 6048645"/>
              <a:gd name="connsiteY0" fmla="*/ 5252027 h 5252027"/>
              <a:gd name="connsiteX1" fmla="*/ 7156 w 6048645"/>
              <a:gd name="connsiteY1" fmla="*/ 950713 h 5252027"/>
              <a:gd name="connsiteX2" fmla="*/ 5316151 w 6048645"/>
              <a:gd name="connsiteY2" fmla="*/ 0 h 5252027"/>
              <a:gd name="connsiteX3" fmla="*/ 6048645 w 6048645"/>
              <a:gd name="connsiteY3" fmla="*/ 4162841 h 5252027"/>
              <a:gd name="connsiteX4" fmla="*/ 0 w 6048645"/>
              <a:gd name="connsiteY4" fmla="*/ 5252027 h 5252027"/>
              <a:gd name="connsiteX0" fmla="*/ 0 w 6052552"/>
              <a:gd name="connsiteY0" fmla="*/ 5252027 h 5252027"/>
              <a:gd name="connsiteX1" fmla="*/ 7156 w 6052552"/>
              <a:gd name="connsiteY1" fmla="*/ 950713 h 5252027"/>
              <a:gd name="connsiteX2" fmla="*/ 5316151 w 6052552"/>
              <a:gd name="connsiteY2" fmla="*/ 0 h 5252027"/>
              <a:gd name="connsiteX3" fmla="*/ 6052552 w 6052552"/>
              <a:gd name="connsiteY3" fmla="*/ 4158933 h 5252027"/>
              <a:gd name="connsiteX4" fmla="*/ 0 w 6052552"/>
              <a:gd name="connsiteY4" fmla="*/ 5252027 h 5252027"/>
              <a:gd name="connsiteX0" fmla="*/ 0 w 6052552"/>
              <a:gd name="connsiteY0" fmla="*/ 5259842 h 5259842"/>
              <a:gd name="connsiteX1" fmla="*/ 7156 w 6052552"/>
              <a:gd name="connsiteY1" fmla="*/ 958528 h 5259842"/>
              <a:gd name="connsiteX2" fmla="*/ 5320059 w 6052552"/>
              <a:gd name="connsiteY2" fmla="*/ 0 h 5259842"/>
              <a:gd name="connsiteX3" fmla="*/ 6052552 w 6052552"/>
              <a:gd name="connsiteY3" fmla="*/ 4166748 h 5259842"/>
              <a:gd name="connsiteX4" fmla="*/ 0 w 6052552"/>
              <a:gd name="connsiteY4" fmla="*/ 5259842 h 5259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52552" h="5259842">
                <a:moveTo>
                  <a:pt x="0" y="5259842"/>
                </a:moveTo>
                <a:cubicBezTo>
                  <a:pt x="2385" y="3843004"/>
                  <a:pt x="4771" y="2375366"/>
                  <a:pt x="7156" y="958528"/>
                </a:cubicBezTo>
                <a:lnTo>
                  <a:pt x="5320059" y="0"/>
                </a:lnTo>
                <a:lnTo>
                  <a:pt x="6052552" y="4166748"/>
                </a:lnTo>
                <a:lnTo>
                  <a:pt x="0" y="5259842"/>
                </a:lnTo>
                <a:close/>
              </a:path>
            </a:pathLst>
          </a:custGeom>
          <a:ln>
            <a:solidFill>
              <a:schemeClr val="bg1">
                <a:lumMod val="75000"/>
              </a:schemeClr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35" name="Текст 34">
            <a:extLst>
              <a:ext uri="{FF2B5EF4-FFF2-40B4-BE49-F238E27FC236}">
                <a16:creationId xmlns:a16="http://schemas.microsoft.com/office/drawing/2014/main" id="{D53A16E5-EEB1-409A-9BF4-71F08DF7BF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 rot="720000">
            <a:off x="6394874" y="3039658"/>
            <a:ext cx="2767220" cy="482204"/>
          </a:xfrm>
        </p:spPr>
        <p:txBody>
          <a:bodyPr rtlCol="0" anchor="ctr" anchorCtr="0">
            <a:noAutofit/>
          </a:bodyPr>
          <a:lstStyle>
            <a:lvl1pPr marL="0" indent="0">
              <a:buNone/>
              <a:defRPr sz="1950" b="1">
                <a:solidFill>
                  <a:schemeClr val="bg1"/>
                </a:solidFill>
              </a:defRPr>
            </a:lvl1pPr>
            <a:lvl2pPr marL="342900" indent="0">
              <a:buNone/>
              <a:defRPr sz="1950">
                <a:solidFill>
                  <a:schemeClr val="bg1"/>
                </a:solidFill>
              </a:defRPr>
            </a:lvl2pPr>
            <a:lvl3pPr marL="685800" indent="0">
              <a:buNone/>
              <a:defRPr sz="1950">
                <a:solidFill>
                  <a:schemeClr val="bg1"/>
                </a:solidFill>
              </a:defRPr>
            </a:lvl3pPr>
            <a:lvl4pPr marL="1028700" indent="0">
              <a:buNone/>
              <a:defRPr sz="1950">
                <a:solidFill>
                  <a:schemeClr val="bg1"/>
                </a:solidFill>
              </a:defRPr>
            </a:lvl4pPr>
            <a:lvl5pPr marL="1371600" indent="0">
              <a:buNone/>
              <a:defRPr sz="195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957908310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афический объект 23">
            <a:extLst>
              <a:ext uri="{FF2B5EF4-FFF2-40B4-BE49-F238E27FC236}">
                <a16:creationId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9525" y="-9525"/>
            <a:ext cx="9159240" cy="5161598"/>
            <a:chOff x="-12700" y="-12700"/>
            <a:chExt cx="12212320" cy="6882130"/>
          </a:xfrm>
        </p:grpSpPr>
        <p:sp>
          <p:nvSpPr>
            <p:cNvPr id="38" name="Полилиния: Фигура 37">
              <a:extLst>
                <a:ext uri="{FF2B5EF4-FFF2-40B4-BE49-F238E27FC236}">
                  <a16:creationId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40" name="Полилиния: Фигура 39">
              <a:extLst>
                <a:ext uri="{FF2B5EF4-FFF2-40B4-BE49-F238E27FC236}">
                  <a16:creationId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41" name="Полилиния: Фигура 40">
              <a:extLst>
                <a:ext uri="{FF2B5EF4-FFF2-40B4-BE49-F238E27FC236}">
                  <a16:creationId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6" name="Полилиния: Фигура 35">
              <a:extLst>
                <a:ext uri="{FF2B5EF4-FFF2-40B4-BE49-F238E27FC236}">
                  <a16:creationId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7" name="Полилиния: фигура 36">
              <a:extLst>
                <a:ext uri="{FF2B5EF4-FFF2-40B4-BE49-F238E27FC236}">
                  <a16:creationId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9" name="Полилиния: Фигура 38">
              <a:extLst>
                <a:ext uri="{FF2B5EF4-FFF2-40B4-BE49-F238E27FC236}">
                  <a16:creationId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6" name="Полилиния: Фигура 25">
              <a:extLst>
                <a:ext uri="{FF2B5EF4-FFF2-40B4-BE49-F238E27FC236}">
                  <a16:creationId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1" name="Полилиния: Фигура 30">
              <a:extLst>
                <a:ext uri="{FF2B5EF4-FFF2-40B4-BE49-F238E27FC236}">
                  <a16:creationId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5" name="Полилиния: Фигура 34">
              <a:extLst>
                <a:ext uri="{FF2B5EF4-FFF2-40B4-BE49-F238E27FC236}">
                  <a16:creationId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21020577">
            <a:off x="472832" y="2114247"/>
            <a:ext cx="3638514" cy="1370302"/>
          </a:xfrm>
        </p:spPr>
        <p:txBody>
          <a:bodyPr rtlCol="0" anchor="ctr" anchorCtr="0">
            <a:normAutofit/>
          </a:bodyPr>
          <a:lstStyle>
            <a:lvl1pPr algn="l">
              <a:defRPr sz="4125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Название</a:t>
            </a:r>
            <a:br>
              <a:rPr lang="ru-RU" noProof="0"/>
            </a:br>
            <a:r>
              <a:rPr lang="ru-RU" noProof="0"/>
              <a:t>презентации</a:t>
            </a:r>
          </a:p>
        </p:txBody>
      </p:sp>
      <p:sp>
        <p:nvSpPr>
          <p:cNvPr id="23" name="Подзаголовок 2">
            <a:extLst>
              <a:ext uri="{FF2B5EF4-FFF2-40B4-BE49-F238E27FC236}">
                <a16:creationId xmlns:a16="http://schemas.microsoft.com/office/drawing/2014/main" id="{EEDE58A0-A534-4BA6-A842-9291BD21B3B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853085">
            <a:off x="5306909" y="2119882"/>
            <a:ext cx="3731731" cy="1241822"/>
          </a:xfrm>
        </p:spPr>
        <p:txBody>
          <a:bodyPr rtlCol="0"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688625572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 9">
            <a:extLst>
              <a:ext uri="{FF2B5EF4-FFF2-40B4-BE49-F238E27FC236}">
                <a16:creationId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485180" y="390080"/>
            <a:ext cx="7664542" cy="4762952"/>
            <a:chOff x="1980240" y="520107"/>
            <a:chExt cx="10219389" cy="6350602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14" name="Полилиния: Фигура 13">
              <a:extLst>
                <a:ext uri="{FF2B5EF4-FFF2-40B4-BE49-F238E27FC236}">
                  <a16:creationId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</p:grpSp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n-US" sz="1013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n-US" sz="1013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02618" y="751118"/>
            <a:ext cx="3048813" cy="525632"/>
          </a:xfrm>
        </p:spPr>
        <p:txBody>
          <a:bodyPr rtlCol="0">
            <a:normAutofit/>
          </a:bodyPr>
          <a:lstStyle>
            <a:lvl1pPr>
              <a:defRPr sz="3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" noProof="0"/>
              <a:t>Слайд-разделитель</a:t>
            </a:r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</p:grpSp>
      <p:sp>
        <p:nvSpPr>
          <p:cNvPr id="21" name="Текст 2">
            <a:extLst>
              <a:ext uri="{FF2B5EF4-FFF2-40B4-BE49-F238E27FC236}">
                <a16:creationId xmlns:a16="http://schemas.microsoft.com/office/drawing/2014/main" id="{E88D0B4A-E9EE-4F17-AF07-687763131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70806" y="2509500"/>
            <a:ext cx="5489775" cy="1125140"/>
          </a:xfrm>
        </p:spPr>
        <p:txBody>
          <a:bodyPr rtlCol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1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886572966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389252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101440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16348" y="265869"/>
            <a:ext cx="3293393" cy="99417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  <p:sp>
        <p:nvSpPr>
          <p:cNvPr id="22" name="Объект 2">
            <a:extLst>
              <a:ext uri="{FF2B5EF4-FFF2-40B4-BE49-F238E27FC236}">
                <a16:creationId xmlns:a16="http://schemas.microsoft.com/office/drawing/2014/main" id="{6C9B7F00-EB71-4AB0-9B4E-A64B7BB58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419" y="1369219"/>
            <a:ext cx="7831931" cy="3263504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25310595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389252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101440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16348" y="265869"/>
            <a:ext cx="3293393" cy="99417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  <p:sp>
        <p:nvSpPr>
          <p:cNvPr id="17" name="Объект 2">
            <a:extLst>
              <a:ext uri="{FF2B5EF4-FFF2-40B4-BE49-F238E27FC236}">
                <a16:creationId xmlns:a16="http://schemas.microsoft.com/office/drawing/2014/main" id="{F2DC463F-D8D9-4961-B44E-0CCDE38BA2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2982064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8" name="Объект 3">
            <a:extLst>
              <a:ext uri="{FF2B5EF4-FFF2-40B4-BE49-F238E27FC236}">
                <a16:creationId xmlns:a16="http://schemas.microsoft.com/office/drawing/2014/main" id="{5DB1D622-84A6-489A-91BE-DF1D23C03B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2982064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6923899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6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389252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101440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14403" y="234069"/>
            <a:ext cx="3293393" cy="102609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id="{5A6B27D7-F5EE-4688-B64B-CDC996CB3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457017"/>
            <a:ext cx="3868340" cy="421789"/>
          </a:xfrm>
        </p:spPr>
        <p:txBody>
          <a:bodyPr rtlCol="0" anchor="b"/>
          <a:lstStyle>
            <a:lvl1pPr marL="0" indent="0"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8" name="Объект 3">
            <a:extLst>
              <a:ext uri="{FF2B5EF4-FFF2-40B4-BE49-F238E27FC236}">
                <a16:creationId xmlns:a16="http://schemas.microsoft.com/office/drawing/2014/main" id="{9D3AFCF0-98C5-4ECC-A2A6-BA8BA0A645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978573"/>
            <a:ext cx="3868340" cy="2388476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9" name="Текст 4">
            <a:extLst>
              <a:ext uri="{FF2B5EF4-FFF2-40B4-BE49-F238E27FC236}">
                <a16:creationId xmlns:a16="http://schemas.microsoft.com/office/drawing/2014/main" id="{3F44E47F-9EE9-414B-B2D8-DD6737905A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457017"/>
            <a:ext cx="3887391" cy="421789"/>
          </a:xfrm>
        </p:spPr>
        <p:txBody>
          <a:bodyPr rtlCol="0" anchor="b"/>
          <a:lstStyle>
            <a:lvl1pPr marL="0" indent="0"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0" name="Объект 5">
            <a:extLst>
              <a:ext uri="{FF2B5EF4-FFF2-40B4-BE49-F238E27FC236}">
                <a16:creationId xmlns:a16="http://schemas.microsoft.com/office/drawing/2014/main" id="{D8D8261D-A3B4-4909-8FCD-D7C160F42D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978573"/>
            <a:ext cx="3887391" cy="2388476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876611661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7" name="Полилиния: Фигура 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4562474" y="-9526"/>
            <a:ext cx="819231" cy="762075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4479598" y="-9525"/>
            <a:ext cx="1114535" cy="1000223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6" name="Объект 2">
            <a:extLst>
              <a:ext uri="{FF2B5EF4-FFF2-40B4-BE49-F238E27FC236}">
                <a16:creationId xmlns:a16="http://schemas.microsoft.com/office/drawing/2014/main" id="{9E80D7DF-92B2-4A46-AA79-DDC69AC8A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5009" y="1010842"/>
            <a:ext cx="4629150" cy="3247904"/>
          </a:xfrm>
        </p:spPr>
        <p:txBody>
          <a:bodyPr rtlCol="0"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9" name="Текст 3">
            <a:extLst>
              <a:ext uri="{FF2B5EF4-FFF2-40B4-BE49-F238E27FC236}">
                <a16:creationId xmlns:a16="http://schemas.microsoft.com/office/drawing/2014/main" id="{F0A242F9-0019-4B57-A03D-285B73836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104697"/>
            <a:ext cx="2949178" cy="2154049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rtlCol="0" anchor="ctr">
            <a:normAutofit/>
          </a:bodyPr>
          <a:lstStyle>
            <a:lvl1pPr marL="0" indent="0">
              <a:buFont typeface="Arial" panose="020B0604020202020204" pitchFamily="34" charset="0"/>
              <a:buNone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A01F06-84A3-407F-8D89-167A9D402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7985">
            <a:off x="643121" y="541030"/>
            <a:ext cx="2938979" cy="99417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974090963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лайд диаграмм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7" name="Полилиния: Фигура 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4562474" y="-9526"/>
            <a:ext cx="819231" cy="762075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4479598" y="-9525"/>
            <a:ext cx="1114535" cy="1000223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7" name="Рисунок 2">
            <a:extLst>
              <a:ext uri="{FF2B5EF4-FFF2-40B4-BE49-F238E27FC236}">
                <a16:creationId xmlns:a16="http://schemas.microsoft.com/office/drawing/2014/main" id="{1C9B27A5-4499-4F2B-843D-B4AC979D3003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3887391" y="1010842"/>
            <a:ext cx="4629150" cy="3247904"/>
          </a:xfrm>
        </p:spPr>
        <p:txBody>
          <a:bodyPr rtlCol="0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18" name="Текст 3">
            <a:extLst>
              <a:ext uri="{FF2B5EF4-FFF2-40B4-BE49-F238E27FC236}">
                <a16:creationId xmlns:a16="http://schemas.microsoft.com/office/drawing/2014/main" id="{4C8F7DBB-2923-48F9-AE53-06CE214A3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952701"/>
            <a:ext cx="2949178" cy="2306045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rtlCol="0" anchor="ctr">
            <a:normAutofit/>
          </a:bodyPr>
          <a:lstStyle>
            <a:lvl1pPr marL="0" indent="0">
              <a:buNone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AB5B22-678B-4BFD-ABBC-49961466D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8869">
            <a:off x="643239" y="543847"/>
            <a:ext cx="2874959" cy="99417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073047867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389252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101440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16348" y="265869"/>
            <a:ext cx="3293393" cy="99417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556690885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</p:spTree>
    <p:extLst>
      <p:ext uri="{BB962C8B-B14F-4D97-AF65-F5344CB8AC3E}">
        <p14:creationId xmlns:p14="http://schemas.microsoft.com/office/powerpoint/2010/main" val="3600780369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Вручную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рафический объект 2">
            <a:extLst>
              <a:ext uri="{FF2B5EF4-FFF2-40B4-BE49-F238E27FC236}">
                <a16:creationId xmlns:a16="http://schemas.microsoft.com/office/drawing/2014/main" id="{5D6F87F4-A9FD-42C2-B2B3-2EBAE9413A33}"/>
              </a:ext>
            </a:extLst>
          </p:cNvPr>
          <p:cNvSpPr/>
          <p:nvPr/>
        </p:nvSpPr>
        <p:spPr>
          <a:xfrm>
            <a:off x="-9583" y="322338"/>
            <a:ext cx="5704724" cy="1118012"/>
          </a:xfrm>
          <a:custGeom>
            <a:avLst/>
            <a:gdLst>
              <a:gd name="connsiteX0" fmla="*/ 7602514 w 7606298"/>
              <a:gd name="connsiteY0" fmla="*/ 407745 h 1490681"/>
              <a:gd name="connsiteX1" fmla="*/ 12778 w 7606298"/>
              <a:gd name="connsiteY1" fmla="*/ 12778 h 1490681"/>
              <a:gd name="connsiteX2" fmla="*/ 12778 w 7606298"/>
              <a:gd name="connsiteY2" fmla="*/ 1056256 h 1490681"/>
              <a:gd name="connsiteX3" fmla="*/ 7593596 w 7606298"/>
              <a:gd name="connsiteY3" fmla="*/ 1481801 h 1490681"/>
              <a:gd name="connsiteX4" fmla="*/ 7602514 w 7606298"/>
              <a:gd name="connsiteY4" fmla="*/ 407745 h 1490681"/>
              <a:gd name="connsiteX5" fmla="*/ 7602514 w 7606298"/>
              <a:gd name="connsiteY5" fmla="*/ 407745 h 1490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06298" h="1490681">
                <a:moveTo>
                  <a:pt x="7602514" y="407745"/>
                </a:moveTo>
                <a:cubicBezTo>
                  <a:pt x="7602514" y="407745"/>
                  <a:pt x="3107535" y="56097"/>
                  <a:pt x="12778" y="12778"/>
                </a:cubicBezTo>
                <a:lnTo>
                  <a:pt x="12778" y="1056256"/>
                </a:lnTo>
                <a:cubicBezTo>
                  <a:pt x="6306768" y="1024403"/>
                  <a:pt x="7593596" y="1481801"/>
                  <a:pt x="7593596" y="1481801"/>
                </a:cubicBezTo>
                <a:lnTo>
                  <a:pt x="7602514" y="407745"/>
                </a:lnTo>
                <a:lnTo>
                  <a:pt x="7602514" y="407745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10000"/>
                </a:schemeClr>
              </a:gs>
              <a:gs pos="100000">
                <a:schemeClr val="accent2">
                  <a:alpha val="20000"/>
                </a:schemeClr>
              </a:gs>
            </a:gsLst>
            <a:lin ang="60000" scaled="0"/>
          </a:gradFill>
          <a:ln w="1273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3" name="Текст 21">
            <a:extLst>
              <a:ext uri="{FF2B5EF4-FFF2-40B4-BE49-F238E27FC236}">
                <a16:creationId xmlns:a16="http://schemas.microsoft.com/office/drawing/2014/main" id="{F27BBFB4-84C4-42C9-9CB3-DFD801CEBF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1422002"/>
            <a:ext cx="396479" cy="819150"/>
          </a:xfrm>
        </p:spPr>
        <p:txBody>
          <a:bodyPr rtlCol="0">
            <a:normAutofit/>
          </a:bodyPr>
          <a:lstStyle>
            <a:lvl1pPr marL="0" indent="0">
              <a:buNone/>
              <a:defRPr sz="525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1</a:t>
            </a:r>
          </a:p>
        </p:txBody>
      </p:sp>
      <p:sp>
        <p:nvSpPr>
          <p:cNvPr id="26" name="Текст 24">
            <a:extLst>
              <a:ext uri="{FF2B5EF4-FFF2-40B4-BE49-F238E27FC236}">
                <a16:creationId xmlns:a16="http://schemas.microsoft.com/office/drawing/2014/main" id="{C8BBE7AC-17E7-4828-A40C-39EED5284E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89397" y="1566068"/>
            <a:ext cx="2327333" cy="600075"/>
          </a:xfrm>
        </p:spPr>
        <p:txBody>
          <a:bodyPr rtlCol="0">
            <a:normAutofit/>
          </a:bodyPr>
          <a:lstStyle>
            <a:lvl1pPr marL="0" indent="0">
              <a:buNone/>
              <a:defRPr sz="1875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3" name="Текст 21">
            <a:extLst>
              <a:ext uri="{FF2B5EF4-FFF2-40B4-BE49-F238E27FC236}">
                <a16:creationId xmlns:a16="http://schemas.microsoft.com/office/drawing/2014/main" id="{FC1057E8-2611-45B5-913B-82D301FE8A8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3450" y="1422002"/>
            <a:ext cx="396479" cy="819150"/>
          </a:xfrm>
        </p:spPr>
        <p:txBody>
          <a:bodyPr rtlCol="0">
            <a:normAutofit/>
          </a:bodyPr>
          <a:lstStyle>
            <a:lvl1pPr marL="0" indent="0">
              <a:buNone/>
              <a:defRPr sz="525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2</a:t>
            </a:r>
          </a:p>
        </p:txBody>
      </p:sp>
      <p:sp>
        <p:nvSpPr>
          <p:cNvPr id="34" name="Текст 24">
            <a:extLst>
              <a:ext uri="{FF2B5EF4-FFF2-40B4-BE49-F238E27FC236}">
                <a16:creationId xmlns:a16="http://schemas.microsoft.com/office/drawing/2014/main" id="{A65257E6-B10F-49C0-862A-53648E3F2D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12202" y="1566068"/>
            <a:ext cx="1682939" cy="600075"/>
          </a:xfrm>
        </p:spPr>
        <p:txBody>
          <a:bodyPr rtlCol="0">
            <a:normAutofit/>
          </a:bodyPr>
          <a:lstStyle>
            <a:lvl1pPr marL="0" indent="0">
              <a:buNone/>
              <a:defRPr sz="1875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7" name="Текст 21">
            <a:extLst>
              <a:ext uri="{FF2B5EF4-FFF2-40B4-BE49-F238E27FC236}">
                <a16:creationId xmlns:a16="http://schemas.microsoft.com/office/drawing/2014/main" id="{83A147CC-1513-463A-8B07-CC14AEC845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18035" y="1435337"/>
            <a:ext cx="396479" cy="819150"/>
          </a:xfrm>
        </p:spPr>
        <p:txBody>
          <a:bodyPr rtlCol="0">
            <a:normAutofit/>
          </a:bodyPr>
          <a:lstStyle>
            <a:lvl1pPr marL="0" indent="0">
              <a:buNone/>
              <a:defRPr sz="525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3</a:t>
            </a:r>
          </a:p>
        </p:txBody>
      </p:sp>
      <p:sp>
        <p:nvSpPr>
          <p:cNvPr id="38" name="Текст 24">
            <a:extLst>
              <a:ext uri="{FF2B5EF4-FFF2-40B4-BE49-F238E27FC236}">
                <a16:creationId xmlns:a16="http://schemas.microsoft.com/office/drawing/2014/main" id="{BCE98261-6A42-49F1-B208-2E6C24DFCF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26787" y="1579402"/>
            <a:ext cx="2219337" cy="600075"/>
          </a:xfrm>
        </p:spPr>
        <p:txBody>
          <a:bodyPr rtlCol="0">
            <a:normAutofit/>
          </a:bodyPr>
          <a:lstStyle>
            <a:lvl1pPr marL="0" indent="0">
              <a:buNone/>
              <a:defRPr sz="1875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0" name="Текст 24">
            <a:extLst>
              <a:ext uri="{FF2B5EF4-FFF2-40B4-BE49-F238E27FC236}">
                <a16:creationId xmlns:a16="http://schemas.microsoft.com/office/drawing/2014/main" id="{937F4311-EBEC-44E3-8542-07503B54D77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68793" y="2207680"/>
            <a:ext cx="1273969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3" name="Текст 24">
            <a:extLst>
              <a:ext uri="{FF2B5EF4-FFF2-40B4-BE49-F238E27FC236}">
                <a16:creationId xmlns:a16="http://schemas.microsoft.com/office/drawing/2014/main" id="{FED4B056-A42A-4115-B98D-177B9AFDABF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942761" y="2207680"/>
            <a:ext cx="1273969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5" name="Текст 24">
            <a:extLst>
              <a:ext uri="{FF2B5EF4-FFF2-40B4-BE49-F238E27FC236}">
                <a16:creationId xmlns:a16="http://schemas.microsoft.com/office/drawing/2014/main" id="{2D359611-5488-43D7-A2A6-E60DB2E1D87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96095" y="2207680"/>
            <a:ext cx="1273969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6" name="Текст 24">
            <a:extLst>
              <a:ext uri="{FF2B5EF4-FFF2-40B4-BE49-F238E27FC236}">
                <a16:creationId xmlns:a16="http://schemas.microsoft.com/office/drawing/2014/main" id="{F2182E7C-B18B-4F73-B0D1-86196D992B1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907717" y="2206523"/>
            <a:ext cx="2638408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8" name="Текст 24">
            <a:extLst>
              <a:ext uri="{FF2B5EF4-FFF2-40B4-BE49-F238E27FC236}">
                <a16:creationId xmlns:a16="http://schemas.microsoft.com/office/drawing/2014/main" id="{3D51A445-889E-44A8-AF12-58BC161D148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68792" y="4205661"/>
            <a:ext cx="2547938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0">
                <a:solidFill>
                  <a:schemeClr val="accent3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9" name="Текст 24">
            <a:extLst>
              <a:ext uri="{FF2B5EF4-FFF2-40B4-BE49-F238E27FC236}">
                <a16:creationId xmlns:a16="http://schemas.microsoft.com/office/drawing/2014/main" id="{358BC44E-644D-4E21-A055-1178CD0D269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596094" y="3682376"/>
            <a:ext cx="1273969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0" name="Текст 24">
            <a:extLst>
              <a:ext uri="{FF2B5EF4-FFF2-40B4-BE49-F238E27FC236}">
                <a16:creationId xmlns:a16="http://schemas.microsoft.com/office/drawing/2014/main" id="{32C60917-FE9C-4C02-976E-9F4DF95F161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918035" y="3682376"/>
            <a:ext cx="2019704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5" name="Рисунок 12">
            <a:extLst>
              <a:ext uri="{FF2B5EF4-FFF2-40B4-BE49-F238E27FC236}">
                <a16:creationId xmlns:a16="http://schemas.microsoft.com/office/drawing/2014/main" id="{2535BC4C-3D36-473A-B9EF-EC6F3BA67113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668792" y="2862335"/>
            <a:ext cx="1227582" cy="1213866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05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6" name="Рисунок 12">
            <a:extLst>
              <a:ext uri="{FF2B5EF4-FFF2-40B4-BE49-F238E27FC236}">
                <a16:creationId xmlns:a16="http://schemas.microsoft.com/office/drawing/2014/main" id="{A1E61843-0C1E-4581-98C1-C9247F7043AC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1942761" y="2862335"/>
            <a:ext cx="1227582" cy="1213866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05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7" name="Рисунок 12">
            <a:extLst>
              <a:ext uri="{FF2B5EF4-FFF2-40B4-BE49-F238E27FC236}">
                <a16:creationId xmlns:a16="http://schemas.microsoft.com/office/drawing/2014/main" id="{F3B39F0E-B245-4510-8C07-0EC29B83F1BA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3596095" y="2862335"/>
            <a:ext cx="1536192" cy="672084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05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8" name="Рисунок 9">
            <a:extLst>
              <a:ext uri="{FF2B5EF4-FFF2-40B4-BE49-F238E27FC236}">
                <a16:creationId xmlns:a16="http://schemas.microsoft.com/office/drawing/2014/main" id="{A9E755CD-1A38-4F75-A18E-2D31E4934C8A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5907716" y="2898429"/>
            <a:ext cx="1110996" cy="569214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750AC0-7255-417F-919C-19DF42857E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273844"/>
            <a:ext cx="5932170" cy="802386"/>
          </a:xfrm>
          <a:gradFill>
            <a:gsLst>
              <a:gs pos="0">
                <a:schemeClr val="accent2"/>
              </a:gs>
              <a:gs pos="100000">
                <a:schemeClr val="accent1"/>
              </a:gs>
            </a:gsLst>
            <a:lin ang="10800000" scaled="1"/>
          </a:gradFill>
        </p:spPr>
        <p:txBody>
          <a:bodyPr lIns="900000"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Как использовать этот шаблон</a:t>
            </a:r>
          </a:p>
        </p:txBody>
      </p:sp>
    </p:spTree>
    <p:extLst>
      <p:ext uri="{BB962C8B-B14F-4D97-AF65-F5344CB8AC3E}">
        <p14:creationId xmlns:p14="http://schemas.microsoft.com/office/powerpoint/2010/main" val="1597033899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Текст 77">
            <a:extLst>
              <a:ext uri="{FF2B5EF4-FFF2-40B4-BE49-F238E27FC236}">
                <a16:creationId xmlns:a16="http://schemas.microsoft.com/office/drawing/2014/main" id="{0B092376-293D-814E-8504-10AD3FC6C3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4275" y="690665"/>
            <a:ext cx="1562100" cy="742950"/>
          </a:xfrm>
          <a:gradFill flip="none" rotWithShape="1">
            <a:gsLst>
              <a:gs pos="0">
                <a:srgbClr val="D3D3D3">
                  <a:alpha val="72549"/>
                </a:srgbClr>
              </a:gs>
              <a:gs pos="100000">
                <a:srgbClr val="FFFFFF">
                  <a:alpha val="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rtlCol="0"/>
          <a:lstStyle>
            <a:lvl1pPr marL="0" indent="0" algn="l">
              <a:buNone/>
              <a:defRPr lang="en-US" sz="1050" dirty="0" smtClean="0">
                <a:solidFill>
                  <a:srgbClr val="404040"/>
                </a:solidFill>
                <a:latin typeface="+mn-lt"/>
              </a:defRPr>
            </a:lvl1pPr>
          </a:lstStyle>
          <a:p>
            <a:pPr marL="0" lvl="0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1" name="Текст 77">
            <a:extLst>
              <a:ext uri="{FF2B5EF4-FFF2-40B4-BE49-F238E27FC236}">
                <a16:creationId xmlns:a16="http://schemas.microsoft.com/office/drawing/2014/main" id="{B0998207-3F3B-9940-9A4A-F5C7E11A0CE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187529" y="915052"/>
            <a:ext cx="1562100" cy="742950"/>
          </a:xfrm>
          <a:gradFill flip="none" rotWithShape="1">
            <a:gsLst>
              <a:gs pos="0">
                <a:srgbClr val="D3D3D3">
                  <a:alpha val="72549"/>
                </a:srgbClr>
              </a:gs>
              <a:gs pos="100000">
                <a:srgbClr val="FFFFFF">
                  <a:alpha val="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rtlCol="0"/>
          <a:lstStyle>
            <a:lvl1pPr marL="0" indent="0" algn="l">
              <a:buNone/>
              <a:defRPr lang="en-US" sz="1050" dirty="0" smtClean="0">
                <a:solidFill>
                  <a:srgbClr val="404040"/>
                </a:solidFill>
                <a:latin typeface="+mn-lt"/>
              </a:defRPr>
            </a:lvl1pPr>
          </a:lstStyle>
          <a:p>
            <a:pPr marL="0" lvl="0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2" name="Текст 77">
            <a:extLst>
              <a:ext uri="{FF2B5EF4-FFF2-40B4-BE49-F238E27FC236}">
                <a16:creationId xmlns:a16="http://schemas.microsoft.com/office/drawing/2014/main" id="{9A62C131-98B4-A846-AE6C-DF6B5A743E1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779124" y="1206619"/>
            <a:ext cx="1562100" cy="742950"/>
          </a:xfrm>
          <a:gradFill flip="none" rotWithShape="1">
            <a:gsLst>
              <a:gs pos="0">
                <a:srgbClr val="D3D3D3">
                  <a:alpha val="72549"/>
                </a:srgbClr>
              </a:gs>
              <a:gs pos="100000">
                <a:srgbClr val="FFFFFF">
                  <a:alpha val="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rtlCol="0"/>
          <a:lstStyle>
            <a:lvl1pPr marL="0" indent="0" algn="l">
              <a:buNone/>
              <a:defRPr lang="en-US" sz="1050" dirty="0" smtClean="0">
                <a:solidFill>
                  <a:srgbClr val="404040"/>
                </a:solidFill>
                <a:latin typeface="+mn-lt"/>
              </a:defRPr>
            </a:lvl1pPr>
          </a:lstStyle>
          <a:p>
            <a:pPr marL="0" lvl="0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4" name="Текст 83">
            <a:extLst>
              <a:ext uri="{FF2B5EF4-FFF2-40B4-BE49-F238E27FC236}">
                <a16:creationId xmlns:a16="http://schemas.microsoft.com/office/drawing/2014/main" id="{C87789DE-8F91-E44E-96BE-12C0559F6F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99217" y="1702348"/>
            <a:ext cx="905668" cy="798680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1200000" lon="20399986" rev="0"/>
            </a:camera>
            <a:lightRig rig="threePt" dir="t"/>
          </a:scene3d>
        </p:spPr>
        <p:txBody>
          <a:bodyPr wrap="square" rtlCol="0">
            <a:spAutoFit/>
          </a:bodyPr>
          <a:lstStyle>
            <a:lvl1pPr marL="0" indent="0">
              <a:buNone/>
              <a:defRPr lang="en-US" sz="1800" dirty="0" smtClean="0">
                <a:solidFill>
                  <a:srgbClr val="FFFFFF"/>
                </a:solidFill>
                <a:latin typeface="+mj-lt"/>
                <a:cs typeface="Arial" pitchFamily="34" charset="0"/>
              </a:defRPr>
            </a:lvl1pPr>
          </a:lstStyle>
          <a:p>
            <a:pPr marL="0" lvl="0" algn="ctr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5" name="Текст 83">
            <a:extLst>
              <a:ext uri="{FF2B5EF4-FFF2-40B4-BE49-F238E27FC236}">
                <a16:creationId xmlns:a16="http://schemas.microsoft.com/office/drawing/2014/main" id="{D5C13B08-1AEA-0541-B928-190FE4F599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125706" y="1969215"/>
            <a:ext cx="905668" cy="798680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1200000" lon="20399986" rev="0"/>
            </a:camera>
            <a:lightRig rig="threePt" dir="t"/>
          </a:scene3d>
        </p:spPr>
        <p:txBody>
          <a:bodyPr wrap="square" rtlCol="0">
            <a:spAutoFit/>
          </a:bodyPr>
          <a:lstStyle>
            <a:lvl1pPr marL="0" indent="0">
              <a:buNone/>
              <a:defRPr lang="en-US" sz="1800" dirty="0" smtClean="0">
                <a:solidFill>
                  <a:schemeClr val="tx1"/>
                </a:solidFill>
                <a:latin typeface="+mj-lt"/>
                <a:cs typeface="Arial" pitchFamily="34" charset="0"/>
              </a:defRPr>
            </a:lvl1pPr>
          </a:lstStyle>
          <a:p>
            <a:pPr marL="0" lvl="0" algn="ctr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6" name="Текст 83">
            <a:extLst>
              <a:ext uri="{FF2B5EF4-FFF2-40B4-BE49-F238E27FC236}">
                <a16:creationId xmlns:a16="http://schemas.microsoft.com/office/drawing/2014/main" id="{9A0A668D-AC6C-0847-B1DA-2DF3A211D5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764193" y="2271676"/>
            <a:ext cx="905668" cy="798680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1200000" lon="20399986" rev="0"/>
            </a:camera>
            <a:lightRig rig="threePt" dir="t"/>
          </a:scene3d>
        </p:spPr>
        <p:txBody>
          <a:bodyPr wrap="square" rtlCol="0">
            <a:spAutoFit/>
          </a:bodyPr>
          <a:lstStyle>
            <a:lvl1pPr marL="0" indent="0">
              <a:buNone/>
              <a:defRPr lang="en-US" sz="1800" dirty="0" smtClean="0">
                <a:solidFill>
                  <a:srgbClr val="FFFFFF"/>
                </a:solidFill>
                <a:latin typeface="+mj-lt"/>
                <a:cs typeface="Arial" pitchFamily="34" charset="0"/>
              </a:defRPr>
            </a:lvl1pPr>
          </a:lstStyle>
          <a:p>
            <a:pPr marL="0" lvl="0" algn="ctr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90" name="Текст 89">
            <a:extLst>
              <a:ext uri="{FF2B5EF4-FFF2-40B4-BE49-F238E27FC236}">
                <a16:creationId xmlns:a16="http://schemas.microsoft.com/office/drawing/2014/main" id="{91BB790C-6BC5-134B-A8A8-83ECB5114A6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71019" y="3376858"/>
            <a:ext cx="3602665" cy="341632"/>
          </a:xfrm>
          <a:noFill/>
          <a:scene3d>
            <a:camera prst="orthographicFront">
              <a:rot lat="1980000" lon="1800000" rev="0"/>
            </a:camera>
            <a:lightRig rig="threePt" dir="t"/>
          </a:scene3d>
        </p:spPr>
        <p:txBody>
          <a:bodyPr wrap="square" rtlCol="0">
            <a:spAutoFit/>
          </a:bodyPr>
          <a:lstStyle>
            <a:lvl1pPr marL="0" indent="0" algn="ctr">
              <a:buNone/>
              <a:defRPr lang="en-US" sz="1800" dirty="0" smtClean="0">
                <a:solidFill>
                  <a:srgbClr val="000000"/>
                </a:solidFill>
                <a:latin typeface="+mj-lt"/>
              </a:defRPr>
            </a:lvl1pPr>
          </a:lstStyle>
          <a:p>
            <a:pPr marL="0" lvl="0" rtl="0"/>
            <a:r>
              <a:rPr lang="ru-RU"/>
              <a:t>Образец текста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776898-FCE7-274A-A10F-DC97B30F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3886201"/>
            <a:ext cx="2286000" cy="770435"/>
          </a:xfrm>
        </p:spPr>
        <p:txBody>
          <a:bodyPr rtlCol="0">
            <a:normAutofit/>
          </a:bodyPr>
          <a:lstStyle>
            <a:lvl1pPr marL="257175" indent="-257175" algn="ctr"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1546247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29599" y="4800600"/>
            <a:ext cx="9141619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3" y="475073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32" name="Picture 8" descr="Пин от пользователя ♛💖♛AnGềLiQuE💖 La Mสั๋rĞuisề👼 на доске ...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825" b="-446"/>
          <a:stretch/>
        </p:blipFill>
        <p:spPr bwMode="auto">
          <a:xfrm rot="5400000">
            <a:off x="2306552" y="-3071216"/>
            <a:ext cx="326669" cy="627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9708003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70"/>
            </a:lvl1pPr>
            <a:lvl2pPr marL="318229" indent="0" algn="ctr">
              <a:buNone/>
              <a:defRPr sz="1392"/>
            </a:lvl2pPr>
            <a:lvl3pPr marL="636459" indent="0" algn="ctr">
              <a:buNone/>
              <a:defRPr sz="1253"/>
            </a:lvl3pPr>
            <a:lvl4pPr marL="954688" indent="0" algn="ctr">
              <a:buNone/>
              <a:defRPr sz="1114"/>
            </a:lvl4pPr>
            <a:lvl5pPr marL="1272918" indent="0" algn="ctr">
              <a:buNone/>
              <a:defRPr sz="1114"/>
            </a:lvl5pPr>
            <a:lvl6pPr marL="1591147" indent="0" algn="ctr">
              <a:buNone/>
              <a:defRPr sz="1114"/>
            </a:lvl6pPr>
            <a:lvl7pPr marL="1909377" indent="0" algn="ctr">
              <a:buNone/>
              <a:defRPr sz="1114"/>
            </a:lvl7pPr>
            <a:lvl8pPr marL="2227606" indent="0" algn="ctr">
              <a:buNone/>
              <a:defRPr sz="1114"/>
            </a:lvl8pPr>
            <a:lvl9pPr marL="2545836" indent="0" algn="ctr">
              <a:buNone/>
              <a:defRPr sz="111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11/17/2020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717681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11/17/2020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8404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7473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1pPr>
            <a:lvl2pPr marL="3182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2pPr>
            <a:lvl3pPr marL="63645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3pPr>
            <a:lvl4pPr marL="95468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4pPr>
            <a:lvl5pPr marL="127291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5pPr>
            <a:lvl6pPr marL="159114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6pPr>
            <a:lvl7pPr marL="190937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7pPr>
            <a:lvl8pPr marL="222760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8pPr>
            <a:lvl9pPr marL="254583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11/17/2020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902958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11/17/2020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446855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11/17/2020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618238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11/17/2020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184577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11/17/2020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536228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8"/>
          </a:xfrm>
        </p:spPr>
        <p:txBody>
          <a:bodyPr/>
          <a:lstStyle>
            <a:lvl1pPr>
              <a:defRPr sz="2227"/>
            </a:lvl1pPr>
            <a:lvl2pPr>
              <a:defRPr sz="1949"/>
            </a:lvl2pPr>
            <a:lvl3pPr>
              <a:defRPr sz="1670"/>
            </a:lvl3pPr>
            <a:lvl4pPr>
              <a:defRPr sz="1392"/>
            </a:lvl4pPr>
            <a:lvl5pPr>
              <a:defRPr sz="1392"/>
            </a:lvl5pPr>
            <a:lvl6pPr>
              <a:defRPr sz="1392"/>
            </a:lvl6pPr>
            <a:lvl7pPr>
              <a:defRPr sz="1392"/>
            </a:lvl7pPr>
            <a:lvl8pPr>
              <a:defRPr sz="1392"/>
            </a:lvl8pPr>
            <a:lvl9pPr>
              <a:defRPr sz="139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11/17/2020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174208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8"/>
          </a:xfrm>
        </p:spPr>
        <p:txBody>
          <a:bodyPr anchor="t"/>
          <a:lstStyle>
            <a:lvl1pPr marL="0" indent="0">
              <a:buNone/>
              <a:defRPr sz="2227"/>
            </a:lvl1pPr>
            <a:lvl2pPr marL="318229" indent="0">
              <a:buNone/>
              <a:defRPr sz="1949"/>
            </a:lvl2pPr>
            <a:lvl3pPr marL="636459" indent="0">
              <a:buNone/>
              <a:defRPr sz="1670"/>
            </a:lvl3pPr>
            <a:lvl4pPr marL="954688" indent="0">
              <a:buNone/>
              <a:defRPr sz="1392"/>
            </a:lvl4pPr>
            <a:lvl5pPr marL="1272918" indent="0">
              <a:buNone/>
              <a:defRPr sz="1392"/>
            </a:lvl5pPr>
            <a:lvl6pPr marL="1591147" indent="0">
              <a:buNone/>
              <a:defRPr sz="1392"/>
            </a:lvl6pPr>
            <a:lvl7pPr marL="1909377" indent="0">
              <a:buNone/>
              <a:defRPr sz="1392"/>
            </a:lvl7pPr>
            <a:lvl8pPr marL="2227606" indent="0">
              <a:buNone/>
              <a:defRPr sz="1392"/>
            </a:lvl8pPr>
            <a:lvl9pPr marL="2545836" indent="0">
              <a:buNone/>
              <a:defRPr sz="139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11/17/2020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59150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11/17/2020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915987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11/17/2020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604694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5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15258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2451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0312"/>
          </a:xfrm>
        </p:spPr>
        <p:txBody>
          <a:bodyPr lIns="0" tIns="0" rIns="0" bIns="0"/>
          <a:lstStyle>
            <a:lvl1pPr>
              <a:defRPr sz="117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8868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1631850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6914385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11211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119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53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578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6563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881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1374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9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6915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59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42344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153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1097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32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4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95761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18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86702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4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8692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12134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2954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89616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48345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9932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447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7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263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13896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7787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6642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940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87630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42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8512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80499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2813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4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51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941696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90304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708284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033816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3930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4480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034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7232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2398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70"/>
            </a:lvl1pPr>
            <a:lvl2pPr marL="318229" indent="0" algn="ctr">
              <a:buNone/>
              <a:defRPr sz="1392"/>
            </a:lvl2pPr>
            <a:lvl3pPr marL="636459" indent="0" algn="ctr">
              <a:buNone/>
              <a:defRPr sz="1253"/>
            </a:lvl3pPr>
            <a:lvl4pPr marL="954688" indent="0" algn="ctr">
              <a:buNone/>
              <a:defRPr sz="1114"/>
            </a:lvl4pPr>
            <a:lvl5pPr marL="1272918" indent="0" algn="ctr">
              <a:buNone/>
              <a:defRPr sz="1114"/>
            </a:lvl5pPr>
            <a:lvl6pPr marL="1591147" indent="0" algn="ctr">
              <a:buNone/>
              <a:defRPr sz="1114"/>
            </a:lvl6pPr>
            <a:lvl7pPr marL="1909377" indent="0" algn="ctr">
              <a:buNone/>
              <a:defRPr sz="1114"/>
            </a:lvl7pPr>
            <a:lvl8pPr marL="2227606" indent="0" algn="ctr">
              <a:buNone/>
              <a:defRPr sz="1114"/>
            </a:lvl8pPr>
            <a:lvl9pPr marL="2545836" indent="0" algn="ctr">
              <a:buNone/>
              <a:defRPr sz="111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11/17/2020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75165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11/17/2020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9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01246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1pPr>
            <a:lvl2pPr marL="3182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2pPr>
            <a:lvl3pPr marL="63645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3pPr>
            <a:lvl4pPr marL="95468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4pPr>
            <a:lvl5pPr marL="127291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5pPr>
            <a:lvl6pPr marL="159114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6pPr>
            <a:lvl7pPr marL="190937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7pPr>
            <a:lvl8pPr marL="222760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8pPr>
            <a:lvl9pPr marL="254583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11/17/2020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17862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11/17/2020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9038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11/17/2020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78600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11/17/2020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75738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11/17/2020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07386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8"/>
          </a:xfrm>
        </p:spPr>
        <p:txBody>
          <a:bodyPr/>
          <a:lstStyle>
            <a:lvl1pPr>
              <a:defRPr sz="2227"/>
            </a:lvl1pPr>
            <a:lvl2pPr>
              <a:defRPr sz="1949"/>
            </a:lvl2pPr>
            <a:lvl3pPr>
              <a:defRPr sz="1670"/>
            </a:lvl3pPr>
            <a:lvl4pPr>
              <a:defRPr sz="1392"/>
            </a:lvl4pPr>
            <a:lvl5pPr>
              <a:defRPr sz="1392"/>
            </a:lvl5pPr>
            <a:lvl6pPr>
              <a:defRPr sz="1392"/>
            </a:lvl6pPr>
            <a:lvl7pPr>
              <a:defRPr sz="1392"/>
            </a:lvl7pPr>
            <a:lvl8pPr>
              <a:defRPr sz="1392"/>
            </a:lvl8pPr>
            <a:lvl9pPr>
              <a:defRPr sz="139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11/17/2020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88476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8"/>
          </a:xfrm>
        </p:spPr>
        <p:txBody>
          <a:bodyPr anchor="t"/>
          <a:lstStyle>
            <a:lvl1pPr marL="0" indent="0">
              <a:buNone/>
              <a:defRPr sz="2227"/>
            </a:lvl1pPr>
            <a:lvl2pPr marL="318229" indent="0">
              <a:buNone/>
              <a:defRPr sz="1949"/>
            </a:lvl2pPr>
            <a:lvl3pPr marL="636459" indent="0">
              <a:buNone/>
              <a:defRPr sz="1670"/>
            </a:lvl3pPr>
            <a:lvl4pPr marL="954688" indent="0">
              <a:buNone/>
              <a:defRPr sz="1392"/>
            </a:lvl4pPr>
            <a:lvl5pPr marL="1272918" indent="0">
              <a:buNone/>
              <a:defRPr sz="1392"/>
            </a:lvl5pPr>
            <a:lvl6pPr marL="1591147" indent="0">
              <a:buNone/>
              <a:defRPr sz="1392"/>
            </a:lvl6pPr>
            <a:lvl7pPr marL="1909377" indent="0">
              <a:buNone/>
              <a:defRPr sz="1392"/>
            </a:lvl7pPr>
            <a:lvl8pPr marL="2227606" indent="0">
              <a:buNone/>
              <a:defRPr sz="1392"/>
            </a:lvl8pPr>
            <a:lvl9pPr marL="2545836" indent="0">
              <a:buNone/>
              <a:defRPr sz="139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11/17/2020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91320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11/17/2020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82099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11/17/2020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42466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4" y="1597823"/>
            <a:ext cx="7772401" cy="1102519"/>
          </a:xfrm>
        </p:spPr>
        <p:txBody>
          <a:bodyPr>
            <a:normAutofit/>
          </a:bodyPr>
          <a:lstStyle>
            <a:lvl1pPr>
              <a:defRPr sz="192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2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6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3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9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6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3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9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8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12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032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9025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530048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180735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55139" indent="-132672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61980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44933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8045442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01397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287128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80318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6"/>
            <a:ext cx="3811588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80318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6"/>
            <a:ext cx="3813174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088743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162631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62631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4556873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21774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1375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5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5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1821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59226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8191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6991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5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9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5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7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9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5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9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5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9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7045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36491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93668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924836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1646870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24096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56204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275525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786578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758468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32408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291654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551994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04226055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35383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7465625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9883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5427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/" TargetMode="Externa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81.xml"/><Relationship Id="rId18" Type="http://schemas.openxmlformats.org/officeDocument/2006/relationships/slideLayout" Target="../slideLayouts/slideLayout86.xml"/><Relationship Id="rId26" Type="http://schemas.openxmlformats.org/officeDocument/2006/relationships/slideLayout" Target="../slideLayouts/slideLayout94.xml"/><Relationship Id="rId39" Type="http://schemas.openxmlformats.org/officeDocument/2006/relationships/slideLayout" Target="../slideLayouts/slideLayout107.xml"/><Relationship Id="rId21" Type="http://schemas.openxmlformats.org/officeDocument/2006/relationships/slideLayout" Target="../slideLayouts/slideLayout89.xml"/><Relationship Id="rId34" Type="http://schemas.openxmlformats.org/officeDocument/2006/relationships/slideLayout" Target="../slideLayouts/slideLayout102.xml"/><Relationship Id="rId42" Type="http://schemas.openxmlformats.org/officeDocument/2006/relationships/slideLayout" Target="../slideLayouts/slideLayout110.xml"/><Relationship Id="rId47" Type="http://schemas.openxmlformats.org/officeDocument/2006/relationships/slideLayout" Target="../slideLayouts/slideLayout115.xml"/><Relationship Id="rId50" Type="http://schemas.openxmlformats.org/officeDocument/2006/relationships/slideLayout" Target="../slideLayouts/slideLayout118.xml"/><Relationship Id="rId55" Type="http://schemas.openxmlformats.org/officeDocument/2006/relationships/slideLayout" Target="../slideLayouts/slideLayout123.xml"/><Relationship Id="rId7" Type="http://schemas.openxmlformats.org/officeDocument/2006/relationships/slideLayout" Target="../slideLayouts/slideLayout75.xml"/><Relationship Id="rId2" Type="http://schemas.openxmlformats.org/officeDocument/2006/relationships/slideLayout" Target="../slideLayouts/slideLayout70.xml"/><Relationship Id="rId16" Type="http://schemas.openxmlformats.org/officeDocument/2006/relationships/slideLayout" Target="../slideLayouts/slideLayout84.xml"/><Relationship Id="rId20" Type="http://schemas.openxmlformats.org/officeDocument/2006/relationships/slideLayout" Target="../slideLayouts/slideLayout88.xml"/><Relationship Id="rId29" Type="http://schemas.openxmlformats.org/officeDocument/2006/relationships/slideLayout" Target="../slideLayouts/slideLayout97.xml"/><Relationship Id="rId41" Type="http://schemas.openxmlformats.org/officeDocument/2006/relationships/slideLayout" Target="../slideLayouts/slideLayout109.xml"/><Relationship Id="rId54" Type="http://schemas.openxmlformats.org/officeDocument/2006/relationships/slideLayout" Target="../slideLayouts/slideLayout122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1" Type="http://schemas.openxmlformats.org/officeDocument/2006/relationships/slideLayout" Target="../slideLayouts/slideLayout79.xml"/><Relationship Id="rId24" Type="http://schemas.openxmlformats.org/officeDocument/2006/relationships/slideLayout" Target="../slideLayouts/slideLayout92.xml"/><Relationship Id="rId32" Type="http://schemas.openxmlformats.org/officeDocument/2006/relationships/slideLayout" Target="../slideLayouts/slideLayout100.xml"/><Relationship Id="rId37" Type="http://schemas.openxmlformats.org/officeDocument/2006/relationships/slideLayout" Target="../slideLayouts/slideLayout105.xml"/><Relationship Id="rId40" Type="http://schemas.openxmlformats.org/officeDocument/2006/relationships/slideLayout" Target="../slideLayouts/slideLayout108.xml"/><Relationship Id="rId45" Type="http://schemas.openxmlformats.org/officeDocument/2006/relationships/slideLayout" Target="../slideLayouts/slideLayout113.xml"/><Relationship Id="rId53" Type="http://schemas.openxmlformats.org/officeDocument/2006/relationships/slideLayout" Target="../slideLayouts/slideLayout121.xml"/><Relationship Id="rId58" Type="http://schemas.openxmlformats.org/officeDocument/2006/relationships/theme" Target="../theme/theme3.xml"/><Relationship Id="rId5" Type="http://schemas.openxmlformats.org/officeDocument/2006/relationships/slideLayout" Target="../slideLayouts/slideLayout73.xml"/><Relationship Id="rId15" Type="http://schemas.openxmlformats.org/officeDocument/2006/relationships/slideLayout" Target="../slideLayouts/slideLayout83.xml"/><Relationship Id="rId23" Type="http://schemas.openxmlformats.org/officeDocument/2006/relationships/slideLayout" Target="../slideLayouts/slideLayout91.xml"/><Relationship Id="rId28" Type="http://schemas.openxmlformats.org/officeDocument/2006/relationships/slideLayout" Target="../slideLayouts/slideLayout96.xml"/><Relationship Id="rId36" Type="http://schemas.openxmlformats.org/officeDocument/2006/relationships/slideLayout" Target="../slideLayouts/slideLayout104.xml"/><Relationship Id="rId49" Type="http://schemas.openxmlformats.org/officeDocument/2006/relationships/slideLayout" Target="../slideLayouts/slideLayout117.xml"/><Relationship Id="rId57" Type="http://schemas.openxmlformats.org/officeDocument/2006/relationships/slideLayout" Target="../slideLayouts/slideLayout125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78.xml"/><Relationship Id="rId19" Type="http://schemas.openxmlformats.org/officeDocument/2006/relationships/slideLayout" Target="../slideLayouts/slideLayout87.xml"/><Relationship Id="rId31" Type="http://schemas.openxmlformats.org/officeDocument/2006/relationships/slideLayout" Target="../slideLayouts/slideLayout99.xml"/><Relationship Id="rId44" Type="http://schemas.openxmlformats.org/officeDocument/2006/relationships/slideLayout" Target="../slideLayouts/slideLayout112.xml"/><Relationship Id="rId52" Type="http://schemas.openxmlformats.org/officeDocument/2006/relationships/slideLayout" Target="../slideLayouts/slideLayout120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Relationship Id="rId14" Type="http://schemas.openxmlformats.org/officeDocument/2006/relationships/slideLayout" Target="../slideLayouts/slideLayout82.xml"/><Relationship Id="rId22" Type="http://schemas.openxmlformats.org/officeDocument/2006/relationships/slideLayout" Target="../slideLayouts/slideLayout90.xml"/><Relationship Id="rId27" Type="http://schemas.openxmlformats.org/officeDocument/2006/relationships/slideLayout" Target="../slideLayouts/slideLayout95.xml"/><Relationship Id="rId30" Type="http://schemas.openxmlformats.org/officeDocument/2006/relationships/slideLayout" Target="../slideLayouts/slideLayout98.xml"/><Relationship Id="rId35" Type="http://schemas.openxmlformats.org/officeDocument/2006/relationships/slideLayout" Target="../slideLayouts/slideLayout103.xml"/><Relationship Id="rId43" Type="http://schemas.openxmlformats.org/officeDocument/2006/relationships/slideLayout" Target="../slideLayouts/slideLayout111.xml"/><Relationship Id="rId48" Type="http://schemas.openxmlformats.org/officeDocument/2006/relationships/slideLayout" Target="../slideLayouts/slideLayout116.xml"/><Relationship Id="rId56" Type="http://schemas.openxmlformats.org/officeDocument/2006/relationships/slideLayout" Target="../slideLayouts/slideLayout124.xml"/><Relationship Id="rId8" Type="http://schemas.openxmlformats.org/officeDocument/2006/relationships/slideLayout" Target="../slideLayouts/slideLayout76.xml"/><Relationship Id="rId51" Type="http://schemas.openxmlformats.org/officeDocument/2006/relationships/slideLayout" Target="../slideLayouts/slideLayout119.xml"/><Relationship Id="rId3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80.xml"/><Relationship Id="rId17" Type="http://schemas.openxmlformats.org/officeDocument/2006/relationships/slideLayout" Target="../slideLayouts/slideLayout85.xml"/><Relationship Id="rId25" Type="http://schemas.openxmlformats.org/officeDocument/2006/relationships/slideLayout" Target="../slideLayouts/slideLayout93.xml"/><Relationship Id="rId33" Type="http://schemas.openxmlformats.org/officeDocument/2006/relationships/slideLayout" Target="../slideLayouts/slideLayout101.xml"/><Relationship Id="rId38" Type="http://schemas.openxmlformats.org/officeDocument/2006/relationships/slideLayout" Target="../slideLayouts/slideLayout106.xml"/><Relationship Id="rId46" Type="http://schemas.openxmlformats.org/officeDocument/2006/relationships/slideLayout" Target="../slideLayouts/slideLayout114.xml"/><Relationship Id="rId59" Type="http://schemas.openxmlformats.org/officeDocument/2006/relationships/hyperlink" Target="https://www.facebook.com/" TargetMode="Externa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3.xml"/><Relationship Id="rId13" Type="http://schemas.openxmlformats.org/officeDocument/2006/relationships/slideLayout" Target="../slideLayouts/slideLayout138.xml"/><Relationship Id="rId18" Type="http://schemas.openxmlformats.org/officeDocument/2006/relationships/slideLayout" Target="../slideLayouts/slideLayout143.xml"/><Relationship Id="rId3" Type="http://schemas.openxmlformats.org/officeDocument/2006/relationships/slideLayout" Target="../slideLayouts/slideLayout128.xml"/><Relationship Id="rId21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32.xml"/><Relationship Id="rId12" Type="http://schemas.openxmlformats.org/officeDocument/2006/relationships/slideLayout" Target="../slideLayouts/slideLayout137.xml"/><Relationship Id="rId17" Type="http://schemas.openxmlformats.org/officeDocument/2006/relationships/slideLayout" Target="../slideLayouts/slideLayout142.xml"/><Relationship Id="rId2" Type="http://schemas.openxmlformats.org/officeDocument/2006/relationships/slideLayout" Target="../slideLayouts/slideLayout127.xml"/><Relationship Id="rId16" Type="http://schemas.openxmlformats.org/officeDocument/2006/relationships/slideLayout" Target="../slideLayouts/slideLayout141.xml"/><Relationship Id="rId20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0.xml"/><Relationship Id="rId15" Type="http://schemas.openxmlformats.org/officeDocument/2006/relationships/slideLayout" Target="../slideLayouts/slideLayout140.xml"/><Relationship Id="rId23" Type="http://schemas.openxmlformats.org/officeDocument/2006/relationships/theme" Target="../theme/theme4.xml"/><Relationship Id="rId10" Type="http://schemas.openxmlformats.org/officeDocument/2006/relationships/slideLayout" Target="../slideLayouts/slideLayout135.xml"/><Relationship Id="rId19" Type="http://schemas.openxmlformats.org/officeDocument/2006/relationships/slideLayout" Target="../slideLayouts/slideLayout144.xml"/><Relationship Id="rId4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4.xml"/><Relationship Id="rId14" Type="http://schemas.openxmlformats.org/officeDocument/2006/relationships/slideLayout" Target="../slideLayouts/slideLayout139.xml"/><Relationship Id="rId22" Type="http://schemas.openxmlformats.org/officeDocument/2006/relationships/slideLayout" Target="../slideLayouts/slideLayout14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5.xml"/><Relationship Id="rId3" Type="http://schemas.openxmlformats.org/officeDocument/2006/relationships/slideLayout" Target="../slideLayouts/slideLayout150.xml"/><Relationship Id="rId7" Type="http://schemas.openxmlformats.org/officeDocument/2006/relationships/slideLayout" Target="../slideLayouts/slideLayout15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149.xml"/><Relationship Id="rId1" Type="http://schemas.openxmlformats.org/officeDocument/2006/relationships/slideLayout" Target="../slideLayouts/slideLayout148.xml"/><Relationship Id="rId6" Type="http://schemas.openxmlformats.org/officeDocument/2006/relationships/slideLayout" Target="../slideLayouts/slideLayout153.xml"/><Relationship Id="rId11" Type="http://schemas.openxmlformats.org/officeDocument/2006/relationships/slideLayout" Target="../slideLayouts/slideLayout158.xml"/><Relationship Id="rId5" Type="http://schemas.openxmlformats.org/officeDocument/2006/relationships/slideLayout" Target="../slideLayouts/slideLayout152.xml"/><Relationship Id="rId10" Type="http://schemas.openxmlformats.org/officeDocument/2006/relationships/slideLayout" Target="../slideLayouts/slideLayout157.xml"/><Relationship Id="rId4" Type="http://schemas.openxmlformats.org/officeDocument/2006/relationships/slideLayout" Target="../slideLayouts/slideLayout151.xml"/><Relationship Id="rId9" Type="http://schemas.openxmlformats.org/officeDocument/2006/relationships/slideLayout" Target="../slideLayouts/slideLayout15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1.xml"/><Relationship Id="rId2" Type="http://schemas.openxmlformats.org/officeDocument/2006/relationships/slideLayout" Target="../slideLayouts/slideLayout160.xml"/><Relationship Id="rId1" Type="http://schemas.openxmlformats.org/officeDocument/2006/relationships/slideLayout" Target="../slideLayouts/slideLayout159.xml"/><Relationship Id="rId6" Type="http://schemas.openxmlformats.org/officeDocument/2006/relationships/theme" Target="../theme/theme6.xml"/><Relationship Id="rId5" Type="http://schemas.openxmlformats.org/officeDocument/2006/relationships/slideLayout" Target="../slideLayouts/slideLayout163.xml"/><Relationship Id="rId4" Type="http://schemas.openxmlformats.org/officeDocument/2006/relationships/slideLayout" Target="../slideLayouts/slideLayout16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1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4727516"/>
            <a:ext cx="1620957" cy="230820"/>
          </a:xfrm>
          <a:prstGeom prst="rect">
            <a:avLst/>
          </a:prstGeom>
        </p:spPr>
        <p:txBody>
          <a:bodyPr vert="horz" wrap="square" lIns="91430" tIns="45714" rIns="91430" bIns="45714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0" tIns="45714" rIns="91430" bIns="4571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9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08" r:id="rId27"/>
    <p:sldLayoutId id="2147483709" r:id="rId28"/>
    <p:sldLayoutId id="2147483710" r:id="rId29"/>
    <p:sldLayoutId id="2147483711" r:id="rId30"/>
    <p:sldLayoutId id="2147483712" r:id="rId31"/>
    <p:sldLayoutId id="2147483713" r:id="rId32"/>
    <p:sldLayoutId id="2147483714" r:id="rId33"/>
    <p:sldLayoutId id="2147483715" r:id="rId34"/>
    <p:sldLayoutId id="2147483716" r:id="rId35"/>
    <p:sldLayoutId id="2147483717" r:id="rId36"/>
    <p:sldLayoutId id="2147483718" r:id="rId37"/>
    <p:sldLayoutId id="2147483719" r:id="rId38"/>
    <p:sldLayoutId id="2147483720" r:id="rId39"/>
    <p:sldLayoutId id="2147483721" r:id="rId40"/>
    <p:sldLayoutId id="2147483722" r:id="rId41"/>
    <p:sldLayoutId id="2147483723" r:id="rId42"/>
    <p:sldLayoutId id="2147483724" r:id="rId43"/>
    <p:sldLayoutId id="2147483725" r:id="rId44"/>
    <p:sldLayoutId id="2147483726" r:id="rId45"/>
    <p:sldLayoutId id="2147483727" r:id="rId46"/>
    <p:sldLayoutId id="2147483728" r:id="rId47"/>
    <p:sldLayoutId id="2147483729" r:id="rId48"/>
    <p:sldLayoutId id="2147483730" r:id="rId49"/>
    <p:sldLayoutId id="2147483731" r:id="rId50"/>
    <p:sldLayoutId id="2147483732" r:id="rId51"/>
    <p:sldLayoutId id="2147483733" r:id="rId52"/>
    <p:sldLayoutId id="2147483734" r:id="rId53"/>
    <p:sldLayoutId id="2147483735" r:id="rId54"/>
    <p:sldLayoutId id="2147483736" r:id="rId55"/>
    <p:sldLayoutId id="2147483737" r:id="rId56"/>
    <p:sldLayoutId id="2147483738" r:id="rId57"/>
  </p:sldLayoutIdLst>
  <p:txStyles>
    <p:titleStyle>
      <a:lvl1pPr algn="ctr" defTabSz="914270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5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8" indent="-173013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4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90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6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4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5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3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8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11/17/2020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526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xStyles>
    <p:titleStyle>
      <a:lvl1pPr algn="l" defTabSz="636459" rtl="0" eaLnBrk="1" latinLnBrk="0" hangingPunct="1">
        <a:lnSpc>
          <a:spcPct val="90000"/>
        </a:lnSpc>
        <a:spcBef>
          <a:spcPct val="0"/>
        </a:spcBef>
        <a:buNone/>
        <a:defRPr sz="3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15" indent="-159115" algn="l" defTabSz="636459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7734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79557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0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43203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75026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206849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38672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70495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1pPr>
      <a:lvl2pPr marL="31822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63645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3pPr>
      <a:lvl4pPr marL="95468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27291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59114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190937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22760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54583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914402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5" y="4760478"/>
            <a:ext cx="1620957" cy="164896"/>
          </a:xfrm>
          <a:prstGeom prst="rect">
            <a:avLst/>
          </a:prstGeom>
        </p:spPr>
        <p:txBody>
          <a:bodyPr vert="horz" wrap="square" lIns="65322" tIns="32660" rIns="65322" bIns="326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43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6" y="4719817"/>
            <a:ext cx="104567" cy="246221"/>
          </a:xfrm>
          <a:prstGeom prst="rect">
            <a:avLst/>
          </a:prstGeom>
        </p:spPr>
        <p:txBody>
          <a:bodyPr vert="horz" wrap="none" lIns="65322" tIns="32660" rIns="65322" bIns="326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643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643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5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3" y="4790578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23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  <p:sldLayoutId id="2147483816" r:id="rId17"/>
    <p:sldLayoutId id="2147483817" r:id="rId18"/>
    <p:sldLayoutId id="2147483818" r:id="rId19"/>
    <p:sldLayoutId id="2147483819" r:id="rId20"/>
    <p:sldLayoutId id="2147483820" r:id="rId21"/>
    <p:sldLayoutId id="2147483821" r:id="rId22"/>
    <p:sldLayoutId id="2147483822" r:id="rId23"/>
    <p:sldLayoutId id="2147483823" r:id="rId24"/>
    <p:sldLayoutId id="2147483824" r:id="rId25"/>
    <p:sldLayoutId id="2147483825" r:id="rId26"/>
    <p:sldLayoutId id="2147483826" r:id="rId27"/>
    <p:sldLayoutId id="2147483827" r:id="rId28"/>
    <p:sldLayoutId id="2147483828" r:id="rId29"/>
    <p:sldLayoutId id="2147483829" r:id="rId30"/>
    <p:sldLayoutId id="2147483830" r:id="rId31"/>
    <p:sldLayoutId id="2147483831" r:id="rId32"/>
    <p:sldLayoutId id="2147483832" r:id="rId33"/>
    <p:sldLayoutId id="2147483833" r:id="rId34"/>
    <p:sldLayoutId id="2147483834" r:id="rId35"/>
    <p:sldLayoutId id="2147483835" r:id="rId36"/>
    <p:sldLayoutId id="2147483836" r:id="rId37"/>
    <p:sldLayoutId id="2147483837" r:id="rId38"/>
    <p:sldLayoutId id="2147483838" r:id="rId39"/>
    <p:sldLayoutId id="2147483839" r:id="rId40"/>
    <p:sldLayoutId id="2147483840" r:id="rId41"/>
    <p:sldLayoutId id="2147483841" r:id="rId42"/>
    <p:sldLayoutId id="2147483842" r:id="rId43"/>
    <p:sldLayoutId id="2147483843" r:id="rId44"/>
    <p:sldLayoutId id="2147483844" r:id="rId45"/>
    <p:sldLayoutId id="2147483845" r:id="rId46"/>
    <p:sldLayoutId id="2147483846" r:id="rId47"/>
    <p:sldLayoutId id="2147483847" r:id="rId48"/>
    <p:sldLayoutId id="2147483848" r:id="rId49"/>
    <p:sldLayoutId id="2147483849" r:id="rId50"/>
    <p:sldLayoutId id="2147483850" r:id="rId51"/>
    <p:sldLayoutId id="2147483851" r:id="rId52"/>
    <p:sldLayoutId id="2147483852" r:id="rId53"/>
    <p:sldLayoutId id="2147483853" r:id="rId54"/>
    <p:sldLayoutId id="2147483854" r:id="rId55"/>
    <p:sldLayoutId id="2147483855" r:id="rId56"/>
    <p:sldLayoutId id="2147483856" r:id="rId57"/>
  </p:sldLayoutIdLst>
  <p:txStyles>
    <p:titleStyle>
      <a:lvl1pPr algn="ctr" defTabSz="653154" rtl="0" eaLnBrk="1" latinLnBrk="0" hangingPunct="1">
        <a:lnSpc>
          <a:spcPct val="86000"/>
        </a:lnSpc>
        <a:spcBef>
          <a:spcPct val="0"/>
        </a:spcBef>
        <a:buNone/>
        <a:defRPr sz="1500" kern="800" spc="-29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466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072" kern="800" spc="-7">
          <a:solidFill>
            <a:schemeClr val="tx1"/>
          </a:solidFill>
          <a:latin typeface="+mn-lt"/>
          <a:ea typeface="+mn-ea"/>
          <a:cs typeface="+mn-cs"/>
        </a:defRPr>
      </a:lvl1pPr>
      <a:lvl2pPr marL="246067" indent="-123600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2pPr>
      <a:lvl3pPr marL="368533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857" kern="800">
          <a:solidFill>
            <a:schemeClr val="tx1"/>
          </a:solidFill>
          <a:latin typeface="+mn-lt"/>
          <a:ea typeface="+mn-ea"/>
          <a:cs typeface="+mn-cs"/>
        </a:defRPr>
      </a:lvl3pPr>
      <a:lvl4pPr marL="491000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4pPr>
      <a:lvl5pPr marL="613467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857" kern="800">
          <a:solidFill>
            <a:schemeClr val="tx1"/>
          </a:solidFill>
          <a:latin typeface="+mn-lt"/>
          <a:ea typeface="+mn-ea"/>
          <a:cs typeface="+mn-cs"/>
        </a:defRPr>
      </a:lvl5pPr>
      <a:lvl6pPr marL="179617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6pPr>
      <a:lvl7pPr marL="2122750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7pPr>
      <a:lvl8pPr marL="2449328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8pPr>
      <a:lvl9pPr marL="277590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1pPr>
      <a:lvl2pPr marL="326577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2pPr>
      <a:lvl3pPr marL="65315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3pPr>
      <a:lvl4pPr marL="97973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4pPr>
      <a:lvl5pPr marL="1306308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5pPr>
      <a:lvl6pPr marL="163288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6pPr>
      <a:lvl7pPr marL="1959461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7pPr>
      <a:lvl8pPr marL="2286039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8pPr>
      <a:lvl9pPr marL="2612616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A1845D3B-A7CA-4751-B979-90553EDEB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>
            <a:extLst>
              <a:ext uri="{FF2B5EF4-FFF2-40B4-BE49-F238E27FC236}">
                <a16:creationId xmlns:a16="http://schemas.microsoft.com/office/drawing/2014/main" id="{46A43512-71B9-49DF-A1D4-8CE3742E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83A523-550D-4EF7-B5BF-4E5BA6655B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91444" y="4459368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8A98FF-2C58-4968-A1DC-0EBD6961C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3419" y="4459368"/>
            <a:ext cx="1979492" cy="273844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5E93C2C-842E-4579-ABBB-7ED2CC0BA1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72808" y="4459368"/>
            <a:ext cx="48169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fld id="{98C0CDE5-970C-4CC4-BF43-0DA127E73E82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745509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  <p:sldLayoutId id="2147483889" r:id="rId12"/>
    <p:sldLayoutId id="2147483890" r:id="rId13"/>
    <p:sldLayoutId id="2147483891" r:id="rId14"/>
    <p:sldLayoutId id="2147483892" r:id="rId15"/>
    <p:sldLayoutId id="2147483893" r:id="rId16"/>
    <p:sldLayoutId id="2147483894" r:id="rId17"/>
    <p:sldLayoutId id="2147483895" r:id="rId18"/>
    <p:sldLayoutId id="2147483896" r:id="rId19"/>
    <p:sldLayoutId id="2147483897" r:id="rId20"/>
    <p:sldLayoutId id="2147483898" r:id="rId21"/>
    <p:sldLayoutId id="2147483899" r:id="rId22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accent4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accent4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accent4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572">
          <p15:clr>
            <a:srgbClr val="F26B43"/>
          </p15:clr>
        </p15:guide>
        <p15:guide id="2" pos="3840">
          <p15:clr>
            <a:srgbClr val="F26B43"/>
          </p15:clr>
        </p15:guide>
        <p15:guide id="3" pos="574">
          <p15:clr>
            <a:srgbClr val="F26B43"/>
          </p15:clr>
        </p15:guide>
        <p15:guide id="4" pos="7106">
          <p15:clr>
            <a:srgbClr val="F26B43"/>
          </p15:clr>
        </p15:guide>
        <p15:guide id="5" orient="horz" pos="3748">
          <p15:clr>
            <a:srgbClr val="F26B43"/>
          </p15:clr>
        </p15:guide>
        <p15:guide id="6" pos="3250">
          <p15:clr>
            <a:srgbClr val="F26B43"/>
          </p15:clr>
        </p15:guide>
        <p15:guide id="7" pos="4430">
          <p15:clr>
            <a:srgbClr val="F26B43"/>
          </p15:clr>
        </p15:guide>
        <p15:guide id="8" orient="horz" pos="2160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11/17/2020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defTabSz="636459" rtl="0" eaLnBrk="1" latinLnBrk="0" hangingPunct="1">
        <a:lnSpc>
          <a:spcPct val="90000"/>
        </a:lnSpc>
        <a:spcBef>
          <a:spcPct val="0"/>
        </a:spcBef>
        <a:buNone/>
        <a:defRPr sz="3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15" indent="-159115" algn="l" defTabSz="636459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7734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79557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0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43203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75026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206849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38672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70495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1pPr>
      <a:lvl2pPr marL="31822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63645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3pPr>
      <a:lvl4pPr marL="95468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27291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59114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190937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22760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54583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3" y="849895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6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8652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6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9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4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1"/>
            <a:ext cx="9143999" cy="123660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7315" y="190296"/>
            <a:ext cx="4124783" cy="808327"/>
          </a:xfrm>
          <a:prstGeom prst="rect">
            <a:avLst/>
          </a:prstGeom>
        </p:spPr>
        <p:txBody>
          <a:bodyPr vert="horz" wrap="square" lIns="0" tIns="16539" rIns="0" bIns="0" rtlCol="0" anchor="ctr">
            <a:spAutoFit/>
          </a:bodyPr>
          <a:lstStyle/>
          <a:p>
            <a:pPr marL="14382" algn="l">
              <a:lnSpc>
                <a:spcPct val="100000"/>
              </a:lnSpc>
              <a:spcBef>
                <a:spcPts val="129"/>
              </a:spcBef>
            </a:pPr>
            <a:r>
              <a:rPr lang="en-US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lang="en-US" sz="514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290456" y="1524312"/>
            <a:ext cx="7995294" cy="631529"/>
          </a:xfrm>
          <a:prstGeom prst="rect">
            <a:avLst/>
          </a:prstGeom>
        </p:spPr>
        <p:txBody>
          <a:bodyPr vert="horz" wrap="square" lIns="0" tIns="15821" rIns="0" bIns="0" rtlCol="0">
            <a:spAutoFit/>
          </a:bodyPr>
          <a:lstStyle/>
          <a:p>
            <a:pPr marL="20853" algn="ctr" defTabSz="653107">
              <a:spcBef>
                <a:spcPts val="125"/>
              </a:spcBef>
            </a:pPr>
            <a:r>
              <a:rPr lang="en-US" sz="4000" b="1" dirty="0" smtClean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ru-RU" sz="40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Arial"/>
                <a:cs typeface="Arial"/>
              </a:rPr>
              <a:t>KO‘MAKCHI</a:t>
            </a:r>
            <a:endParaRPr lang="en-US" sz="2400" b="1" i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7393153" y="135163"/>
            <a:ext cx="1424276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7393152" y="135163"/>
            <a:ext cx="1424277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7587899" y="422872"/>
            <a:ext cx="1072775" cy="449041"/>
          </a:xfrm>
          <a:prstGeom prst="rect">
            <a:avLst/>
          </a:prstGeom>
        </p:spPr>
        <p:txBody>
          <a:bodyPr vert="horz" wrap="square" lIns="0" tIns="17978" rIns="0" bIns="0" rtlCol="0">
            <a:spAutoFit/>
          </a:bodyPr>
          <a:lstStyle/>
          <a:p>
            <a:pPr defTabSz="653107">
              <a:spcBef>
                <a:spcPts val="142"/>
              </a:spcBef>
            </a:pPr>
            <a:r>
              <a:rPr lang="ru-RU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ru-RU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0778" y="2477482"/>
            <a:ext cx="2467364" cy="217220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3" name="Прямоугольник 2"/>
          <p:cNvSpPr/>
          <p:nvPr/>
        </p:nvSpPr>
        <p:spPr>
          <a:xfrm>
            <a:off x="290456" y="1506071"/>
            <a:ext cx="559398" cy="1398494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90456" y="3132269"/>
            <a:ext cx="559398" cy="139849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6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3999" cy="656822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156-mashq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7389" y="650330"/>
            <a:ext cx="87983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0" indent="-45720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Avval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o‘yla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keyin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so‘yla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48590" y="2117295"/>
            <a:ext cx="3077955" cy="741815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 rot="19240799">
            <a:off x="1883309" y="1299427"/>
            <a:ext cx="360608" cy="829023"/>
          </a:xfrm>
          <a:prstGeom prst="downArrow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 rot="2288147">
            <a:off x="3974952" y="1324142"/>
            <a:ext cx="386366" cy="815889"/>
          </a:xfrm>
          <a:prstGeom prst="downArrow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165138" y="2085940"/>
            <a:ext cx="3025825" cy="77317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ravish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66670" y="3143586"/>
            <a:ext cx="8010659" cy="886496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Darsdan</a:t>
            </a:r>
            <a:r>
              <a:rPr lang="en-US" sz="4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4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uyga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ketamiz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600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156-mashq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8419" y="1706027"/>
            <a:ext cx="878716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Siz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bilan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hamsuhbat</a:t>
            </a:r>
            <a:r>
              <a:rPr kumimoji="0" lang="en-US" sz="4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bo‘lmasdan</a:t>
            </a:r>
            <a:r>
              <a:rPr kumimoji="0" lang="en-US" sz="4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avval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boshqacha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xayolda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edim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Выгнутая вверх стрелка 4"/>
          <p:cNvSpPr/>
          <p:nvPr/>
        </p:nvSpPr>
        <p:spPr>
          <a:xfrm>
            <a:off x="1107582" y="1124324"/>
            <a:ext cx="1661375" cy="711394"/>
          </a:xfrm>
          <a:prstGeom prst="curvedDownArrow">
            <a:avLst/>
          </a:prstGeom>
          <a:solidFill>
            <a:srgbClr val="FF33CC"/>
          </a:solidFill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Выноска со стрелкой вниз 5"/>
          <p:cNvSpPr/>
          <p:nvPr/>
        </p:nvSpPr>
        <p:spPr>
          <a:xfrm>
            <a:off x="4984124" y="996539"/>
            <a:ext cx="2820473" cy="966965"/>
          </a:xfrm>
          <a:prstGeom prst="downArrowCallou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знак завершения 6"/>
          <p:cNvSpPr/>
          <p:nvPr/>
        </p:nvSpPr>
        <p:spPr>
          <a:xfrm>
            <a:off x="823304" y="3239048"/>
            <a:ext cx="7470689" cy="1487497"/>
          </a:xfrm>
          <a:prstGeom prst="flowChartTerminator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sof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ko‘makchi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vazifadosh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ko‘makchi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341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157-mashq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2845" y="994676"/>
            <a:ext cx="87983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Usmon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Nosir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ham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mashhur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siymolar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kabi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juda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yoshligidan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ko‘p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ijobiy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xislatlarga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ega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bo‘lgan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Овал 5"/>
          <p:cNvSpPr/>
          <p:nvPr/>
        </p:nvSpPr>
        <p:spPr>
          <a:xfrm>
            <a:off x="4481849" y="2860519"/>
            <a:ext cx="4070067" cy="1625896"/>
          </a:xfrm>
          <a:prstGeom prst="ellipse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o‘xshatish</a:t>
            </a:r>
            <a:r>
              <a:rPr lang="en-U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ma’nosi</a:t>
            </a:r>
            <a:endParaRPr lang="ru-RU" sz="40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56821" y="3071151"/>
            <a:ext cx="3400024" cy="1415264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sof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ko‘makchi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514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157-mashq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2845" y="994676"/>
            <a:ext cx="87983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Usmon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she’rlarida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jimjimadorlik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ko‘rinmas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fikr-tuyg‘u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sodda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til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orqali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harorat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bilan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bayon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qilinar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Овал 5"/>
          <p:cNvSpPr/>
          <p:nvPr/>
        </p:nvSpPr>
        <p:spPr>
          <a:xfrm>
            <a:off x="4481849" y="2860519"/>
            <a:ext cx="4070067" cy="1625896"/>
          </a:xfrm>
          <a:prstGeom prst="ellipse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vosita</a:t>
            </a:r>
            <a:r>
              <a:rPr lang="en-U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ma’nosi</a:t>
            </a:r>
            <a:endParaRPr lang="ru-RU" sz="40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56821" y="3071151"/>
            <a:ext cx="3400024" cy="1415264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sof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ko‘makchi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08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6203" y="0"/>
            <a:ext cx="9150203" cy="81136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1427973"/>
            <a:r>
              <a:rPr lang="en-US" sz="3957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957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957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957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957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4114" y="1044555"/>
            <a:ext cx="8377775" cy="633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427973"/>
            <a:r>
              <a:rPr lang="en-US" sz="351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594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15767"/>
            <a:ext cx="2375774" cy="212083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Прямоугольник 5"/>
          <p:cNvSpPr/>
          <p:nvPr/>
        </p:nvSpPr>
        <p:spPr>
          <a:xfrm>
            <a:off x="2556466" y="1044555"/>
            <a:ext cx="6332318" cy="3558389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159-mashq. “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faslida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ko‘makchilardan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foydalanib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hikoya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Foydalanilgan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ko‘makchilarning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ma’no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vazifalarini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ayting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95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272FDB3A-73C4-40B2-A879-9857A507FD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315873"/>
              </p:ext>
            </p:extLst>
          </p:nvPr>
        </p:nvGraphicFramePr>
        <p:xfrm>
          <a:off x="1131016" y="1028567"/>
          <a:ext cx="7083552" cy="44959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Стрелка: пятиугольник 3">
            <a:extLst>
              <a:ext uri="{FF2B5EF4-FFF2-40B4-BE49-F238E27FC236}">
                <a16:creationId xmlns:a16="http://schemas.microsoft.com/office/drawing/2014/main" id="{7E8D6894-609B-4B7C-A9FF-E0114C38057F}"/>
              </a:ext>
            </a:extLst>
          </p:cNvPr>
          <p:cNvSpPr/>
          <p:nvPr/>
        </p:nvSpPr>
        <p:spPr>
          <a:xfrm>
            <a:off x="0" y="1"/>
            <a:ext cx="9144000" cy="694944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685800"/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Yordamchi</a:t>
            </a:r>
            <a:r>
              <a:rPr lang="en-US" sz="4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57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82296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Капля 5">
            <a:extLst>
              <a:ext uri="{FF2B5EF4-FFF2-40B4-BE49-F238E27FC236}">
                <a16:creationId xmlns:a16="http://schemas.microsoft.com/office/drawing/2014/main" id="{C7DB31DF-A216-45BD-8537-2751345B00AD}"/>
              </a:ext>
            </a:extLst>
          </p:cNvPr>
          <p:cNvSpPr/>
          <p:nvPr/>
        </p:nvSpPr>
        <p:spPr>
          <a:xfrm>
            <a:off x="178420" y="1841680"/>
            <a:ext cx="3296300" cy="2852984"/>
          </a:xfrm>
          <a:prstGeom prst="teardrop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Yordamchi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so‘z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turkumlari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id="{B3C2EE09-F3A7-42C1-A86C-6A2D1EB2F9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15666623"/>
              </p:ext>
            </p:extLst>
          </p:nvPr>
        </p:nvGraphicFramePr>
        <p:xfrm>
          <a:off x="2759764" y="822961"/>
          <a:ext cx="6127757" cy="44573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20912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258450" cy="67406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2284" y="69989"/>
            <a:ext cx="8905939" cy="629952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000" dirty="0" smtClean="0"/>
              <a:t>KO‘MAKCHI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33439" y="788016"/>
            <a:ext cx="2076044" cy="790548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75334" y="1775555"/>
            <a:ext cx="2256964" cy="760271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031927" y="740214"/>
            <a:ext cx="2735756" cy="1035341"/>
          </a:xfrm>
          <a:prstGeom prst="rect">
            <a:avLst/>
          </a:prstGeom>
          <a:solidFill>
            <a:srgbClr val="CC33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sifatdosh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2855113" y="779908"/>
            <a:ext cx="2953999" cy="1755918"/>
          </a:xfrm>
          <a:prstGeom prst="ellipse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/>
            <a:r>
              <a:rPr lang="en-US" sz="3517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z="3517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17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endParaRPr lang="ru-RU" sz="351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 rot="1675608">
            <a:off x="6457260" y="1796794"/>
            <a:ext cx="516599" cy="993277"/>
          </a:xfrm>
          <a:prstGeom prst="downArrow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21776" y="2572006"/>
            <a:ext cx="89250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hokim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so‘zga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bog‘lash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xizmat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qiluvchi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singari</a:t>
            </a:r>
            <a:r>
              <a:rPr lang="en-US" sz="3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3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sayin</a:t>
            </a:r>
            <a:r>
              <a:rPr lang="en-US" sz="3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ko‘makchi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485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0E910AFD-EF72-4D3F-A3BB-12EFA746CF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5641862"/>
              </p:ext>
            </p:extLst>
          </p:nvPr>
        </p:nvGraphicFramePr>
        <p:xfrm>
          <a:off x="0" y="0"/>
          <a:ext cx="9144000" cy="5143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46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59"/>
            <a:ext cx="9144000" cy="646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35764"/>
            <a:ext cx="8941920" cy="510561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3224" dirty="0" smtClean="0"/>
              <a:t>SOF KO‘MAKCHILAR</a:t>
            </a:r>
            <a:endParaRPr sz="3224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12527" y="868790"/>
            <a:ext cx="3779166" cy="131748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 defTabSz="1427973">
              <a:defRPr/>
            </a:pP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-la, -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chun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033521" y="2394284"/>
            <a:ext cx="5306097" cy="883134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qadar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uzra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892632" y="827752"/>
            <a:ext cx="3453529" cy="1268527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sari,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sayin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singari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70584" y="3451374"/>
            <a:ext cx="8051443" cy="868235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tufayli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74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59"/>
            <a:ext cx="9144000" cy="646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35764"/>
            <a:ext cx="8941920" cy="510561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3224" dirty="0" smtClean="0"/>
              <a:t>ESDA SAQLANG!</a:t>
            </a:r>
            <a:endParaRPr sz="3224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01040" y="961823"/>
            <a:ext cx="8941920" cy="1329104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Fursat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g‘animatdir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shoh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satrlar</a:t>
            </a:r>
            <a:r>
              <a:rPr lang="en-US" sz="3957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-la</a:t>
            </a:r>
          </a:p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Bezamoq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chog‘idir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umr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daftarin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54951" y="2879204"/>
            <a:ext cx="8518593" cy="1216278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en-US" sz="3957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957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chun</a:t>
            </a:r>
            <a:r>
              <a:rPr lang="en-US" sz="3957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narsaga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tayyorman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36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82296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VAZIFADOSH KO‘MAKCHILAR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233145"/>
              </p:ext>
            </p:extLst>
          </p:nvPr>
        </p:nvGraphicFramePr>
        <p:xfrm>
          <a:off x="96818" y="898263"/>
          <a:ext cx="8961121" cy="377952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5577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033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47701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ot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ost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ust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, yon,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tomon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qoshida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boshida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7701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sifat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orqa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ro‘para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muvofiq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yarasha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boshqa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qarshi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7701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ravish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oldin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avval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keyin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so‘ng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ichida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burun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7701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ravishdosh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bo‘ylab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qarab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ko‘ra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deya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, deb,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o‘xshab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34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59"/>
            <a:ext cx="9144000" cy="646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35764"/>
            <a:ext cx="8941920" cy="691508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400" dirty="0" smtClean="0"/>
              <a:t>TAHLIL</a:t>
            </a:r>
            <a:endParaRPr sz="44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12527" y="868790"/>
            <a:ext cx="3779166" cy="131748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ustida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vijdoni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oldida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530840" y="2377259"/>
            <a:ext cx="6530930" cy="883134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boshida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uyga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qarab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892632" y="827752"/>
            <a:ext cx="3671819" cy="1268527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bo‘ylab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70584" y="3451374"/>
            <a:ext cx="8051443" cy="868235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loyiha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ustida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ishladik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08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Тема Office">
  <a:themeElements>
    <a:clrScheme name="Custom 22">
      <a:dk1>
        <a:srgbClr val="9D0F00"/>
      </a:dk1>
      <a:lt1>
        <a:sysClr val="window" lastClr="FFFFFF"/>
      </a:lt1>
      <a:dk2>
        <a:srgbClr val="D30F00"/>
      </a:dk2>
      <a:lt2>
        <a:srgbClr val="C07400"/>
      </a:lt2>
      <a:accent1>
        <a:srgbClr val="005CC9"/>
      </a:accent1>
      <a:accent2>
        <a:srgbClr val="008EDC"/>
      </a:accent2>
      <a:accent3>
        <a:srgbClr val="3DA800"/>
      </a:accent3>
      <a:accent4>
        <a:srgbClr val="4D4D4D"/>
      </a:accent4>
      <a:accent5>
        <a:srgbClr val="FFAA00"/>
      </a:accent5>
      <a:accent6>
        <a:srgbClr val="1F7100"/>
      </a:accent6>
      <a:hlink>
        <a:srgbClr val="D30F00"/>
      </a:hlink>
      <a:folHlink>
        <a:srgbClr val="D30F00"/>
      </a:folHlink>
    </a:clrScheme>
    <a:fontScheme name="Custom 22">
      <a:majorFont>
        <a:latin typeface="Comic Sans MS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>
          <a:gsLst>
            <a:gs pos="0">
              <a:schemeClr val="tx1"/>
            </a:gs>
            <a:gs pos="100000">
              <a:schemeClr val="tx2"/>
            </a:gs>
          </a:gsLst>
          <a:lin ang="360000" scaled="0"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0478490_TF66931380" id="{DC75C98B-783C-4255-87B5-0120853E11B3}" vid="{F1DCB6F4-F218-4B29-83D3-19569F209179}"/>
    </a:ext>
  </a:extLst>
</a:theme>
</file>

<file path=ppt/theme/theme5.xml><?xml version="1.0" encoding="utf-8"?>
<a:theme xmlns:a="http://schemas.openxmlformats.org/drawingml/2006/main" name="3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6407</TotalTime>
  <Words>315</Words>
  <Application>Microsoft Office PowerPoint</Application>
  <PresentationFormat>Экран (16:9)</PresentationFormat>
  <Paragraphs>79</Paragraphs>
  <Slides>14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14</vt:i4>
      </vt:variant>
    </vt:vector>
  </HeadingPairs>
  <TitlesOfParts>
    <vt:vector size="28" baseType="lpstr">
      <vt:lpstr>Arial</vt:lpstr>
      <vt:lpstr>Calibri</vt:lpstr>
      <vt:lpstr>Calibri Light</vt:lpstr>
      <vt:lpstr>Comic Sans MS</vt:lpstr>
      <vt:lpstr>Franklin Gothic Book</vt:lpstr>
      <vt:lpstr>Open Sans</vt:lpstr>
      <vt:lpstr>Open Sans Light</vt:lpstr>
      <vt:lpstr>Times New Roman</vt:lpstr>
      <vt:lpstr>1_Office Theme</vt:lpstr>
      <vt:lpstr>1_Тема Office</vt:lpstr>
      <vt:lpstr>2_Office Theme</vt:lpstr>
      <vt:lpstr>Тема Office</vt:lpstr>
      <vt:lpstr>3_Тема Office</vt:lpstr>
      <vt:lpstr>Office Theme</vt:lpstr>
      <vt:lpstr>ONA TILI</vt:lpstr>
      <vt:lpstr>Презентация PowerPoint</vt:lpstr>
      <vt:lpstr>Bilib oling!</vt:lpstr>
      <vt:lpstr>KO‘MAKCHI</vt:lpstr>
      <vt:lpstr>Презентация PowerPoint</vt:lpstr>
      <vt:lpstr>SOF KO‘MAKCHILAR</vt:lpstr>
      <vt:lpstr>ESDA SAQLANG!</vt:lpstr>
      <vt:lpstr>VAZIFADOSH KO‘MAKCHILAR</vt:lpstr>
      <vt:lpstr>TAHLIL</vt:lpstr>
      <vt:lpstr>156-mashq</vt:lpstr>
      <vt:lpstr>156-mashq </vt:lpstr>
      <vt:lpstr>157-mashq</vt:lpstr>
      <vt:lpstr>157-mashq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Tasviriy ifoda</dc:title>
  <dc:creator>Пользователь Windows</dc:creator>
  <cp:lastModifiedBy>Пользователь</cp:lastModifiedBy>
  <cp:revision>589</cp:revision>
  <cp:lastPrinted>2020-08-26T14:48:01Z</cp:lastPrinted>
  <dcterms:created xsi:type="dcterms:W3CDTF">2020-04-11T16:25:36Z</dcterms:created>
  <dcterms:modified xsi:type="dcterms:W3CDTF">2020-11-17T05:25:06Z</dcterms:modified>
</cp:coreProperties>
</file>