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4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5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77" r:id="rId4"/>
    <p:sldMasterId id="2147483900" r:id="rId5"/>
    <p:sldMasterId id="2147483913" r:id="rId6"/>
  </p:sldMasterIdLst>
  <p:notesMasterIdLst>
    <p:notesMasterId r:id="rId21"/>
  </p:notesMasterIdLst>
  <p:handoutMasterIdLst>
    <p:handoutMasterId r:id="rId22"/>
  </p:handoutMasterIdLst>
  <p:sldIdLst>
    <p:sldId id="390" r:id="rId7"/>
    <p:sldId id="425" r:id="rId8"/>
    <p:sldId id="428" r:id="rId9"/>
    <p:sldId id="441" r:id="rId10"/>
    <p:sldId id="438" r:id="rId11"/>
    <p:sldId id="442" r:id="rId12"/>
    <p:sldId id="445" r:id="rId13"/>
    <p:sldId id="444" r:id="rId14"/>
    <p:sldId id="443" r:id="rId15"/>
    <p:sldId id="431" r:id="rId16"/>
    <p:sldId id="426" r:id="rId17"/>
    <p:sldId id="432" r:id="rId18"/>
    <p:sldId id="446" r:id="rId19"/>
    <p:sldId id="440" r:id="rId20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CC3399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>
        <p:scale>
          <a:sx n="76" d="100"/>
          <a:sy n="76" d="100"/>
        </p:scale>
        <p:origin x="9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46F6D-D7DA-43E7-A33F-E7E592A2E5AE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4190E1-B7D5-4DE4-99D7-DCF3433F1998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EC02B-E788-44F9-947B-682D8BC4D686}" type="parTrans" cxnId="{FB4F0FED-8491-4165-9F1E-949F0E4708C3}">
      <dgm:prSet/>
      <dgm:spPr/>
      <dgm:t>
        <a:bodyPr/>
        <a:lstStyle/>
        <a:p>
          <a:endParaRPr lang="ru-RU" b="1"/>
        </a:p>
      </dgm:t>
    </dgm:pt>
    <dgm:pt modelId="{878F7B82-1716-4960-964D-D43BF66085A5}" type="sibTrans" cxnId="{FB4F0FED-8491-4165-9F1E-949F0E4708C3}">
      <dgm:prSet/>
      <dgm:spPr/>
      <dgm:t>
        <a:bodyPr/>
        <a:lstStyle/>
        <a:p>
          <a:endParaRPr lang="ru-RU" b="1"/>
        </a:p>
      </dgm:t>
    </dgm:pt>
    <dgm:pt modelId="{0E85A241-7269-4FC2-A2F0-9EBAE5DC88A7}">
      <dgm:prSet phldrT="[Текст]" custT="1"/>
      <dgm:spPr/>
      <dgm:t>
        <a:bodyPr/>
        <a:lstStyle/>
        <a:p>
          <a:r>
            <a: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18E831-6C59-42D2-BF49-DF033BAE8D97}" type="parTrans" cxnId="{9E6EFE6A-B2F7-4A86-BAA6-2B344560BFC7}">
      <dgm:prSet/>
      <dgm:spPr/>
      <dgm:t>
        <a:bodyPr/>
        <a:lstStyle/>
        <a:p>
          <a:endParaRPr lang="ru-RU" b="1"/>
        </a:p>
      </dgm:t>
    </dgm:pt>
    <dgm:pt modelId="{8BC59370-BCE4-448A-9208-C21711E38168}" type="sibTrans" cxnId="{9E6EFE6A-B2F7-4A86-BAA6-2B344560BFC7}">
      <dgm:prSet/>
      <dgm:spPr/>
      <dgm:t>
        <a:bodyPr/>
        <a:lstStyle/>
        <a:p>
          <a:endParaRPr lang="ru-RU" b="1"/>
        </a:p>
      </dgm:t>
    </dgm:pt>
    <dgm:pt modelId="{46B5815D-181E-41D2-BB58-1A41A3504DF9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04E8B-01FB-48A9-A85A-08CE7AEF6D56}" type="sibTrans" cxnId="{46EAC0C9-EEF2-4FA3-AF5F-E23D9674B800}">
      <dgm:prSet/>
      <dgm:spPr/>
      <dgm:t>
        <a:bodyPr/>
        <a:lstStyle/>
        <a:p>
          <a:endParaRPr lang="ru-RU" b="1"/>
        </a:p>
      </dgm:t>
    </dgm:pt>
    <dgm:pt modelId="{15D96CB8-E98F-472C-8F17-D81F1D8FAC3F}" type="parTrans" cxnId="{46EAC0C9-EEF2-4FA3-AF5F-E23D9674B800}">
      <dgm:prSet/>
      <dgm:spPr/>
      <dgm:t>
        <a:bodyPr/>
        <a:lstStyle/>
        <a:p>
          <a:endParaRPr lang="ru-RU" b="1"/>
        </a:p>
      </dgm:t>
    </dgm:pt>
    <dgm:pt modelId="{55EB8A80-407F-4F19-92B7-846D9074FB2D}" type="pres">
      <dgm:prSet presAssocID="{AFD46F6D-D7DA-43E7-A33F-E7E592A2E5A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B0DD26-507F-4B18-9CE1-59DE0F5D06D8}" type="pres">
      <dgm:prSet presAssocID="{46B5815D-181E-41D2-BB58-1A41A3504DF9}" presName="Accent1" presStyleCnt="0"/>
      <dgm:spPr/>
    </dgm:pt>
    <dgm:pt modelId="{3323C5CB-88B9-4CB5-8C77-13A99C30A3D5}" type="pres">
      <dgm:prSet presAssocID="{46B5815D-181E-41D2-BB58-1A41A3504DF9}" presName="Accent" presStyleLbl="node1" presStyleIdx="0" presStyleCnt="3" custScaleX="183433" custScaleY="162019" custLinFactNeighborX="22015" custLinFactNeighborY="-3476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BC422A3D-D7F9-445A-ACDB-96DEFBF01D7D}" type="pres">
      <dgm:prSet presAssocID="{46B5815D-181E-41D2-BB58-1A41A3504DF9}" presName="Parent1" presStyleLbl="revTx" presStyleIdx="0" presStyleCnt="3" custScaleX="255365" custLinFactNeighborX="40555" custLinFactNeighborY="-709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55228-9073-4A3F-8014-D45D8770D5D8}" type="pres">
      <dgm:prSet presAssocID="{084190E1-B7D5-4DE4-99D7-DCF3433F1998}" presName="Accent2" presStyleCnt="0"/>
      <dgm:spPr/>
    </dgm:pt>
    <dgm:pt modelId="{AE651953-4FA7-4131-9AAF-7ECD56C568D0}" type="pres">
      <dgm:prSet presAssocID="{084190E1-B7D5-4DE4-99D7-DCF3433F1998}" presName="Accent" presStyleLbl="node1" presStyleIdx="1" presStyleCnt="3" custLinFactX="-12373" custLinFactNeighborX="-100000" custLinFactNeighborY="-80197"/>
      <dgm:spPr/>
    </dgm:pt>
    <dgm:pt modelId="{8A72BA12-823B-4AA1-A7A3-4DD5BCC04154}" type="pres">
      <dgm:prSet presAssocID="{084190E1-B7D5-4DE4-99D7-DCF3433F1998}" presName="Parent2" presStyleLbl="revTx" presStyleIdx="1" presStyleCnt="3" custScaleX="219062" custLinFactX="-78619" custLinFactNeighborX="-100000" custLinFactNeighborY="-66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65ABF-B2B6-40BB-A0CE-9AC413BE551D}" type="pres">
      <dgm:prSet presAssocID="{0E85A241-7269-4FC2-A2F0-9EBAE5DC88A7}" presName="Accent3" presStyleCnt="0"/>
      <dgm:spPr/>
    </dgm:pt>
    <dgm:pt modelId="{74E78C60-494F-405F-A467-CD67442F9EF8}" type="pres">
      <dgm:prSet presAssocID="{0E85A241-7269-4FC2-A2F0-9EBAE5DC88A7}" presName="Accent" presStyleLbl="node1" presStyleIdx="2" presStyleCnt="3" custScaleX="211571" custScaleY="119114" custLinFactNeighborX="38330" custLinFactNeighborY="-54926"/>
      <dgm:spPr/>
    </dgm:pt>
    <dgm:pt modelId="{AC683B56-019F-4732-A27B-F0B7026B5C0F}" type="pres">
      <dgm:prSet presAssocID="{0E85A241-7269-4FC2-A2F0-9EBAE5DC88A7}" presName="Parent3" presStyleLbl="revTx" presStyleIdx="2" presStyleCnt="3" custScaleX="283281" custLinFactY="-23725" custLinFactNeighborX="48667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630BC-0E5A-4277-ABC2-E4C37F92D22F}" type="presOf" srcId="{0E85A241-7269-4FC2-A2F0-9EBAE5DC88A7}" destId="{AC683B56-019F-4732-A27B-F0B7026B5C0F}" srcOrd="0" destOrd="0" presId="urn:microsoft.com/office/officeart/2009/layout/CircleArrowProcess"/>
    <dgm:cxn modelId="{F0D8EFAD-7156-4129-8763-C49C055AC3FE}" type="presOf" srcId="{46B5815D-181E-41D2-BB58-1A41A3504DF9}" destId="{BC422A3D-D7F9-445A-ACDB-96DEFBF01D7D}" srcOrd="0" destOrd="0" presId="urn:microsoft.com/office/officeart/2009/layout/CircleArrowProcess"/>
    <dgm:cxn modelId="{69D5F9F7-FC67-4D85-B6CB-1A7881223179}" type="presOf" srcId="{AFD46F6D-D7DA-43E7-A33F-E7E592A2E5AE}" destId="{55EB8A80-407F-4F19-92B7-846D9074FB2D}" srcOrd="0" destOrd="0" presId="urn:microsoft.com/office/officeart/2009/layout/CircleArrowProcess"/>
    <dgm:cxn modelId="{FB4F0FED-8491-4165-9F1E-949F0E4708C3}" srcId="{AFD46F6D-D7DA-43E7-A33F-E7E592A2E5AE}" destId="{084190E1-B7D5-4DE4-99D7-DCF3433F1998}" srcOrd="1" destOrd="0" parTransId="{AC3EC02B-E788-44F9-947B-682D8BC4D686}" sibTransId="{878F7B82-1716-4960-964D-D43BF66085A5}"/>
    <dgm:cxn modelId="{9E6EFE6A-B2F7-4A86-BAA6-2B344560BFC7}" srcId="{AFD46F6D-D7DA-43E7-A33F-E7E592A2E5AE}" destId="{0E85A241-7269-4FC2-A2F0-9EBAE5DC88A7}" srcOrd="2" destOrd="0" parTransId="{7A18E831-6C59-42D2-BF49-DF033BAE8D97}" sibTransId="{8BC59370-BCE4-448A-9208-C21711E38168}"/>
    <dgm:cxn modelId="{46EAC0C9-EEF2-4FA3-AF5F-E23D9674B800}" srcId="{AFD46F6D-D7DA-43E7-A33F-E7E592A2E5AE}" destId="{46B5815D-181E-41D2-BB58-1A41A3504DF9}" srcOrd="0" destOrd="0" parTransId="{15D96CB8-E98F-472C-8F17-D81F1D8FAC3F}" sibTransId="{1E604E8B-01FB-48A9-A85A-08CE7AEF6D56}"/>
    <dgm:cxn modelId="{29FE6B74-172F-44BC-8CD1-C4F492516CCB}" type="presOf" srcId="{084190E1-B7D5-4DE4-99D7-DCF3433F1998}" destId="{8A72BA12-823B-4AA1-A7A3-4DD5BCC04154}" srcOrd="0" destOrd="0" presId="urn:microsoft.com/office/officeart/2009/layout/CircleArrowProcess"/>
    <dgm:cxn modelId="{EBAE97EC-F9C5-484A-BC87-F4886DB2ACE8}" type="presParOf" srcId="{55EB8A80-407F-4F19-92B7-846D9074FB2D}" destId="{75B0DD26-507F-4B18-9CE1-59DE0F5D06D8}" srcOrd="0" destOrd="0" presId="urn:microsoft.com/office/officeart/2009/layout/CircleArrowProcess"/>
    <dgm:cxn modelId="{2908941F-7AC4-48AD-B876-467E57ADE4B7}" type="presParOf" srcId="{75B0DD26-507F-4B18-9CE1-59DE0F5D06D8}" destId="{3323C5CB-88B9-4CB5-8C77-13A99C30A3D5}" srcOrd="0" destOrd="0" presId="urn:microsoft.com/office/officeart/2009/layout/CircleArrowProcess"/>
    <dgm:cxn modelId="{6F26F3D3-A7C3-4867-A049-0F0238D4EE82}" type="presParOf" srcId="{55EB8A80-407F-4F19-92B7-846D9074FB2D}" destId="{BC422A3D-D7F9-445A-ACDB-96DEFBF01D7D}" srcOrd="1" destOrd="0" presId="urn:microsoft.com/office/officeart/2009/layout/CircleArrowProcess"/>
    <dgm:cxn modelId="{1094A964-7AB5-42A4-9412-CE76CA38B3C9}" type="presParOf" srcId="{55EB8A80-407F-4F19-92B7-846D9074FB2D}" destId="{F1E55228-9073-4A3F-8014-D45D8770D5D8}" srcOrd="2" destOrd="0" presId="urn:microsoft.com/office/officeart/2009/layout/CircleArrowProcess"/>
    <dgm:cxn modelId="{B68053BE-FAD1-4E6B-9868-D790B1766CDB}" type="presParOf" srcId="{F1E55228-9073-4A3F-8014-D45D8770D5D8}" destId="{AE651953-4FA7-4131-9AAF-7ECD56C568D0}" srcOrd="0" destOrd="0" presId="urn:microsoft.com/office/officeart/2009/layout/CircleArrowProcess"/>
    <dgm:cxn modelId="{5AF71D55-84FB-4A13-9F53-F1853ACBB141}" type="presParOf" srcId="{55EB8A80-407F-4F19-92B7-846D9074FB2D}" destId="{8A72BA12-823B-4AA1-A7A3-4DD5BCC04154}" srcOrd="3" destOrd="0" presId="urn:microsoft.com/office/officeart/2009/layout/CircleArrowProcess"/>
    <dgm:cxn modelId="{E60AFAC4-1F43-4753-AA86-709BF769EE58}" type="presParOf" srcId="{55EB8A80-407F-4F19-92B7-846D9074FB2D}" destId="{BF465ABF-B2B6-40BB-A0CE-9AC413BE551D}" srcOrd="4" destOrd="0" presId="urn:microsoft.com/office/officeart/2009/layout/CircleArrowProcess"/>
    <dgm:cxn modelId="{AE2B4A85-58CE-49D4-AC12-D341302868D6}" type="presParOf" srcId="{BF465ABF-B2B6-40BB-A0CE-9AC413BE551D}" destId="{74E78C60-494F-405F-A467-CD67442F9EF8}" srcOrd="0" destOrd="0" presId="urn:microsoft.com/office/officeart/2009/layout/CircleArrowProcess"/>
    <dgm:cxn modelId="{8CA44DDB-54C8-41CC-B8CD-C6E34DEAC1E3}" type="presParOf" srcId="{55EB8A80-407F-4F19-92B7-846D9074FB2D}" destId="{AC683B56-019F-4732-A27B-F0B7026B5C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37ED29-FDCC-4503-AB45-841C441A0D35}" type="doc">
      <dgm:prSet loTypeId="urn:microsoft.com/office/officeart/2008/layout/VerticalCurvedList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8D7B10F-3B62-43F7-B2A4-EC885B20C9C7}">
      <dgm:prSet phldrT="[Текст]" custT="1"/>
      <dgm:spPr/>
      <dgm:t>
        <a:bodyPr/>
        <a:lstStyle/>
        <a:p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Atash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ma’nosiga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DF6E6-2E65-4FCA-BEB7-CE660AE00467}" type="parTrans" cxnId="{614583F7-2262-4615-8C97-E743456A09F5}">
      <dgm:prSet/>
      <dgm:spPr/>
      <dgm:t>
        <a:bodyPr/>
        <a:lstStyle/>
        <a:p>
          <a:endParaRPr lang="ru-RU"/>
        </a:p>
      </dgm:t>
    </dgm:pt>
    <dgm:pt modelId="{3CCBCDA7-2B66-4D6A-B169-00649F59C1B8}" type="sibTrans" cxnId="{614583F7-2262-4615-8C97-E743456A09F5}">
      <dgm:prSet/>
      <dgm:spPr/>
      <dgm:t>
        <a:bodyPr/>
        <a:lstStyle/>
        <a:p>
          <a:endParaRPr lang="ru-RU"/>
        </a:p>
      </dgm:t>
    </dgm:pt>
    <dgm:pt modelId="{818B4605-63E1-4F40-9A6E-6C6F97E04C86}">
      <dgm:prSet phldrT="[Текст]" custT="1"/>
      <dgm:spPr/>
      <dgm:t>
        <a:bodyPr/>
        <a:lstStyle/>
        <a:p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bo‘lmaydi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8E6A5-DD47-4403-AC32-8ADD4A135009}" type="parTrans" cxnId="{2841C98A-7EE2-4A91-943E-4C4439A136C1}">
      <dgm:prSet/>
      <dgm:spPr/>
      <dgm:t>
        <a:bodyPr/>
        <a:lstStyle/>
        <a:p>
          <a:endParaRPr lang="ru-RU"/>
        </a:p>
      </dgm:t>
    </dgm:pt>
    <dgm:pt modelId="{45B0B082-269F-477A-9FDB-C5C1BC0261F8}" type="sibTrans" cxnId="{2841C98A-7EE2-4A91-943E-4C4439A136C1}">
      <dgm:prSet/>
      <dgm:spPr/>
      <dgm:t>
        <a:bodyPr/>
        <a:lstStyle/>
        <a:p>
          <a:endParaRPr lang="ru-RU"/>
        </a:p>
      </dgm:t>
    </dgm:pt>
    <dgm:pt modelId="{D89A786D-E98B-4426-BF35-405FB8A19654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kelmaydi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5E5BD-9EB6-4B56-B7A5-E7584B8B0187}" type="parTrans" cxnId="{951091E7-7C8F-4EF5-B5A0-DAC0982562BD}">
      <dgm:prSet/>
      <dgm:spPr/>
      <dgm:t>
        <a:bodyPr/>
        <a:lstStyle/>
        <a:p>
          <a:endParaRPr lang="ru-RU"/>
        </a:p>
      </dgm:t>
    </dgm:pt>
    <dgm:pt modelId="{83C5C6A2-E8C5-4CDD-A580-695671AD166E}" type="sibTrans" cxnId="{951091E7-7C8F-4EF5-B5A0-DAC0982562BD}">
      <dgm:prSet/>
      <dgm:spPr/>
      <dgm:t>
        <a:bodyPr/>
        <a:lstStyle/>
        <a:p>
          <a:endParaRPr lang="ru-RU"/>
        </a:p>
      </dgm:t>
    </dgm:pt>
    <dgm:pt modelId="{D293F7D8-A69C-4065-8B1E-74C363AF860A}" type="pres">
      <dgm:prSet presAssocID="{DA37ED29-FDCC-4503-AB45-841C441A0D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D48D947-030B-4A62-BFE2-03FC61EEBEBA}" type="pres">
      <dgm:prSet presAssocID="{DA37ED29-FDCC-4503-AB45-841C441A0D35}" presName="Name1" presStyleCnt="0"/>
      <dgm:spPr/>
      <dgm:t>
        <a:bodyPr/>
        <a:lstStyle/>
        <a:p>
          <a:endParaRPr lang="ru-RU"/>
        </a:p>
      </dgm:t>
    </dgm:pt>
    <dgm:pt modelId="{AF77CED7-7109-4228-B582-31CAF69BDF54}" type="pres">
      <dgm:prSet presAssocID="{DA37ED29-FDCC-4503-AB45-841C441A0D35}" presName="cycle" presStyleCnt="0"/>
      <dgm:spPr/>
      <dgm:t>
        <a:bodyPr/>
        <a:lstStyle/>
        <a:p>
          <a:endParaRPr lang="ru-RU"/>
        </a:p>
      </dgm:t>
    </dgm:pt>
    <dgm:pt modelId="{04EFBA2F-DEDA-4B95-8E33-6387A3EC1000}" type="pres">
      <dgm:prSet presAssocID="{DA37ED29-FDCC-4503-AB45-841C441A0D35}" presName="srcNode" presStyleLbl="node1" presStyleIdx="0" presStyleCnt="3"/>
      <dgm:spPr/>
      <dgm:t>
        <a:bodyPr/>
        <a:lstStyle/>
        <a:p>
          <a:endParaRPr lang="ru-RU"/>
        </a:p>
      </dgm:t>
    </dgm:pt>
    <dgm:pt modelId="{BF6252FB-4DC6-4322-8F39-8E5E4DF911CB}" type="pres">
      <dgm:prSet presAssocID="{DA37ED29-FDCC-4503-AB45-841C441A0D35}" presName="conn" presStyleLbl="parChTrans1D2" presStyleIdx="0" presStyleCnt="1"/>
      <dgm:spPr/>
      <dgm:t>
        <a:bodyPr/>
        <a:lstStyle/>
        <a:p>
          <a:endParaRPr lang="ru-RU"/>
        </a:p>
      </dgm:t>
    </dgm:pt>
    <dgm:pt modelId="{75E27F1A-467A-4AE5-8BAA-D2589D27D3CB}" type="pres">
      <dgm:prSet presAssocID="{DA37ED29-FDCC-4503-AB45-841C441A0D35}" presName="extraNode" presStyleLbl="node1" presStyleIdx="0" presStyleCnt="3"/>
      <dgm:spPr/>
      <dgm:t>
        <a:bodyPr/>
        <a:lstStyle/>
        <a:p>
          <a:endParaRPr lang="ru-RU"/>
        </a:p>
      </dgm:t>
    </dgm:pt>
    <dgm:pt modelId="{3E09B7D6-25B7-433D-A883-D768D2633514}" type="pres">
      <dgm:prSet presAssocID="{DA37ED29-FDCC-4503-AB45-841C441A0D35}" presName="dstNode" presStyleLbl="node1" presStyleIdx="0" presStyleCnt="3"/>
      <dgm:spPr/>
      <dgm:t>
        <a:bodyPr/>
        <a:lstStyle/>
        <a:p>
          <a:endParaRPr lang="ru-RU"/>
        </a:p>
      </dgm:t>
    </dgm:pt>
    <dgm:pt modelId="{C7B13450-F710-4BD4-B2B4-3ACBA0456710}" type="pres">
      <dgm:prSet presAssocID="{58D7B10F-3B62-43F7-B2A4-EC885B20C9C7}" presName="text_1" presStyleLbl="node1" presStyleIdx="0" presStyleCnt="3" custLinFactNeighborX="3239" custLinFactNeighborY="-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1C331-CEE4-4441-A14D-655B79CAA1E0}" type="pres">
      <dgm:prSet presAssocID="{58D7B10F-3B62-43F7-B2A4-EC885B20C9C7}" presName="accent_1" presStyleCnt="0"/>
      <dgm:spPr/>
      <dgm:t>
        <a:bodyPr/>
        <a:lstStyle/>
        <a:p>
          <a:endParaRPr lang="ru-RU"/>
        </a:p>
      </dgm:t>
    </dgm:pt>
    <dgm:pt modelId="{99DAF37E-5F32-48B7-9BA1-7BF379882FB3}" type="pres">
      <dgm:prSet presAssocID="{58D7B10F-3B62-43F7-B2A4-EC885B20C9C7}" presName="accentRepeatNode" presStyleLbl="solidFgAcc1" presStyleIdx="0" presStyleCnt="3"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102F4AF-59F5-4FF1-A895-82968C4D5FBF}" type="pres">
      <dgm:prSet presAssocID="{818B4605-63E1-4F40-9A6E-6C6F97E04C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EE432-8C92-4621-8969-31A9DBA7A593}" type="pres">
      <dgm:prSet presAssocID="{818B4605-63E1-4F40-9A6E-6C6F97E04C86}" presName="accent_2" presStyleCnt="0"/>
      <dgm:spPr/>
      <dgm:t>
        <a:bodyPr/>
        <a:lstStyle/>
        <a:p>
          <a:endParaRPr lang="ru-RU"/>
        </a:p>
      </dgm:t>
    </dgm:pt>
    <dgm:pt modelId="{667650CA-140F-4972-BB84-315C4665665A}" type="pres">
      <dgm:prSet presAssocID="{818B4605-63E1-4F40-9A6E-6C6F97E04C86}" presName="accentRepeatNode" presStyleLbl="solidFgAcc1" presStyleIdx="1" presStyleCnt="3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CFDA897B-2176-417B-BDE3-B49D92EF0E56}" type="pres">
      <dgm:prSet presAssocID="{D89A786D-E98B-4426-BF35-405FB8A1965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DAD81-26C6-4077-8EDD-36B3583139BD}" type="pres">
      <dgm:prSet presAssocID="{D89A786D-E98B-4426-BF35-405FB8A19654}" presName="accent_3" presStyleCnt="0"/>
      <dgm:spPr/>
      <dgm:t>
        <a:bodyPr/>
        <a:lstStyle/>
        <a:p>
          <a:endParaRPr lang="ru-RU"/>
        </a:p>
      </dgm:t>
    </dgm:pt>
    <dgm:pt modelId="{E00AD336-44F6-443C-A7A3-48BE263CB579}" type="pres">
      <dgm:prSet presAssocID="{D89A786D-E98B-4426-BF35-405FB8A19654}" presName="accentRepeatNode" presStyleLbl="solidFgAcc1" presStyleIdx="2" presStyleCnt="3"/>
      <dgm:spPr>
        <a:solidFill>
          <a:srgbClr val="008000"/>
        </a:solidFill>
      </dgm:spPr>
      <dgm:t>
        <a:bodyPr/>
        <a:lstStyle/>
        <a:p>
          <a:endParaRPr lang="ru-RU"/>
        </a:p>
      </dgm:t>
    </dgm:pt>
  </dgm:ptLst>
  <dgm:cxnLst>
    <dgm:cxn modelId="{614583F7-2262-4615-8C97-E743456A09F5}" srcId="{DA37ED29-FDCC-4503-AB45-841C441A0D35}" destId="{58D7B10F-3B62-43F7-B2A4-EC885B20C9C7}" srcOrd="0" destOrd="0" parTransId="{B1DDF6E6-2E65-4FCA-BEB7-CE660AE00467}" sibTransId="{3CCBCDA7-2B66-4D6A-B169-00649F59C1B8}"/>
    <dgm:cxn modelId="{35EBD98F-3C26-493F-A03C-85B79628815B}" type="presOf" srcId="{58D7B10F-3B62-43F7-B2A4-EC885B20C9C7}" destId="{C7B13450-F710-4BD4-B2B4-3ACBA0456710}" srcOrd="0" destOrd="0" presId="urn:microsoft.com/office/officeart/2008/layout/VerticalCurvedList"/>
    <dgm:cxn modelId="{951091E7-7C8F-4EF5-B5A0-DAC0982562BD}" srcId="{DA37ED29-FDCC-4503-AB45-841C441A0D35}" destId="{D89A786D-E98B-4426-BF35-405FB8A19654}" srcOrd="2" destOrd="0" parTransId="{ACD5E5BD-9EB6-4B56-B7A5-E7584B8B0187}" sibTransId="{83C5C6A2-E8C5-4CDD-A580-695671AD166E}"/>
    <dgm:cxn modelId="{2841C98A-7EE2-4A91-943E-4C4439A136C1}" srcId="{DA37ED29-FDCC-4503-AB45-841C441A0D35}" destId="{818B4605-63E1-4F40-9A6E-6C6F97E04C86}" srcOrd="1" destOrd="0" parTransId="{6CA8E6A5-DD47-4403-AC32-8ADD4A135009}" sibTransId="{45B0B082-269F-477A-9FDB-C5C1BC0261F8}"/>
    <dgm:cxn modelId="{9F9C64B6-81B3-4403-BD94-DDFF3B812614}" type="presOf" srcId="{3CCBCDA7-2B66-4D6A-B169-00649F59C1B8}" destId="{BF6252FB-4DC6-4322-8F39-8E5E4DF911CB}" srcOrd="0" destOrd="0" presId="urn:microsoft.com/office/officeart/2008/layout/VerticalCurvedList"/>
    <dgm:cxn modelId="{EBCAB2D2-24BE-48B3-B7D0-160E27B54079}" type="presOf" srcId="{D89A786D-E98B-4426-BF35-405FB8A19654}" destId="{CFDA897B-2176-417B-BDE3-B49D92EF0E56}" srcOrd="0" destOrd="0" presId="urn:microsoft.com/office/officeart/2008/layout/VerticalCurvedList"/>
    <dgm:cxn modelId="{74C8F5DF-B86E-4877-909A-69B08263B843}" type="presOf" srcId="{818B4605-63E1-4F40-9A6E-6C6F97E04C86}" destId="{7102F4AF-59F5-4FF1-A895-82968C4D5FBF}" srcOrd="0" destOrd="0" presId="urn:microsoft.com/office/officeart/2008/layout/VerticalCurvedList"/>
    <dgm:cxn modelId="{5422AC3A-5196-44BB-BDFC-9FAE7D7C372D}" type="presOf" srcId="{DA37ED29-FDCC-4503-AB45-841C441A0D35}" destId="{D293F7D8-A69C-4065-8B1E-74C363AF860A}" srcOrd="0" destOrd="0" presId="urn:microsoft.com/office/officeart/2008/layout/VerticalCurvedList"/>
    <dgm:cxn modelId="{E635AA86-4C8A-47B1-96D0-528D08B06228}" type="presParOf" srcId="{D293F7D8-A69C-4065-8B1E-74C363AF860A}" destId="{FD48D947-030B-4A62-BFE2-03FC61EEBEBA}" srcOrd="0" destOrd="0" presId="urn:microsoft.com/office/officeart/2008/layout/VerticalCurvedList"/>
    <dgm:cxn modelId="{3F1317E3-4F72-40C2-85FC-AD11FBD49F0E}" type="presParOf" srcId="{FD48D947-030B-4A62-BFE2-03FC61EEBEBA}" destId="{AF77CED7-7109-4228-B582-31CAF69BDF54}" srcOrd="0" destOrd="0" presId="urn:microsoft.com/office/officeart/2008/layout/VerticalCurvedList"/>
    <dgm:cxn modelId="{3FF71B92-D269-45CB-BB55-801DC53DAB52}" type="presParOf" srcId="{AF77CED7-7109-4228-B582-31CAF69BDF54}" destId="{04EFBA2F-DEDA-4B95-8E33-6387A3EC1000}" srcOrd="0" destOrd="0" presId="urn:microsoft.com/office/officeart/2008/layout/VerticalCurvedList"/>
    <dgm:cxn modelId="{9900E8BF-411A-44A4-B1FD-156E7A668366}" type="presParOf" srcId="{AF77CED7-7109-4228-B582-31CAF69BDF54}" destId="{BF6252FB-4DC6-4322-8F39-8E5E4DF911CB}" srcOrd="1" destOrd="0" presId="urn:microsoft.com/office/officeart/2008/layout/VerticalCurvedList"/>
    <dgm:cxn modelId="{1A04F829-FD70-4E78-B2C7-3DD5B4814AE0}" type="presParOf" srcId="{AF77CED7-7109-4228-B582-31CAF69BDF54}" destId="{75E27F1A-467A-4AE5-8BAA-D2589D27D3CB}" srcOrd="2" destOrd="0" presId="urn:microsoft.com/office/officeart/2008/layout/VerticalCurvedList"/>
    <dgm:cxn modelId="{96D670C0-2FB0-4C81-9B79-B0607EB4BDF9}" type="presParOf" srcId="{AF77CED7-7109-4228-B582-31CAF69BDF54}" destId="{3E09B7D6-25B7-433D-A883-D768D2633514}" srcOrd="3" destOrd="0" presId="urn:microsoft.com/office/officeart/2008/layout/VerticalCurvedList"/>
    <dgm:cxn modelId="{05D7B3C3-88A8-4D65-9000-3F4190698EA2}" type="presParOf" srcId="{FD48D947-030B-4A62-BFE2-03FC61EEBEBA}" destId="{C7B13450-F710-4BD4-B2B4-3ACBA0456710}" srcOrd="1" destOrd="0" presId="urn:microsoft.com/office/officeart/2008/layout/VerticalCurvedList"/>
    <dgm:cxn modelId="{980DC0C7-334B-405C-B504-E1DD3191AC0A}" type="presParOf" srcId="{FD48D947-030B-4A62-BFE2-03FC61EEBEBA}" destId="{CCA1C331-CEE4-4441-A14D-655B79CAA1E0}" srcOrd="2" destOrd="0" presId="urn:microsoft.com/office/officeart/2008/layout/VerticalCurvedList"/>
    <dgm:cxn modelId="{655C8CC3-CC9C-401B-A808-37BE88401784}" type="presParOf" srcId="{CCA1C331-CEE4-4441-A14D-655B79CAA1E0}" destId="{99DAF37E-5F32-48B7-9BA1-7BF379882FB3}" srcOrd="0" destOrd="0" presId="urn:microsoft.com/office/officeart/2008/layout/VerticalCurvedList"/>
    <dgm:cxn modelId="{91D69221-A9A6-4319-B14C-A56E28E8ADA2}" type="presParOf" srcId="{FD48D947-030B-4A62-BFE2-03FC61EEBEBA}" destId="{7102F4AF-59F5-4FF1-A895-82968C4D5FBF}" srcOrd="3" destOrd="0" presId="urn:microsoft.com/office/officeart/2008/layout/VerticalCurvedList"/>
    <dgm:cxn modelId="{C5E6C08A-D0DF-43FC-B2EB-D709A8887B20}" type="presParOf" srcId="{FD48D947-030B-4A62-BFE2-03FC61EEBEBA}" destId="{B64EE432-8C92-4621-8969-31A9DBA7A593}" srcOrd="4" destOrd="0" presId="urn:microsoft.com/office/officeart/2008/layout/VerticalCurvedList"/>
    <dgm:cxn modelId="{E8B05540-0188-437F-81AD-5CF144EC9790}" type="presParOf" srcId="{B64EE432-8C92-4621-8969-31A9DBA7A593}" destId="{667650CA-140F-4972-BB84-315C4665665A}" srcOrd="0" destOrd="0" presId="urn:microsoft.com/office/officeart/2008/layout/VerticalCurvedList"/>
    <dgm:cxn modelId="{043856B3-251D-4C4D-A35B-C83D69588377}" type="presParOf" srcId="{FD48D947-030B-4A62-BFE2-03FC61EEBEBA}" destId="{CFDA897B-2176-417B-BDE3-B49D92EF0E56}" srcOrd="5" destOrd="0" presId="urn:microsoft.com/office/officeart/2008/layout/VerticalCurvedList"/>
    <dgm:cxn modelId="{BF93309C-3754-4F88-9EC3-AB1A00923335}" type="presParOf" srcId="{FD48D947-030B-4A62-BFE2-03FC61EEBEBA}" destId="{3B4DAD81-26C6-4077-8EDD-36B3583139BD}" srcOrd="6" destOrd="0" presId="urn:microsoft.com/office/officeart/2008/layout/VerticalCurvedList"/>
    <dgm:cxn modelId="{919750F9-EDFE-4909-91FA-78397B3A7F39}" type="presParOf" srcId="{3B4DAD81-26C6-4077-8EDD-36B3583139BD}" destId="{E00AD336-44F6-443C-A7A3-48BE263CB5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Ko‘makchilar</a:t>
          </a:r>
          <a:endParaRPr lang="ru-RU" sz="4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ma’no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anglatmaydi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kelishik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qo‘shimchalariga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yaqin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turadi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en-US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bo‘lib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mumkin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221107" custScaleY="38658" custLinFactNeighborX="-3980" custLinFactNeighborY="-65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FFF4EBDE-6024-42FC-8420-7D851A6D3238}" type="pres">
      <dgm:prSet presAssocID="{6AA6A23C-7F1E-4318-BDC5-6F53E69A309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0" presStyleCnt="2" custLinFactNeighborX="4723" custLinFactNeighborY="-13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0" presStyleCnt="2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1" presStyleCnt="2" custLinFactNeighborX="-4723" custLinFactNeighborY="-12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1" presStyleCnt="2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B3FCFFB3-F07C-49BF-9E70-44180BEE4BC1}" srcId="{8CDA3050-914C-42E9-8A08-D49B728A45B5}" destId="{1EA28448-E5AA-4636-9EB8-82BF98791AA7}" srcOrd="0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1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70B59C15-E25F-4B8C-87D7-15D3C2DDFAE8}" type="presParOf" srcId="{E1DDAE0C-F0EE-4799-8129-4C01D5082C7A}" destId="{FFF4EBDE-6024-42FC-8420-7D851A6D3238}" srcOrd="0" destOrd="0" presId="urn:microsoft.com/office/officeart/2005/8/layout/orgChart1"/>
    <dgm:cxn modelId="{FB435433-C0FF-4F7B-9626-322BBDA90C4E}" type="presParOf" srcId="{E1DDAE0C-F0EE-4799-8129-4C01D5082C7A}" destId="{BA651C4B-ECDE-44D4-8AE4-A6BEB9787A3B}" srcOrd="1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2" destOrd="0" presId="urn:microsoft.com/office/officeart/2005/8/layout/orgChart1"/>
    <dgm:cxn modelId="{59AD6574-609A-43F7-916C-5077C06FC8D7}" type="presParOf" srcId="{E1DDAE0C-F0EE-4799-8129-4C01D5082C7A}" destId="{63B97123-955A-4A6D-A8A6-ABE22E432F76}" srcOrd="3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3C5CB-88B9-4CB5-8C77-13A99C30A3D5}">
      <dsp:nvSpPr>
        <dsp:cNvPr id="0" name=""/>
        <dsp:cNvSpPr/>
      </dsp:nvSpPr>
      <dsp:spPr>
        <a:xfrm>
          <a:off x="2033432" y="-499684"/>
          <a:ext cx="3969497" cy="350663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22A3D-D7F9-445A-ACDB-96DEFBF01D7D}">
      <dsp:nvSpPr>
        <dsp:cNvPr id="0" name=""/>
        <dsp:cNvSpPr/>
      </dsp:nvSpPr>
      <dsp:spPr>
        <a:xfrm>
          <a:off x="2491633" y="601368"/>
          <a:ext cx="3070752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1633" y="601368"/>
        <a:ext cx="3070752" cy="601103"/>
      </dsp:txXfrm>
    </dsp:sp>
    <dsp:sp modelId="{AE651953-4FA7-4131-9AAF-7ECD56C568D0}">
      <dsp:nvSpPr>
        <dsp:cNvPr id="0" name=""/>
        <dsp:cNvSpPr/>
      </dsp:nvSpPr>
      <dsp:spPr>
        <a:xfrm>
          <a:off x="-573027" y="-245464"/>
          <a:ext cx="2164004" cy="21643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1200003"/>
            <a:satOff val="50000"/>
            <a:lumOff val="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BA12-823B-4AA1-A7A3-4DD5BCC04154}">
      <dsp:nvSpPr>
        <dsp:cNvPr id="0" name=""/>
        <dsp:cNvSpPr/>
      </dsp:nvSpPr>
      <dsp:spPr>
        <a:xfrm>
          <a:off x="0" y="1876519"/>
          <a:ext cx="2634210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76519"/>
        <a:ext cx="2634210" cy="601103"/>
      </dsp:txXfrm>
    </dsp:sp>
    <dsp:sp modelId="{74E78C60-494F-405F-A467-CD67442F9EF8}">
      <dsp:nvSpPr>
        <dsp:cNvPr id="0" name=""/>
        <dsp:cNvSpPr/>
      </dsp:nvSpPr>
      <dsp:spPr>
        <a:xfrm>
          <a:off x="2289258" y="1683293"/>
          <a:ext cx="3933559" cy="221547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2400006"/>
            <a:satOff val="100000"/>
            <a:lumOff val="198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83B56-019F-4732-A27B-F0B7026B5C0F}">
      <dsp:nvSpPr>
        <dsp:cNvPr id="0" name=""/>
        <dsp:cNvSpPr/>
      </dsp:nvSpPr>
      <dsp:spPr>
        <a:xfrm>
          <a:off x="2424180" y="2787696"/>
          <a:ext cx="3406441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4180" y="2787696"/>
        <a:ext cx="3406441" cy="60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252FB-4DC6-4322-8F39-8E5E4DF911CB}">
      <dsp:nvSpPr>
        <dsp:cNvPr id="0" name=""/>
        <dsp:cNvSpPr/>
      </dsp:nvSpPr>
      <dsp:spPr>
        <a:xfrm>
          <a:off x="-5039396" y="-772069"/>
          <a:ext cx="6001516" cy="6001516"/>
        </a:xfrm>
        <a:prstGeom prst="blockArc">
          <a:avLst>
            <a:gd name="adj1" fmla="val 18900000"/>
            <a:gd name="adj2" fmla="val 2700000"/>
            <a:gd name="adj3" fmla="val 36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13450-F710-4BD4-B2B4-3ACBA0456710}">
      <dsp:nvSpPr>
        <dsp:cNvPr id="0" name=""/>
        <dsp:cNvSpPr/>
      </dsp:nvSpPr>
      <dsp:spPr>
        <a:xfrm>
          <a:off x="680195" y="418779"/>
          <a:ext cx="5447561" cy="8914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7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Atash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ma’nosiga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0195" y="418779"/>
        <a:ext cx="5447561" cy="891475"/>
      </dsp:txXfrm>
    </dsp:sp>
    <dsp:sp modelId="{99DAF37E-5F32-48B7-9BA1-7BF379882FB3}">
      <dsp:nvSpPr>
        <dsp:cNvPr id="0" name=""/>
        <dsp:cNvSpPr/>
      </dsp:nvSpPr>
      <dsp:spPr>
        <a:xfrm>
          <a:off x="61624" y="334303"/>
          <a:ext cx="1114344" cy="1114344"/>
        </a:xfrm>
        <a:prstGeom prst="ellipse">
          <a:avLst/>
        </a:prstGeom>
        <a:solidFill>
          <a:srgbClr val="7030A0"/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2F4AF-59F5-4FF1-A895-82968C4D5FBF}">
      <dsp:nvSpPr>
        <dsp:cNvPr id="0" name=""/>
        <dsp:cNvSpPr/>
      </dsp:nvSpPr>
      <dsp:spPr>
        <a:xfrm>
          <a:off x="942847" y="1782951"/>
          <a:ext cx="5123509" cy="891475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7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Ma’lum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so‘roqqa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bo‘lmaydi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2847" y="1782951"/>
        <a:ext cx="5123509" cy="891475"/>
      </dsp:txXfrm>
    </dsp:sp>
    <dsp:sp modelId="{667650CA-140F-4972-BB84-315C4665665A}">
      <dsp:nvSpPr>
        <dsp:cNvPr id="0" name=""/>
        <dsp:cNvSpPr/>
      </dsp:nvSpPr>
      <dsp:spPr>
        <a:xfrm>
          <a:off x="385675" y="1671516"/>
          <a:ext cx="1114344" cy="1114344"/>
        </a:xfrm>
        <a:prstGeom prst="ellipse">
          <a:avLst/>
        </a:prstGeom>
        <a:solidFill>
          <a:srgbClr val="C00000"/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A897B-2176-417B-BDE3-B49D92EF0E56}">
      <dsp:nvSpPr>
        <dsp:cNvPr id="0" name=""/>
        <dsp:cNvSpPr/>
      </dsp:nvSpPr>
      <dsp:spPr>
        <a:xfrm>
          <a:off x="618796" y="3120164"/>
          <a:ext cx="5447561" cy="891475"/>
        </a:xfrm>
        <a:prstGeom prst="rect">
          <a:avLst/>
        </a:prstGeom>
        <a:solidFill>
          <a:srgbClr val="66FFFF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7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Gap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Arial" panose="020B0604020202020204" pitchFamily="34" charset="0"/>
              <a:cs typeface="Arial" panose="020B0604020202020204" pitchFamily="34" charset="0"/>
            </a:rPr>
            <a:t>vazifasida</a:t>
          </a: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kelmaydi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8796" y="3120164"/>
        <a:ext cx="5447561" cy="891475"/>
      </dsp:txXfrm>
    </dsp:sp>
    <dsp:sp modelId="{E00AD336-44F6-443C-A7A3-48BE263CB579}">
      <dsp:nvSpPr>
        <dsp:cNvPr id="0" name=""/>
        <dsp:cNvSpPr/>
      </dsp:nvSpPr>
      <dsp:spPr>
        <a:xfrm>
          <a:off x="61624" y="3008730"/>
          <a:ext cx="1114344" cy="1114344"/>
        </a:xfrm>
        <a:prstGeom prst="ellipse">
          <a:avLst/>
        </a:prstGeom>
        <a:solidFill>
          <a:srgbClr val="008000"/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565837" y="798283"/>
          <a:ext cx="2309741" cy="1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074"/>
              </a:lnTo>
              <a:lnTo>
                <a:pt x="2309741" y="884074"/>
              </a:lnTo>
              <a:lnTo>
                <a:pt x="2309741" y="131772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2268420" y="798283"/>
          <a:ext cx="2297417" cy="1293335"/>
        </a:xfrm>
        <a:custGeom>
          <a:avLst/>
          <a:gdLst/>
          <a:ahLst/>
          <a:cxnLst/>
          <a:rect l="0" t="0" r="0" b="0"/>
          <a:pathLst>
            <a:path>
              <a:moveTo>
                <a:pt x="2297417" y="0"/>
              </a:moveTo>
              <a:lnTo>
                <a:pt x="2297417" y="859687"/>
              </a:lnTo>
              <a:lnTo>
                <a:pt x="0" y="859687"/>
              </a:lnTo>
              <a:lnTo>
                <a:pt x="0" y="12933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0" y="0"/>
          <a:ext cx="9131675" cy="798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Ko‘makchilar</a:t>
          </a:r>
          <a:endParaRPr lang="ru-RU" sz="4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31675" cy="798283"/>
      </dsp:txXfrm>
    </dsp:sp>
    <dsp:sp modelId="{03EB6B9D-D230-4C4E-AC0C-46BCA1F74073}">
      <dsp:nvSpPr>
        <dsp:cNvPr id="0" name=""/>
        <dsp:cNvSpPr/>
      </dsp:nvSpPr>
      <dsp:spPr>
        <a:xfrm>
          <a:off x="203430" y="2091619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sz="3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ma’no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anglatmaydi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kelishik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qo‘shimchalariga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yaqin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turadi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en-US" sz="3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03430" y="2091619"/>
        <a:ext cx="4129980" cy="2064990"/>
      </dsp:txXfrm>
    </dsp:sp>
    <dsp:sp modelId="{31EFA32E-4756-4F75-804E-BE95B5D1ED16}">
      <dsp:nvSpPr>
        <dsp:cNvPr id="0" name=""/>
        <dsp:cNvSpPr/>
      </dsp:nvSpPr>
      <dsp:spPr>
        <a:xfrm>
          <a:off x="4810588" y="2116006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sz="3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bo‘lib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mumkin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0588" y="2116006"/>
        <a:ext cx="4129980" cy="206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4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5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35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9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69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83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9546884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949096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7482872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8103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8257559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3063439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52536086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74574586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6008072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79083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8862557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657296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31059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23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66116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40909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304786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669088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007803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59703389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462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9599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2306552" y="-3071216"/>
            <a:ext cx="326669" cy="6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0800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1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28.xml"/><Relationship Id="rId21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17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27.xml"/><Relationship Id="rId1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40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slideLayout" Target="../slideLayouts/slideLayout139.xml"/><Relationship Id="rId22" Type="http://schemas.openxmlformats.org/officeDocument/2006/relationships/slideLayout" Target="../slideLayouts/slideLayout1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1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90456" y="1524312"/>
            <a:ext cx="7995294" cy="631529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KO‘MAKCHI</a:t>
            </a:r>
            <a:endParaRPr lang="en-US" sz="24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778" y="2477482"/>
            <a:ext cx="2467364" cy="21722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90456" y="1506071"/>
            <a:ext cx="559398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0456" y="3132269"/>
            <a:ext cx="559398" cy="13984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156-mashq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389" y="650330"/>
            <a:ext cx="879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Avval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o‘yla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keyin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so‘yla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8590" y="2117295"/>
            <a:ext cx="3077955" cy="74181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9240799">
            <a:off x="1883309" y="1299427"/>
            <a:ext cx="360608" cy="829023"/>
          </a:xfrm>
          <a:prstGeom prst="down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288147">
            <a:off x="3974952" y="1324142"/>
            <a:ext cx="386366" cy="815889"/>
          </a:xfrm>
          <a:prstGeom prst="down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65138" y="2085940"/>
            <a:ext cx="3025825" cy="77317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ravish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6670" y="3143586"/>
            <a:ext cx="8010659" cy="88649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ketamiz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9" y="1706027"/>
            <a:ext cx="87871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hamsuhbat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bo‘lmasdan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avval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boshqacha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xayolda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107582" y="1124324"/>
            <a:ext cx="1661375" cy="711394"/>
          </a:xfrm>
          <a:prstGeom prst="curvedDownArrow">
            <a:avLst/>
          </a:prstGeom>
          <a:solidFill>
            <a:srgbClr val="FF33CC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984124" y="996539"/>
            <a:ext cx="2820473" cy="966965"/>
          </a:xfrm>
          <a:prstGeom prst="downArrowCallou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823304" y="3239048"/>
            <a:ext cx="7470689" cy="1487497"/>
          </a:xfrm>
          <a:prstGeom prst="flowChartTerminator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157-mashq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5" y="994676"/>
            <a:ext cx="879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Usmon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Nosir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mashhur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siymolar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yoshligidan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ijobiy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xislatlarga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4481849" y="2860519"/>
            <a:ext cx="4070067" cy="1625896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6821" y="3071151"/>
            <a:ext cx="3400024" cy="141526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157-mashq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5" y="994676"/>
            <a:ext cx="879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Usmon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she’rlarida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jimjimadorlik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ko‘rinmas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fikr-tuyg‘u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sodda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orqali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harorat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qilinar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4481849" y="2860519"/>
            <a:ext cx="4070067" cy="1625896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vosita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6821" y="3071151"/>
            <a:ext cx="3400024" cy="141526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203" y="0"/>
            <a:ext cx="9150203" cy="81136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5767"/>
            <a:ext cx="2375774" cy="21208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556466" y="1044555"/>
            <a:ext cx="6332318" cy="355838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159-mashq. 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ko‘makchilardan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ko‘makchilarning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vazifalarini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72FDB3A-73C4-40B2-A879-9857A507F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15873"/>
              </p:ext>
            </p:extLst>
          </p:nvPr>
        </p:nvGraphicFramePr>
        <p:xfrm>
          <a:off x="1131016" y="1028567"/>
          <a:ext cx="7083552" cy="449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7E8D6894-609B-4B7C-A9FF-E0114C38057F}"/>
              </a:ext>
            </a:extLst>
          </p:cNvPr>
          <p:cNvSpPr/>
          <p:nvPr/>
        </p:nvSpPr>
        <p:spPr>
          <a:xfrm>
            <a:off x="0" y="1"/>
            <a:ext cx="9144000" cy="6949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апля 5">
            <a:extLst>
              <a:ext uri="{FF2B5EF4-FFF2-40B4-BE49-F238E27FC236}">
                <a16:creationId xmlns:a16="http://schemas.microsoft.com/office/drawing/2014/main" id="{C7DB31DF-A216-45BD-8537-2751345B00AD}"/>
              </a:ext>
            </a:extLst>
          </p:cNvPr>
          <p:cNvSpPr/>
          <p:nvPr/>
        </p:nvSpPr>
        <p:spPr>
          <a:xfrm>
            <a:off x="178420" y="1841680"/>
            <a:ext cx="3296300" cy="2852984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turkumlari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B3C2EE09-F3A7-42C1-A86C-6A2D1EB2F9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666623"/>
              </p:ext>
            </p:extLst>
          </p:nvPr>
        </p:nvGraphicFramePr>
        <p:xfrm>
          <a:off x="2759764" y="822961"/>
          <a:ext cx="6127757" cy="445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09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KO‘MAKCHI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439" y="788016"/>
            <a:ext cx="2076044" cy="79054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5334" y="1775555"/>
            <a:ext cx="2256964" cy="76027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31927" y="740214"/>
            <a:ext cx="2735756" cy="1035341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sifatdosh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55113" y="779908"/>
            <a:ext cx="2953999" cy="1755918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351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51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endParaRPr lang="ru-RU" sz="351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675608">
            <a:off x="6457260" y="1796794"/>
            <a:ext cx="516599" cy="993277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1776" y="2572006"/>
            <a:ext cx="8925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641862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SOF KO‘MAKCHILAR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527" y="868790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-la, -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33521" y="2394284"/>
            <a:ext cx="5306097" cy="88313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92632" y="827752"/>
            <a:ext cx="3453529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sari,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0584" y="3451374"/>
            <a:ext cx="8051443" cy="8682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ESDA SAQLANG!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1040" y="961823"/>
            <a:ext cx="8941920" cy="132910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Fursat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g‘animatdir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sz="3957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</a:t>
            </a:r>
          </a:p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Bezamoq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chog‘idir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951" y="2879204"/>
            <a:ext cx="8518593" cy="121627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957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57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</a:t>
            </a:r>
            <a:r>
              <a:rPr lang="en-US" sz="3957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narsaga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tayyorman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 KO‘MAKCHILAR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33145"/>
              </p:ext>
            </p:extLst>
          </p:nvPr>
        </p:nvGraphicFramePr>
        <p:xfrm>
          <a:off x="96818" y="898263"/>
          <a:ext cx="8961121" cy="3779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5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3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ot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ost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ust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yon,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tomon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qoshida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boshida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sifat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orqa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ro‘para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muvofiq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yarasha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boshqa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qarshi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ravish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oldin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avval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so‘ng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ichida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burun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ravishdosh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bo‘ylab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qarab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ko‘ra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deya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deb,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o‘xshab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TAHLIL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527" y="868790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vijdoni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30840" y="2377259"/>
            <a:ext cx="6530930" cy="88313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92632" y="827752"/>
            <a:ext cx="3671819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0584" y="3451374"/>
            <a:ext cx="8051443" cy="8682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ishladik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6407</TotalTime>
  <Words>315</Words>
  <Application>Microsoft Office PowerPoint</Application>
  <PresentationFormat>Экран (16:9)</PresentationFormat>
  <Paragraphs>79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Franklin Gothic Book</vt:lpstr>
      <vt:lpstr>Open Sans</vt:lpstr>
      <vt:lpstr>Open Sans Light</vt:lpstr>
      <vt:lpstr>Times New Roman</vt:lpstr>
      <vt:lpstr>1_Office Theme</vt:lpstr>
      <vt:lpstr>1_Тема Office</vt:lpstr>
      <vt:lpstr>2_Office Theme</vt:lpstr>
      <vt:lpstr>Тема Office</vt:lpstr>
      <vt:lpstr>3_Тема Office</vt:lpstr>
      <vt:lpstr>Office Theme</vt:lpstr>
      <vt:lpstr>ONA TILI</vt:lpstr>
      <vt:lpstr>Презентация PowerPoint</vt:lpstr>
      <vt:lpstr>Bilib oling!</vt:lpstr>
      <vt:lpstr>KO‘MAKCHI</vt:lpstr>
      <vt:lpstr>Презентация PowerPoint</vt:lpstr>
      <vt:lpstr>SOF KO‘MAKCHILAR</vt:lpstr>
      <vt:lpstr>ESDA SAQLANG!</vt:lpstr>
      <vt:lpstr>VAZIFADOSH KO‘MAKCHILAR</vt:lpstr>
      <vt:lpstr>TAHLIL</vt:lpstr>
      <vt:lpstr>156-mashq</vt:lpstr>
      <vt:lpstr>156-mashq </vt:lpstr>
      <vt:lpstr>157-mashq</vt:lpstr>
      <vt:lpstr>157-mashq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589</cp:revision>
  <cp:lastPrinted>2020-08-26T14:48:01Z</cp:lastPrinted>
  <dcterms:created xsi:type="dcterms:W3CDTF">2020-04-11T16:25:36Z</dcterms:created>
  <dcterms:modified xsi:type="dcterms:W3CDTF">2020-11-17T05:25:06Z</dcterms:modified>
</cp:coreProperties>
</file>