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4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77" r:id="rId4"/>
    <p:sldMasterId id="2147483900" r:id="rId5"/>
    <p:sldMasterId id="2147483913" r:id="rId6"/>
  </p:sldMasterIdLst>
  <p:notesMasterIdLst>
    <p:notesMasterId r:id="rId22"/>
  </p:notesMasterIdLst>
  <p:handoutMasterIdLst>
    <p:handoutMasterId r:id="rId23"/>
  </p:handoutMasterIdLst>
  <p:sldIdLst>
    <p:sldId id="390" r:id="rId7"/>
    <p:sldId id="424" r:id="rId8"/>
    <p:sldId id="425" r:id="rId9"/>
    <p:sldId id="429" r:id="rId10"/>
    <p:sldId id="437" r:id="rId11"/>
    <p:sldId id="438" r:id="rId12"/>
    <p:sldId id="439" r:id="rId13"/>
    <p:sldId id="428" r:id="rId14"/>
    <p:sldId id="426" r:id="rId15"/>
    <p:sldId id="427" r:id="rId16"/>
    <p:sldId id="431" r:id="rId17"/>
    <p:sldId id="432" r:id="rId18"/>
    <p:sldId id="434" r:id="rId19"/>
    <p:sldId id="435" r:id="rId20"/>
    <p:sldId id="440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66FFFF"/>
    <a:srgbClr val="FF9900"/>
    <a:srgbClr val="FF66CC"/>
    <a:srgbClr val="008000"/>
    <a:srgbClr val="FF33CC"/>
    <a:srgbClr val="FFCC99"/>
    <a:srgbClr val="FFCCFF"/>
    <a:srgbClr val="CC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1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/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6252" custLinFactNeighborY="-55618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indent="0" algn="l"/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indent="0" algn="l"/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301560" custLinFactNeighborX="12552" custLinFactNeighborY="-4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315113" custScaleY="577956" custLinFactNeighborX="-28505" custLinFactNeighborY="-29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243567" custScaleY="674841" custLinFactNeighborX="-4621" custLinFactNeighborY="47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245714" custScaleY="688779" custLinFactNeighborX="-12665" custLinFactNeighborY="6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indent="-35560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indent="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1699419" custScaleY="468936" custLinFactY="-400000" custLinFactNeighborX="4620" custLinFactNeighborY="-445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1370297" custScaleY="1855930" custLinFactY="-100000" custLinFactNeighborX="-8645" custLinFactNeighborY="-1293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1161687" custScaleY="1513928" custLinFactX="100000" custLinFactY="462475" custLinFactNeighborX="101429" custLinFactNeighborY="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1314572" custScaleY="1462203" custLinFactX="-85590" custLinFactY="-200000" custLinFactNeighborX="-100000" custLinFactNeighborY="-272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37ED29-FDCC-4503-AB45-841C441A0D35}" type="doc">
      <dgm:prSet loTypeId="urn:microsoft.com/office/officeart/2008/layout/VerticalCurv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7B10F-3B62-43F7-B2A4-EC885B20C9C7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DF6E6-2E65-4FCA-BEB7-CE660AE00467}" type="parTrans" cxnId="{614583F7-2262-4615-8C97-E743456A09F5}">
      <dgm:prSet/>
      <dgm:spPr/>
      <dgm:t>
        <a:bodyPr/>
        <a:lstStyle/>
        <a:p>
          <a:endParaRPr lang="ru-RU"/>
        </a:p>
      </dgm:t>
    </dgm:pt>
    <dgm:pt modelId="{3CCBCDA7-2B66-4D6A-B169-00649F59C1B8}" type="sibTrans" cxnId="{614583F7-2262-4615-8C97-E743456A09F5}">
      <dgm:prSet/>
      <dgm:spPr/>
      <dgm:t>
        <a:bodyPr/>
        <a:lstStyle/>
        <a:p>
          <a:endParaRPr lang="ru-RU"/>
        </a:p>
      </dgm:t>
    </dgm:pt>
    <dgm:pt modelId="{818B4605-63E1-4F40-9A6E-6C6F97E04C86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8E6A5-DD47-4403-AC32-8ADD4A135009}" type="parTrans" cxnId="{2841C98A-7EE2-4A91-943E-4C4439A136C1}">
      <dgm:prSet/>
      <dgm:spPr/>
      <dgm:t>
        <a:bodyPr/>
        <a:lstStyle/>
        <a:p>
          <a:endParaRPr lang="ru-RU"/>
        </a:p>
      </dgm:t>
    </dgm:pt>
    <dgm:pt modelId="{45B0B082-269F-477A-9FDB-C5C1BC0261F8}" type="sibTrans" cxnId="{2841C98A-7EE2-4A91-943E-4C4439A136C1}">
      <dgm:prSet/>
      <dgm:spPr/>
      <dgm:t>
        <a:bodyPr/>
        <a:lstStyle/>
        <a:p>
          <a:endParaRPr lang="ru-RU"/>
        </a:p>
      </dgm:t>
    </dgm:pt>
    <dgm:pt modelId="{D89A786D-E98B-4426-BF35-405FB8A19654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5E5BD-9EB6-4B56-B7A5-E7584B8B0187}" type="parTrans" cxnId="{951091E7-7C8F-4EF5-B5A0-DAC0982562BD}">
      <dgm:prSet/>
      <dgm:spPr/>
      <dgm:t>
        <a:bodyPr/>
        <a:lstStyle/>
        <a:p>
          <a:endParaRPr lang="ru-RU"/>
        </a:p>
      </dgm:t>
    </dgm:pt>
    <dgm:pt modelId="{83C5C6A2-E8C5-4CDD-A580-695671AD166E}" type="sibTrans" cxnId="{951091E7-7C8F-4EF5-B5A0-DAC0982562BD}">
      <dgm:prSet/>
      <dgm:spPr/>
      <dgm:t>
        <a:bodyPr/>
        <a:lstStyle/>
        <a:p>
          <a:endParaRPr lang="ru-RU"/>
        </a:p>
      </dgm:t>
    </dgm:pt>
    <dgm:pt modelId="{D293F7D8-A69C-4065-8B1E-74C363AF860A}" type="pres">
      <dgm:prSet presAssocID="{DA37ED29-FDCC-4503-AB45-841C441A0D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48D947-030B-4A62-BFE2-03FC61EEBEBA}" type="pres">
      <dgm:prSet presAssocID="{DA37ED29-FDCC-4503-AB45-841C441A0D35}" presName="Name1" presStyleCnt="0"/>
      <dgm:spPr/>
      <dgm:t>
        <a:bodyPr/>
        <a:lstStyle/>
        <a:p>
          <a:endParaRPr lang="ru-RU"/>
        </a:p>
      </dgm:t>
    </dgm:pt>
    <dgm:pt modelId="{AF77CED7-7109-4228-B582-31CAF69BDF54}" type="pres">
      <dgm:prSet presAssocID="{DA37ED29-FDCC-4503-AB45-841C441A0D35}" presName="cycle" presStyleCnt="0"/>
      <dgm:spPr/>
      <dgm:t>
        <a:bodyPr/>
        <a:lstStyle/>
        <a:p>
          <a:endParaRPr lang="ru-RU"/>
        </a:p>
      </dgm:t>
    </dgm:pt>
    <dgm:pt modelId="{04EFBA2F-DEDA-4B95-8E33-6387A3EC1000}" type="pres">
      <dgm:prSet presAssocID="{DA37ED29-FDCC-4503-AB45-841C441A0D35}" presName="srcNode" presStyleLbl="node1" presStyleIdx="0" presStyleCnt="3"/>
      <dgm:spPr/>
      <dgm:t>
        <a:bodyPr/>
        <a:lstStyle/>
        <a:p>
          <a:endParaRPr lang="ru-RU"/>
        </a:p>
      </dgm:t>
    </dgm:pt>
    <dgm:pt modelId="{BF6252FB-4DC6-4322-8F39-8E5E4DF911CB}" type="pres">
      <dgm:prSet presAssocID="{DA37ED29-FDCC-4503-AB45-841C441A0D35}" presName="conn" presStyleLbl="parChTrans1D2" presStyleIdx="0" presStyleCnt="1"/>
      <dgm:spPr/>
      <dgm:t>
        <a:bodyPr/>
        <a:lstStyle/>
        <a:p>
          <a:endParaRPr lang="ru-RU"/>
        </a:p>
      </dgm:t>
    </dgm:pt>
    <dgm:pt modelId="{75E27F1A-467A-4AE5-8BAA-D2589D27D3CB}" type="pres">
      <dgm:prSet presAssocID="{DA37ED29-FDCC-4503-AB45-841C441A0D35}" presName="extraNode" presStyleLbl="node1" presStyleIdx="0" presStyleCnt="3"/>
      <dgm:spPr/>
      <dgm:t>
        <a:bodyPr/>
        <a:lstStyle/>
        <a:p>
          <a:endParaRPr lang="ru-RU"/>
        </a:p>
      </dgm:t>
    </dgm:pt>
    <dgm:pt modelId="{3E09B7D6-25B7-433D-A883-D768D2633514}" type="pres">
      <dgm:prSet presAssocID="{DA37ED29-FDCC-4503-AB45-841C441A0D35}" presName="dstNode" presStyleLbl="node1" presStyleIdx="0" presStyleCnt="3"/>
      <dgm:spPr/>
      <dgm:t>
        <a:bodyPr/>
        <a:lstStyle/>
        <a:p>
          <a:endParaRPr lang="ru-RU"/>
        </a:p>
      </dgm:t>
    </dgm:pt>
    <dgm:pt modelId="{C7B13450-F710-4BD4-B2B4-3ACBA0456710}" type="pres">
      <dgm:prSet presAssocID="{58D7B10F-3B62-43F7-B2A4-EC885B20C9C7}" presName="text_1" presStyleLbl="node1" presStyleIdx="0" presStyleCnt="3" custLinFactNeighborX="3239" custLinFactNeighborY="-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C331-CEE4-4441-A14D-655B79CAA1E0}" type="pres">
      <dgm:prSet presAssocID="{58D7B10F-3B62-43F7-B2A4-EC885B20C9C7}" presName="accent_1" presStyleCnt="0"/>
      <dgm:spPr/>
      <dgm:t>
        <a:bodyPr/>
        <a:lstStyle/>
        <a:p>
          <a:endParaRPr lang="ru-RU"/>
        </a:p>
      </dgm:t>
    </dgm:pt>
    <dgm:pt modelId="{99DAF37E-5F32-48B7-9BA1-7BF379882FB3}" type="pres">
      <dgm:prSet presAssocID="{58D7B10F-3B62-43F7-B2A4-EC885B20C9C7}" presName="accentRepeatNode" presStyleLbl="solidFgAcc1" presStyleIdx="0" presStyleCnt="3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7102F4AF-59F5-4FF1-A895-82968C4D5FBF}" type="pres">
      <dgm:prSet presAssocID="{818B4605-63E1-4F40-9A6E-6C6F97E04C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EE432-8C92-4621-8969-31A9DBA7A593}" type="pres">
      <dgm:prSet presAssocID="{818B4605-63E1-4F40-9A6E-6C6F97E04C86}" presName="accent_2" presStyleCnt="0"/>
      <dgm:spPr/>
      <dgm:t>
        <a:bodyPr/>
        <a:lstStyle/>
        <a:p>
          <a:endParaRPr lang="ru-RU"/>
        </a:p>
      </dgm:t>
    </dgm:pt>
    <dgm:pt modelId="{667650CA-140F-4972-BB84-315C4665665A}" type="pres">
      <dgm:prSet presAssocID="{818B4605-63E1-4F40-9A6E-6C6F97E04C86}" presName="accentRepeatNode" presStyleLbl="solidFgAcc1" presStyleIdx="1" presStyleCnt="3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CFDA897B-2176-417B-BDE3-B49D92EF0E56}" type="pres">
      <dgm:prSet presAssocID="{D89A786D-E98B-4426-BF35-405FB8A1965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DAD81-26C6-4077-8EDD-36B3583139BD}" type="pres">
      <dgm:prSet presAssocID="{D89A786D-E98B-4426-BF35-405FB8A19654}" presName="accent_3" presStyleCnt="0"/>
      <dgm:spPr/>
      <dgm:t>
        <a:bodyPr/>
        <a:lstStyle/>
        <a:p>
          <a:endParaRPr lang="ru-RU"/>
        </a:p>
      </dgm:t>
    </dgm:pt>
    <dgm:pt modelId="{E00AD336-44F6-443C-A7A3-48BE263CB579}" type="pres">
      <dgm:prSet presAssocID="{D89A786D-E98B-4426-BF35-405FB8A19654}" presName="accentRepeatNode" presStyleLbl="solidFgAcc1" presStyleIdx="2" presStyleCnt="3"/>
      <dgm:spPr>
        <a:solidFill>
          <a:srgbClr val="008000"/>
        </a:solidFill>
      </dgm:spPr>
      <dgm:t>
        <a:bodyPr/>
        <a:lstStyle/>
        <a:p>
          <a:endParaRPr lang="ru-RU"/>
        </a:p>
      </dgm:t>
    </dgm:pt>
  </dgm:ptLst>
  <dgm:cxnLst>
    <dgm:cxn modelId="{614583F7-2262-4615-8C97-E743456A09F5}" srcId="{DA37ED29-FDCC-4503-AB45-841C441A0D35}" destId="{58D7B10F-3B62-43F7-B2A4-EC885B20C9C7}" srcOrd="0" destOrd="0" parTransId="{B1DDF6E6-2E65-4FCA-BEB7-CE660AE00467}" sibTransId="{3CCBCDA7-2B66-4D6A-B169-00649F59C1B8}"/>
    <dgm:cxn modelId="{35EBD98F-3C26-493F-A03C-85B79628815B}" type="presOf" srcId="{58D7B10F-3B62-43F7-B2A4-EC885B20C9C7}" destId="{C7B13450-F710-4BD4-B2B4-3ACBA0456710}" srcOrd="0" destOrd="0" presId="urn:microsoft.com/office/officeart/2008/layout/VerticalCurvedList"/>
    <dgm:cxn modelId="{951091E7-7C8F-4EF5-B5A0-DAC0982562BD}" srcId="{DA37ED29-FDCC-4503-AB45-841C441A0D35}" destId="{D89A786D-E98B-4426-BF35-405FB8A19654}" srcOrd="2" destOrd="0" parTransId="{ACD5E5BD-9EB6-4B56-B7A5-E7584B8B0187}" sibTransId="{83C5C6A2-E8C5-4CDD-A580-695671AD166E}"/>
    <dgm:cxn modelId="{2841C98A-7EE2-4A91-943E-4C4439A136C1}" srcId="{DA37ED29-FDCC-4503-AB45-841C441A0D35}" destId="{818B4605-63E1-4F40-9A6E-6C6F97E04C86}" srcOrd="1" destOrd="0" parTransId="{6CA8E6A5-DD47-4403-AC32-8ADD4A135009}" sibTransId="{45B0B082-269F-477A-9FDB-C5C1BC0261F8}"/>
    <dgm:cxn modelId="{9F9C64B6-81B3-4403-BD94-DDFF3B812614}" type="presOf" srcId="{3CCBCDA7-2B66-4D6A-B169-00649F59C1B8}" destId="{BF6252FB-4DC6-4322-8F39-8E5E4DF911CB}" srcOrd="0" destOrd="0" presId="urn:microsoft.com/office/officeart/2008/layout/VerticalCurvedList"/>
    <dgm:cxn modelId="{EBCAB2D2-24BE-48B3-B7D0-160E27B54079}" type="presOf" srcId="{D89A786D-E98B-4426-BF35-405FB8A19654}" destId="{CFDA897B-2176-417B-BDE3-B49D92EF0E56}" srcOrd="0" destOrd="0" presId="urn:microsoft.com/office/officeart/2008/layout/VerticalCurvedList"/>
    <dgm:cxn modelId="{74C8F5DF-B86E-4877-909A-69B08263B843}" type="presOf" srcId="{818B4605-63E1-4F40-9A6E-6C6F97E04C86}" destId="{7102F4AF-59F5-4FF1-A895-82968C4D5FBF}" srcOrd="0" destOrd="0" presId="urn:microsoft.com/office/officeart/2008/layout/VerticalCurvedList"/>
    <dgm:cxn modelId="{5422AC3A-5196-44BB-BDFC-9FAE7D7C372D}" type="presOf" srcId="{DA37ED29-FDCC-4503-AB45-841C441A0D35}" destId="{D293F7D8-A69C-4065-8B1E-74C363AF860A}" srcOrd="0" destOrd="0" presId="urn:microsoft.com/office/officeart/2008/layout/VerticalCurvedList"/>
    <dgm:cxn modelId="{E635AA86-4C8A-47B1-96D0-528D08B06228}" type="presParOf" srcId="{D293F7D8-A69C-4065-8B1E-74C363AF860A}" destId="{FD48D947-030B-4A62-BFE2-03FC61EEBEBA}" srcOrd="0" destOrd="0" presId="urn:microsoft.com/office/officeart/2008/layout/VerticalCurvedList"/>
    <dgm:cxn modelId="{3F1317E3-4F72-40C2-85FC-AD11FBD49F0E}" type="presParOf" srcId="{FD48D947-030B-4A62-BFE2-03FC61EEBEBA}" destId="{AF77CED7-7109-4228-B582-31CAF69BDF54}" srcOrd="0" destOrd="0" presId="urn:microsoft.com/office/officeart/2008/layout/VerticalCurvedList"/>
    <dgm:cxn modelId="{3FF71B92-D269-45CB-BB55-801DC53DAB52}" type="presParOf" srcId="{AF77CED7-7109-4228-B582-31CAF69BDF54}" destId="{04EFBA2F-DEDA-4B95-8E33-6387A3EC1000}" srcOrd="0" destOrd="0" presId="urn:microsoft.com/office/officeart/2008/layout/VerticalCurvedList"/>
    <dgm:cxn modelId="{9900E8BF-411A-44A4-B1FD-156E7A668366}" type="presParOf" srcId="{AF77CED7-7109-4228-B582-31CAF69BDF54}" destId="{BF6252FB-4DC6-4322-8F39-8E5E4DF911CB}" srcOrd="1" destOrd="0" presId="urn:microsoft.com/office/officeart/2008/layout/VerticalCurvedList"/>
    <dgm:cxn modelId="{1A04F829-FD70-4E78-B2C7-3DD5B4814AE0}" type="presParOf" srcId="{AF77CED7-7109-4228-B582-31CAF69BDF54}" destId="{75E27F1A-467A-4AE5-8BAA-D2589D27D3CB}" srcOrd="2" destOrd="0" presId="urn:microsoft.com/office/officeart/2008/layout/VerticalCurvedList"/>
    <dgm:cxn modelId="{96D670C0-2FB0-4C81-9B79-B0607EB4BDF9}" type="presParOf" srcId="{AF77CED7-7109-4228-B582-31CAF69BDF54}" destId="{3E09B7D6-25B7-433D-A883-D768D2633514}" srcOrd="3" destOrd="0" presId="urn:microsoft.com/office/officeart/2008/layout/VerticalCurvedList"/>
    <dgm:cxn modelId="{05D7B3C3-88A8-4D65-9000-3F4190698EA2}" type="presParOf" srcId="{FD48D947-030B-4A62-BFE2-03FC61EEBEBA}" destId="{C7B13450-F710-4BD4-B2B4-3ACBA0456710}" srcOrd="1" destOrd="0" presId="urn:microsoft.com/office/officeart/2008/layout/VerticalCurvedList"/>
    <dgm:cxn modelId="{980DC0C7-334B-405C-B504-E1DD3191AC0A}" type="presParOf" srcId="{FD48D947-030B-4A62-BFE2-03FC61EEBEBA}" destId="{CCA1C331-CEE4-4441-A14D-655B79CAA1E0}" srcOrd="2" destOrd="0" presId="urn:microsoft.com/office/officeart/2008/layout/VerticalCurvedList"/>
    <dgm:cxn modelId="{655C8CC3-CC9C-401B-A808-37BE88401784}" type="presParOf" srcId="{CCA1C331-CEE4-4441-A14D-655B79CAA1E0}" destId="{99DAF37E-5F32-48B7-9BA1-7BF379882FB3}" srcOrd="0" destOrd="0" presId="urn:microsoft.com/office/officeart/2008/layout/VerticalCurvedList"/>
    <dgm:cxn modelId="{91D69221-A9A6-4319-B14C-A56E28E8ADA2}" type="presParOf" srcId="{FD48D947-030B-4A62-BFE2-03FC61EEBEBA}" destId="{7102F4AF-59F5-4FF1-A895-82968C4D5FBF}" srcOrd="3" destOrd="0" presId="urn:microsoft.com/office/officeart/2008/layout/VerticalCurvedList"/>
    <dgm:cxn modelId="{C5E6C08A-D0DF-43FC-B2EB-D709A8887B20}" type="presParOf" srcId="{FD48D947-030B-4A62-BFE2-03FC61EEBEBA}" destId="{B64EE432-8C92-4621-8969-31A9DBA7A593}" srcOrd="4" destOrd="0" presId="urn:microsoft.com/office/officeart/2008/layout/VerticalCurvedList"/>
    <dgm:cxn modelId="{E8B05540-0188-437F-81AD-5CF144EC9790}" type="presParOf" srcId="{B64EE432-8C92-4621-8969-31A9DBA7A593}" destId="{667650CA-140F-4972-BB84-315C4665665A}" srcOrd="0" destOrd="0" presId="urn:microsoft.com/office/officeart/2008/layout/VerticalCurvedList"/>
    <dgm:cxn modelId="{043856B3-251D-4C4D-A35B-C83D69588377}" type="presParOf" srcId="{FD48D947-030B-4A62-BFE2-03FC61EEBEBA}" destId="{CFDA897B-2176-417B-BDE3-B49D92EF0E56}" srcOrd="5" destOrd="0" presId="urn:microsoft.com/office/officeart/2008/layout/VerticalCurvedList"/>
    <dgm:cxn modelId="{BF93309C-3754-4F88-9EC3-AB1A00923335}" type="presParOf" srcId="{FD48D947-030B-4A62-BFE2-03FC61EEBEBA}" destId="{3B4DAD81-26C6-4077-8EDD-36B3583139BD}" srcOrd="6" destOrd="0" presId="urn:microsoft.com/office/officeart/2008/layout/VerticalCurvedList"/>
    <dgm:cxn modelId="{919750F9-EDFE-4909-91FA-78397B3A7F39}" type="presParOf" srcId="{3B4DAD81-26C6-4077-8EDD-36B3583139BD}" destId="{E00AD336-44F6-443C-A7A3-48BE263CB5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033432" y="-499684"/>
          <a:ext cx="3969497" cy="350663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2491633" y="601368"/>
          <a:ext cx="3070752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1633" y="601368"/>
        <a:ext cx="3070752" cy="601103"/>
      </dsp:txXfrm>
    </dsp:sp>
    <dsp:sp modelId="{AE651953-4FA7-4131-9AAF-7ECD56C568D0}">
      <dsp:nvSpPr>
        <dsp:cNvPr id="0" name=""/>
        <dsp:cNvSpPr/>
      </dsp:nvSpPr>
      <dsp:spPr>
        <a:xfrm>
          <a:off x="-573027" y="-245464"/>
          <a:ext cx="2164004" cy="216433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1876519"/>
          <a:ext cx="2634210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76519"/>
        <a:ext cx="2634210" cy="601103"/>
      </dsp:txXfrm>
    </dsp:sp>
    <dsp:sp modelId="{74E78C60-494F-405F-A467-CD67442F9EF8}">
      <dsp:nvSpPr>
        <dsp:cNvPr id="0" name=""/>
        <dsp:cNvSpPr/>
      </dsp:nvSpPr>
      <dsp:spPr>
        <a:xfrm>
          <a:off x="2250624" y="1670422"/>
          <a:ext cx="3933559" cy="22154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2424180" y="2787696"/>
          <a:ext cx="3406441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180" y="2787696"/>
        <a:ext cx="3406441" cy="60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752631" y="826685"/>
          <a:ext cx="2999598" cy="258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51"/>
              </a:lnTo>
              <a:lnTo>
                <a:pt x="2999598" y="143551"/>
              </a:lnTo>
              <a:lnTo>
                <a:pt x="2999598" y="25803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752631" y="826685"/>
          <a:ext cx="191087" cy="280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07"/>
              </a:lnTo>
              <a:lnTo>
                <a:pt x="191087" y="165907"/>
              </a:lnTo>
              <a:lnTo>
                <a:pt x="191087" y="2803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717799" y="826685"/>
          <a:ext cx="3034832" cy="94619"/>
        </a:xfrm>
        <a:custGeom>
          <a:avLst/>
          <a:gdLst/>
          <a:ahLst/>
          <a:cxnLst/>
          <a:rect l="0" t="0" r="0" b="0"/>
          <a:pathLst>
            <a:path>
              <a:moveTo>
                <a:pt x="3034832" y="0"/>
              </a:moveTo>
              <a:lnTo>
                <a:pt x="0" y="0"/>
              </a:lnTo>
              <a:lnTo>
                <a:pt x="0" y="9461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3108714" y="281547"/>
          <a:ext cx="3287834" cy="545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8714" y="281547"/>
        <a:ext cx="3287834" cy="545137"/>
      </dsp:txXfrm>
    </dsp:sp>
    <dsp:sp modelId="{0231F42E-06D4-4248-8C82-559B3CF61C5D}">
      <dsp:nvSpPr>
        <dsp:cNvPr id="0" name=""/>
        <dsp:cNvSpPr/>
      </dsp:nvSpPr>
      <dsp:spPr>
        <a:xfrm>
          <a:off x="0" y="921304"/>
          <a:ext cx="3435599" cy="315065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21304"/>
        <a:ext cx="3435599" cy="3150655"/>
      </dsp:txXfrm>
    </dsp:sp>
    <dsp:sp modelId="{03EB6B9D-D230-4C4E-AC0C-46BCA1F74073}">
      <dsp:nvSpPr>
        <dsp:cNvPr id="0" name=""/>
        <dsp:cNvSpPr/>
      </dsp:nvSpPr>
      <dsp:spPr>
        <a:xfrm>
          <a:off x="3615943" y="1107071"/>
          <a:ext cx="2655550" cy="367881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615943" y="1107071"/>
        <a:ext cx="2655550" cy="3678812"/>
      </dsp:txXfrm>
    </dsp:sp>
    <dsp:sp modelId="{31EFA32E-4756-4F75-804E-BE95B5D1ED16}">
      <dsp:nvSpPr>
        <dsp:cNvPr id="0" name=""/>
        <dsp:cNvSpPr/>
      </dsp:nvSpPr>
      <dsp:spPr>
        <a:xfrm>
          <a:off x="6412750" y="1084715"/>
          <a:ext cx="2678959" cy="375479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6412750" y="1084715"/>
        <a:ext cx="2678959" cy="3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309741" cy="13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074"/>
              </a:lnTo>
              <a:lnTo>
                <a:pt x="2309741" y="884074"/>
              </a:lnTo>
              <a:lnTo>
                <a:pt x="2309741" y="13177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1293335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859687"/>
              </a:lnTo>
              <a:lnTo>
                <a:pt x="0" y="859687"/>
              </a:lnTo>
              <a:lnTo>
                <a:pt x="0" y="129333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203430" y="2091619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430" y="2091619"/>
        <a:ext cx="4129980" cy="2064990"/>
      </dsp:txXfrm>
    </dsp:sp>
    <dsp:sp modelId="{31EFA32E-4756-4F75-804E-BE95B5D1ED16}">
      <dsp:nvSpPr>
        <dsp:cNvPr id="0" name=""/>
        <dsp:cNvSpPr/>
      </dsp:nvSpPr>
      <dsp:spPr>
        <a:xfrm>
          <a:off x="4810588" y="2116006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588" y="2116006"/>
        <a:ext cx="4129980" cy="20649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375105" y="955859"/>
          <a:ext cx="2461661" cy="466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676"/>
              </a:lnTo>
              <a:lnTo>
                <a:pt x="2461661" y="442676"/>
              </a:lnTo>
              <a:lnTo>
                <a:pt x="2461661" y="46624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375105" y="955859"/>
          <a:ext cx="504261" cy="2076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2616"/>
              </a:lnTo>
              <a:lnTo>
                <a:pt x="504261" y="2052616"/>
              </a:lnTo>
              <a:lnTo>
                <a:pt x="504261" y="20761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537774" y="955859"/>
          <a:ext cx="2837330" cy="738747"/>
        </a:xfrm>
        <a:custGeom>
          <a:avLst/>
          <a:gdLst/>
          <a:ahLst/>
          <a:cxnLst/>
          <a:rect l="0" t="0" r="0" b="0"/>
          <a:pathLst>
            <a:path>
              <a:moveTo>
                <a:pt x="2837330" y="0"/>
              </a:moveTo>
              <a:lnTo>
                <a:pt x="2837330" y="715180"/>
              </a:lnTo>
              <a:lnTo>
                <a:pt x="0" y="715180"/>
              </a:lnTo>
              <a:lnTo>
                <a:pt x="0" y="73874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2467983" y="429610"/>
          <a:ext cx="3814243" cy="5262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7983" y="429610"/>
        <a:ext cx="3814243" cy="526249"/>
      </dsp:txXfrm>
    </dsp:sp>
    <dsp:sp modelId="{0231F42E-06D4-4248-8C82-559B3CF61C5D}">
      <dsp:nvSpPr>
        <dsp:cNvPr id="0" name=""/>
        <dsp:cNvSpPr/>
      </dsp:nvSpPr>
      <dsp:spPr>
        <a:xfrm>
          <a:off x="0" y="1694607"/>
          <a:ext cx="3075549" cy="208276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lvl="0" indent="-35560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94607"/>
        <a:ext cx="3075549" cy="2082761"/>
      </dsp:txXfrm>
    </dsp:sp>
    <dsp:sp modelId="{03EB6B9D-D230-4C4E-AC0C-46BCA1F74073}">
      <dsp:nvSpPr>
        <dsp:cNvPr id="0" name=""/>
        <dsp:cNvSpPr/>
      </dsp:nvSpPr>
      <dsp:spPr>
        <a:xfrm>
          <a:off x="3575698" y="3032043"/>
          <a:ext cx="2607336" cy="16989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5698" y="3032043"/>
        <a:ext cx="2607336" cy="1698960"/>
      </dsp:txXfrm>
    </dsp:sp>
    <dsp:sp modelId="{31EFA32E-4756-4F75-804E-BE95B5D1ED16}">
      <dsp:nvSpPr>
        <dsp:cNvPr id="0" name=""/>
        <dsp:cNvSpPr/>
      </dsp:nvSpPr>
      <dsp:spPr>
        <a:xfrm>
          <a:off x="5361527" y="1422103"/>
          <a:ext cx="2950477" cy="164091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61527" y="1422103"/>
        <a:ext cx="2950477" cy="16409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52FB-4DC6-4322-8F39-8E5E4DF911CB}">
      <dsp:nvSpPr>
        <dsp:cNvPr id="0" name=""/>
        <dsp:cNvSpPr/>
      </dsp:nvSpPr>
      <dsp:spPr>
        <a:xfrm>
          <a:off x="-5039396" y="-772069"/>
          <a:ext cx="6001516" cy="6001516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13450-F710-4BD4-B2B4-3ACBA0456710}">
      <dsp:nvSpPr>
        <dsp:cNvPr id="0" name=""/>
        <dsp:cNvSpPr/>
      </dsp:nvSpPr>
      <dsp:spPr>
        <a:xfrm>
          <a:off x="680195" y="418779"/>
          <a:ext cx="5447561" cy="8914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195" y="418779"/>
        <a:ext cx="5447561" cy="891475"/>
      </dsp:txXfrm>
    </dsp:sp>
    <dsp:sp modelId="{99DAF37E-5F32-48B7-9BA1-7BF379882FB3}">
      <dsp:nvSpPr>
        <dsp:cNvPr id="0" name=""/>
        <dsp:cNvSpPr/>
      </dsp:nvSpPr>
      <dsp:spPr>
        <a:xfrm>
          <a:off x="61624" y="334303"/>
          <a:ext cx="1114344" cy="1114344"/>
        </a:xfrm>
        <a:prstGeom prst="ellipse">
          <a:avLst/>
        </a:prstGeom>
        <a:solidFill>
          <a:srgbClr val="7030A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2F4AF-59F5-4FF1-A895-82968C4D5FBF}">
      <dsp:nvSpPr>
        <dsp:cNvPr id="0" name=""/>
        <dsp:cNvSpPr/>
      </dsp:nvSpPr>
      <dsp:spPr>
        <a:xfrm>
          <a:off x="942847" y="1782951"/>
          <a:ext cx="5123509" cy="891475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2847" y="1782951"/>
        <a:ext cx="5123509" cy="891475"/>
      </dsp:txXfrm>
    </dsp:sp>
    <dsp:sp modelId="{667650CA-140F-4972-BB84-315C4665665A}">
      <dsp:nvSpPr>
        <dsp:cNvPr id="0" name=""/>
        <dsp:cNvSpPr/>
      </dsp:nvSpPr>
      <dsp:spPr>
        <a:xfrm>
          <a:off x="385675" y="1671516"/>
          <a:ext cx="1114344" cy="1114344"/>
        </a:xfrm>
        <a:prstGeom prst="ellipse">
          <a:avLst/>
        </a:prstGeom>
        <a:solidFill>
          <a:srgbClr val="00206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A897B-2176-417B-BDE3-B49D92EF0E56}">
      <dsp:nvSpPr>
        <dsp:cNvPr id="0" name=""/>
        <dsp:cNvSpPr/>
      </dsp:nvSpPr>
      <dsp:spPr>
        <a:xfrm>
          <a:off x="618796" y="3120164"/>
          <a:ext cx="5447561" cy="891475"/>
        </a:xfrm>
        <a:prstGeom prst="rect">
          <a:avLst/>
        </a:prstGeom>
        <a:solidFill>
          <a:srgbClr val="66FFFF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8796" y="3120164"/>
        <a:ext cx="5447561" cy="891475"/>
      </dsp:txXfrm>
    </dsp:sp>
    <dsp:sp modelId="{E00AD336-44F6-443C-A7A3-48BE263CB579}">
      <dsp:nvSpPr>
        <dsp:cNvPr id="0" name=""/>
        <dsp:cNvSpPr/>
      </dsp:nvSpPr>
      <dsp:spPr>
        <a:xfrm>
          <a:off x="61624" y="3008730"/>
          <a:ext cx="1114344" cy="1114344"/>
        </a:xfrm>
        <a:prstGeom prst="ellipse">
          <a:avLst/>
        </a:prstGeom>
        <a:solidFill>
          <a:srgbClr val="00800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67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315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21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28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778263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34461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47" Type="http://schemas.openxmlformats.org/officeDocument/2006/relationships/slideLayout" Target="../slideLayouts/slideLayout116.xml"/><Relationship Id="rId50" Type="http://schemas.openxmlformats.org/officeDocument/2006/relationships/slideLayout" Target="../slideLayouts/slideLayout119.xml"/><Relationship Id="rId55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3" Type="http://schemas.openxmlformats.org/officeDocument/2006/relationships/slideLayout" Target="../slideLayouts/slideLayout122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49" Type="http://schemas.openxmlformats.org/officeDocument/2006/relationships/slideLayout" Target="../slideLayouts/slideLayout118.xml"/><Relationship Id="rId57" Type="http://schemas.openxmlformats.org/officeDocument/2006/relationships/slideLayout" Target="../slideLayouts/slideLayout12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52" Type="http://schemas.openxmlformats.org/officeDocument/2006/relationships/slideLayout" Target="../slideLayouts/slideLayout12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48" Type="http://schemas.openxmlformats.org/officeDocument/2006/relationships/slideLayout" Target="../slideLayouts/slideLayout117.xml"/><Relationship Id="rId56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77.xml"/><Relationship Id="rId51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15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876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43027" y="1612850"/>
            <a:ext cx="7995294" cy="1729265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YORDAMCHI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LAR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778" y="2477482"/>
            <a:ext cx="2467364" cy="2172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90456" y="1506071"/>
            <a:ext cx="559398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132269"/>
            <a:ext cx="559398" cy="13984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491873"/>
              </p:ext>
            </p:extLst>
          </p:nvPr>
        </p:nvGraphicFramePr>
        <p:xfrm>
          <a:off x="-1" y="822960"/>
          <a:ext cx="9144000" cy="49072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829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Bog‘lovchi</a:t>
                      </a: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Yuklama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basharti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nahotki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agar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axir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go‘yo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xuddi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023501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xaloyiq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suron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shahar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qo‘zg‘aldi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048" y="2757765"/>
            <a:ext cx="3328416" cy="91440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274019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Gulnoz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kelmadi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(H.G‘.)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4231738">
            <a:off x="2849733" y="3085156"/>
            <a:ext cx="1699316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63385" y="2829277"/>
            <a:ext cx="4317319" cy="1575454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lovchi</a:t>
            </a:r>
            <a:endParaRPr lang="ru-RU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753246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xabaring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yo‘qmi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Asrora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opam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kasalxonadalar-ku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(S.A.)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108448" y="1060704"/>
            <a:ext cx="484632" cy="81686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3901440" y="3076685"/>
            <a:ext cx="484632" cy="1146048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60620" y="3192509"/>
            <a:ext cx="2915412" cy="10302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4" cy="63106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-mashq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485461"/>
              </p:ext>
            </p:extLst>
          </p:nvPr>
        </p:nvGraphicFramePr>
        <p:xfrm>
          <a:off x="-4" y="650294"/>
          <a:ext cx="9144004" cy="436524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443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0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33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Yordamchi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3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farzand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sayin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1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aqlli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farosatli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g‘amgin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-mi, -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-u, ham,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hatto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8706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yubormoq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qo‘shmoq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ammo,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11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203" y="0"/>
            <a:ext cx="9150203" cy="81136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68624" y="872778"/>
            <a:ext cx="87705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2486" indent="-502486" algn="just" defTabSz="1427973">
              <a:buFont typeface="Wingdings" panose="05000000000000000000" pitchFamily="2" charset="2"/>
              <a:buChar char="v"/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155-mashq. “So‘z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13" y="2811771"/>
            <a:ext cx="2375774" cy="21208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4">
            <a:extLst>
              <a:ext uri="{FF2B5EF4-FFF2-40B4-BE49-F238E27FC236}">
                <a16:creationId xmlns:a16="http://schemas.microsoft.com/office/drawing/2014/main" id="{3F389F2E-0F59-48CA-B9FE-908BAF0F3ED3}"/>
              </a:ext>
            </a:extLst>
          </p:cNvPr>
          <p:cNvGrpSpPr/>
          <p:nvPr/>
        </p:nvGrpSpPr>
        <p:grpSpPr>
          <a:xfrm>
            <a:off x="1220231" y="706655"/>
            <a:ext cx="1811351" cy="1759523"/>
            <a:chOff x="2681292" y="1287175"/>
            <a:chExt cx="1936054" cy="1936054"/>
          </a:xfrm>
        </p:grpSpPr>
        <p:grpSp>
          <p:nvGrpSpPr>
            <p:cNvPr id="4" name="Group 105">
              <a:extLst>
                <a:ext uri="{FF2B5EF4-FFF2-40B4-BE49-F238E27FC236}">
                  <a16:creationId xmlns:a16="http://schemas.microsoft.com/office/drawing/2014/main" id="{7C6626B7-FF21-411D-A907-14175580D1AD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" name="Teardrop 107">
                <a:extLst>
                  <a:ext uri="{FF2B5EF4-FFF2-40B4-BE49-F238E27FC236}">
                    <a16:creationId xmlns:a16="http://schemas.microsoft.com/office/drawing/2014/main" id="{3F21526B-29AA-4BAC-95D1-2E1308DE259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47">
                <a:extLst>
                  <a:ext uri="{FF2B5EF4-FFF2-40B4-BE49-F238E27FC236}">
                    <a16:creationId xmlns:a16="http://schemas.microsoft.com/office/drawing/2014/main" id="{FF4FC7A8-3772-469E-9D3A-2F7949F2F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7CBC9F-C0E8-4D36-B8D1-4D2E07A98B1D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Sifat</a:t>
              </a:r>
            </a:p>
          </p:txBody>
        </p:sp>
      </p:grpSp>
      <p:grpSp>
        <p:nvGrpSpPr>
          <p:cNvPr id="8" name="Group 109">
            <a:extLst>
              <a:ext uri="{FF2B5EF4-FFF2-40B4-BE49-F238E27FC236}">
                <a16:creationId xmlns:a16="http://schemas.microsoft.com/office/drawing/2014/main" id="{A1F3CF98-34D2-4E7F-946D-C845CFCE0B74}"/>
              </a:ext>
            </a:extLst>
          </p:cNvPr>
          <p:cNvGrpSpPr/>
          <p:nvPr/>
        </p:nvGrpSpPr>
        <p:grpSpPr>
          <a:xfrm>
            <a:off x="3080568" y="1666193"/>
            <a:ext cx="1016319" cy="986135"/>
            <a:chOff x="2681292" y="1287175"/>
            <a:chExt cx="1936054" cy="1936054"/>
          </a:xfrm>
        </p:grpSpPr>
        <p:grpSp>
          <p:nvGrpSpPr>
            <p:cNvPr id="9" name="Group 110">
              <a:extLst>
                <a:ext uri="{FF2B5EF4-FFF2-40B4-BE49-F238E27FC236}">
                  <a16:creationId xmlns:a16="http://schemas.microsoft.com/office/drawing/2014/main" id="{48FF8F9D-1D2B-41B7-A56C-879C1E15F1B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1" name="Teardrop 112">
                <a:extLst>
                  <a:ext uri="{FF2B5EF4-FFF2-40B4-BE49-F238E27FC236}">
                    <a16:creationId xmlns:a16="http://schemas.microsoft.com/office/drawing/2014/main" id="{98C77722-5FEA-49C0-8E46-A27DA8BF86DC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47">
                <a:extLst>
                  <a:ext uri="{FF2B5EF4-FFF2-40B4-BE49-F238E27FC236}">
                    <a16:creationId xmlns:a16="http://schemas.microsoft.com/office/drawing/2014/main" id="{486F9965-8C26-4D85-9157-201F068F6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E54B44-FE42-46E3-88A1-6127EAE08B10}"/>
                </a:ext>
              </a:extLst>
            </p:cNvPr>
            <p:cNvSpPr txBox="1"/>
            <p:nvPr/>
          </p:nvSpPr>
          <p:spPr>
            <a:xfrm>
              <a:off x="2725672" y="1322659"/>
              <a:ext cx="1812764" cy="183507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Son</a:t>
              </a:r>
            </a:p>
          </p:txBody>
        </p:sp>
      </p:grpSp>
      <p:grpSp>
        <p:nvGrpSpPr>
          <p:cNvPr id="13" name="Group 114">
            <a:extLst>
              <a:ext uri="{FF2B5EF4-FFF2-40B4-BE49-F238E27FC236}">
                <a16:creationId xmlns:a16="http://schemas.microsoft.com/office/drawing/2014/main" id="{0D4A9490-4B8D-42C5-BA88-EE883914B863}"/>
              </a:ext>
            </a:extLst>
          </p:cNvPr>
          <p:cNvGrpSpPr/>
          <p:nvPr/>
        </p:nvGrpSpPr>
        <p:grpSpPr>
          <a:xfrm>
            <a:off x="4098941" y="558588"/>
            <a:ext cx="1989601" cy="2028145"/>
            <a:chOff x="2681292" y="1287175"/>
            <a:chExt cx="1936054" cy="1936054"/>
          </a:xfrm>
        </p:grpSpPr>
        <p:grpSp>
          <p:nvGrpSpPr>
            <p:cNvPr id="14" name="Group 115">
              <a:extLst>
                <a:ext uri="{FF2B5EF4-FFF2-40B4-BE49-F238E27FC236}">
                  <a16:creationId xmlns:a16="http://schemas.microsoft.com/office/drawing/2014/main" id="{2E19A1BF-075F-4F38-887B-B8100E29A38F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6" name="Teardrop 117">
                <a:extLst>
                  <a:ext uri="{FF2B5EF4-FFF2-40B4-BE49-F238E27FC236}">
                    <a16:creationId xmlns:a16="http://schemas.microsoft.com/office/drawing/2014/main" id="{5BE50DE7-67B9-4C72-8FFE-8F94B8F5462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E9029636-EBD6-4B67-A40C-036FF4BA0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D43693-17E0-4053-995D-EDBF7B6E90B6}"/>
                </a:ext>
              </a:extLst>
            </p:cNvPr>
            <p:cNvSpPr txBox="1"/>
            <p:nvPr/>
          </p:nvSpPr>
          <p:spPr>
            <a:xfrm>
              <a:off x="2834112" y="1519890"/>
              <a:ext cx="1709572" cy="14608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Olmosh</a:t>
              </a:r>
            </a:p>
          </p:txBody>
        </p:sp>
      </p:grpSp>
      <p:grpSp>
        <p:nvGrpSpPr>
          <p:cNvPr id="18" name="Group 119">
            <a:extLst>
              <a:ext uri="{FF2B5EF4-FFF2-40B4-BE49-F238E27FC236}">
                <a16:creationId xmlns:a16="http://schemas.microsoft.com/office/drawing/2014/main" id="{00A819B5-404A-4E27-B129-9DCCF7CB7196}"/>
              </a:ext>
            </a:extLst>
          </p:cNvPr>
          <p:cNvGrpSpPr/>
          <p:nvPr/>
        </p:nvGrpSpPr>
        <p:grpSpPr>
          <a:xfrm>
            <a:off x="6086944" y="1377845"/>
            <a:ext cx="1155104" cy="1155339"/>
            <a:chOff x="2681292" y="1287175"/>
            <a:chExt cx="1936054" cy="1936054"/>
          </a:xfrm>
        </p:grpSpPr>
        <p:grpSp>
          <p:nvGrpSpPr>
            <p:cNvPr id="19" name="Group 120">
              <a:extLst>
                <a:ext uri="{FF2B5EF4-FFF2-40B4-BE49-F238E27FC236}">
                  <a16:creationId xmlns:a16="http://schemas.microsoft.com/office/drawing/2014/main" id="{5530E659-70A8-41E5-BFE6-DCDE9EB48185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21" name="Teardrop 122">
                <a:extLst>
                  <a:ext uri="{FF2B5EF4-FFF2-40B4-BE49-F238E27FC236}">
                    <a16:creationId xmlns:a16="http://schemas.microsoft.com/office/drawing/2014/main" id="{533875B7-D966-4696-B723-FB53DC77CCA6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47">
                <a:extLst>
                  <a:ext uri="{FF2B5EF4-FFF2-40B4-BE49-F238E27FC236}">
                    <a16:creationId xmlns:a16="http://schemas.microsoft.com/office/drawing/2014/main" id="{6FCADF8D-185F-4CE5-824A-877378296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EBFF21-B45B-44D4-8A3E-829D36EC84B5}"/>
                </a:ext>
              </a:extLst>
            </p:cNvPr>
            <p:cNvSpPr txBox="1"/>
            <p:nvPr/>
          </p:nvSpPr>
          <p:spPr>
            <a:xfrm>
              <a:off x="2883497" y="1491960"/>
              <a:ext cx="1612780" cy="149075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Fe’l</a:t>
              </a:r>
            </a:p>
          </p:txBody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8DE2E38D-9AC4-4404-801C-5E90C69000DA}"/>
              </a:ext>
            </a:extLst>
          </p:cNvPr>
          <p:cNvGrpSpPr/>
          <p:nvPr/>
        </p:nvGrpSpPr>
        <p:grpSpPr>
          <a:xfrm>
            <a:off x="-41869" y="3252898"/>
            <a:ext cx="1296970" cy="1401320"/>
            <a:chOff x="267326" y="3917406"/>
            <a:chExt cx="1843059" cy="20362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6F03D6-6555-4045-A190-DBCC26F26658}"/>
                </a:ext>
              </a:extLst>
            </p:cNvPr>
            <p:cNvSpPr txBox="1"/>
            <p:nvPr/>
          </p:nvSpPr>
          <p:spPr>
            <a:xfrm>
              <a:off x="267326" y="4324860"/>
              <a:ext cx="1843059" cy="1628779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Narsa-buyum, kimsalarning nomini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9D4A4B-7527-4697-A1AC-1C3C5AD968BE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Ot</a:t>
              </a:r>
            </a:p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6" name="Straight Connector 6">
              <a:extLst>
                <a:ext uri="{FF2B5EF4-FFF2-40B4-BE49-F238E27FC236}">
                  <a16:creationId xmlns:a16="http://schemas.microsoft.com/office/drawing/2014/main" id="{D94017C2-72C0-423E-B6C5-DF3C6A929731}"/>
                </a:ext>
              </a:extLst>
            </p:cNvPr>
            <p:cNvCxnSpPr/>
            <p:nvPr/>
          </p:nvCxnSpPr>
          <p:spPr>
            <a:xfrm>
              <a:off x="377430" y="4324861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entagon 8">
            <a:extLst>
              <a:ext uri="{FF2B5EF4-FFF2-40B4-BE49-F238E27FC236}">
                <a16:creationId xmlns:a16="http://schemas.microsoft.com/office/drawing/2014/main" id="{55A2B055-A3C7-4798-BCC8-A230412EAE92}"/>
              </a:ext>
            </a:extLst>
          </p:cNvPr>
          <p:cNvSpPr/>
          <p:nvPr/>
        </p:nvSpPr>
        <p:spPr>
          <a:xfrm>
            <a:off x="337629" y="3034678"/>
            <a:ext cx="8472859" cy="60965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 fontScale="25000" lnSpcReduction="20000"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55">
            <a:extLst>
              <a:ext uri="{FF2B5EF4-FFF2-40B4-BE49-F238E27FC236}">
                <a16:creationId xmlns:a16="http://schemas.microsoft.com/office/drawing/2014/main" id="{5040E761-63AF-46CE-8769-7B2EE75774AC}"/>
              </a:ext>
            </a:extLst>
          </p:cNvPr>
          <p:cNvGrpSpPr/>
          <p:nvPr/>
        </p:nvGrpSpPr>
        <p:grpSpPr>
          <a:xfrm>
            <a:off x="-1" y="1487466"/>
            <a:ext cx="1121971" cy="1062481"/>
            <a:chOff x="2681292" y="1287175"/>
            <a:chExt cx="1936054" cy="1936054"/>
          </a:xfrm>
        </p:grpSpPr>
        <p:grpSp>
          <p:nvGrpSpPr>
            <p:cNvPr id="29" name="Group 56">
              <a:extLst>
                <a:ext uri="{FF2B5EF4-FFF2-40B4-BE49-F238E27FC236}">
                  <a16:creationId xmlns:a16="http://schemas.microsoft.com/office/drawing/2014/main" id="{EEEF18EB-44C5-4C40-9920-6064951FECA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31" name="Teardrop 58">
                <a:extLst>
                  <a:ext uri="{FF2B5EF4-FFF2-40B4-BE49-F238E27FC236}">
                    <a16:creationId xmlns:a16="http://schemas.microsoft.com/office/drawing/2014/main" id="{CD16198D-4450-4E7D-B97A-936CEE5C7652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47">
                <a:extLst>
                  <a:ext uri="{FF2B5EF4-FFF2-40B4-BE49-F238E27FC236}">
                    <a16:creationId xmlns:a16="http://schemas.microsoft.com/office/drawing/2014/main" id="{317DE8C2-1522-4008-ACC5-DF1D515AB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796D1F-94E1-4C4C-BE29-3869DDE2554A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</a:t>
              </a:r>
            </a:p>
          </p:txBody>
        </p:sp>
      </p:grpSp>
      <p:grpSp>
        <p:nvGrpSpPr>
          <p:cNvPr id="33" name="Group 83">
            <a:extLst>
              <a:ext uri="{FF2B5EF4-FFF2-40B4-BE49-F238E27FC236}">
                <a16:creationId xmlns:a16="http://schemas.microsoft.com/office/drawing/2014/main" id="{7658F5C2-D14C-4955-BDF1-BFDF5EA6B1DD}"/>
              </a:ext>
            </a:extLst>
          </p:cNvPr>
          <p:cNvGrpSpPr/>
          <p:nvPr/>
        </p:nvGrpSpPr>
        <p:grpSpPr>
          <a:xfrm>
            <a:off x="1367787" y="3300162"/>
            <a:ext cx="1401583" cy="1354056"/>
            <a:chOff x="222952" y="3917406"/>
            <a:chExt cx="1991720" cy="167372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EF422C-C611-46E7-B21C-06D1F18A2D4B}"/>
                </a:ext>
              </a:extLst>
            </p:cNvPr>
            <p:cNvSpPr txBox="1"/>
            <p:nvPr/>
          </p:nvSpPr>
          <p:spPr>
            <a:xfrm>
              <a:off x="222952" y="4313896"/>
              <a:ext cx="1991720" cy="1277233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Shaxs va 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narsalarni</a:t>
              </a:r>
              <a:r>
                <a:rPr lang="en-US" sz="1600" noProof="1">
                  <a:solidFill>
                    <a:srgbClr val="E7E6E6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g </a:t>
              </a:r>
              <a:r>
                <a:rPr kumimoji="0" lang="en-US" sz="160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belgisini 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</a:t>
              </a:r>
              <a:r>
                <a:rPr kumimoji="0" lang="en-US" sz="15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.</a:t>
              </a:r>
              <a:endParaRPr kumimoji="0" lang="en-US" sz="150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F3A73C-FB3C-448E-BEB6-DABC74E1AA7B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Sifat</a:t>
              </a:r>
            </a:p>
          </p:txBody>
        </p:sp>
        <p:cxnSp>
          <p:nvCxnSpPr>
            <p:cNvPr id="36" name="Straight Connector 86">
              <a:extLst>
                <a:ext uri="{FF2B5EF4-FFF2-40B4-BE49-F238E27FC236}">
                  <a16:creationId xmlns:a16="http://schemas.microsoft.com/office/drawing/2014/main" id="{E7269DA1-A859-4C1E-847F-2B71248D7079}"/>
                </a:ext>
              </a:extLst>
            </p:cNvPr>
            <p:cNvCxnSpPr/>
            <p:nvPr/>
          </p:nvCxnSpPr>
          <p:spPr>
            <a:xfrm>
              <a:off x="363045" y="4313895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87">
            <a:extLst>
              <a:ext uri="{FF2B5EF4-FFF2-40B4-BE49-F238E27FC236}">
                <a16:creationId xmlns:a16="http://schemas.microsoft.com/office/drawing/2014/main" id="{DF6C6780-C42C-436D-8535-DB70996ED4BC}"/>
              </a:ext>
            </a:extLst>
          </p:cNvPr>
          <p:cNvGrpSpPr/>
          <p:nvPr/>
        </p:nvGrpSpPr>
        <p:grpSpPr>
          <a:xfrm>
            <a:off x="2754930" y="3252898"/>
            <a:ext cx="1634189" cy="1609072"/>
            <a:chOff x="164278" y="3917406"/>
            <a:chExt cx="2046281" cy="19944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35D62C-35EA-4B5F-9223-27D3B201A5C3}"/>
                </a:ext>
              </a:extLst>
            </p:cNvPr>
            <p:cNvSpPr txBox="1"/>
            <p:nvPr/>
          </p:nvSpPr>
          <p:spPr>
            <a:xfrm>
              <a:off x="164278" y="4256676"/>
              <a:ext cx="2046281" cy="16551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Sonning nomini, narsa-buyumning son-sanog‘ini, tartibini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C53B45-4468-421A-8C07-9A6D3B9DFF81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Son</a:t>
              </a:r>
            </a:p>
          </p:txBody>
        </p:sp>
        <p:cxnSp>
          <p:nvCxnSpPr>
            <p:cNvPr id="40" name="Straight Connector 90">
              <a:extLst>
                <a:ext uri="{FF2B5EF4-FFF2-40B4-BE49-F238E27FC236}">
                  <a16:creationId xmlns:a16="http://schemas.microsoft.com/office/drawing/2014/main" id="{40B0CF49-D475-4B1C-BEDF-B061EF05F53C}"/>
                </a:ext>
              </a:extLst>
            </p:cNvPr>
            <p:cNvCxnSpPr/>
            <p:nvPr/>
          </p:nvCxnSpPr>
          <p:spPr>
            <a:xfrm>
              <a:off x="314856" y="4331356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91">
            <a:extLst>
              <a:ext uri="{FF2B5EF4-FFF2-40B4-BE49-F238E27FC236}">
                <a16:creationId xmlns:a16="http://schemas.microsoft.com/office/drawing/2014/main" id="{B9C168D6-118C-4981-BD5F-3BC17850E984}"/>
              </a:ext>
            </a:extLst>
          </p:cNvPr>
          <p:cNvGrpSpPr/>
          <p:nvPr/>
        </p:nvGrpSpPr>
        <p:grpSpPr>
          <a:xfrm>
            <a:off x="4482429" y="3198002"/>
            <a:ext cx="1530414" cy="1663968"/>
            <a:chOff x="630351" y="3883816"/>
            <a:chExt cx="1710037" cy="187897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789DE6-44C3-4E87-8B9C-E76CA6C72609}"/>
                </a:ext>
              </a:extLst>
            </p:cNvPr>
            <p:cNvSpPr txBox="1"/>
            <p:nvPr/>
          </p:nvSpPr>
          <p:spPr>
            <a:xfrm>
              <a:off x="630351" y="4185686"/>
              <a:ext cx="1710037" cy="157710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 Gap 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ichida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    ot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, sifat, son, ravish,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ba’zan 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so‘z birikmasi va gap  o‘rnida qo‘llana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oladi.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D85CB5-74C3-4664-A8E0-3A3F6C977918}"/>
                </a:ext>
              </a:extLst>
            </p:cNvPr>
            <p:cNvSpPr txBox="1"/>
            <p:nvPr/>
          </p:nvSpPr>
          <p:spPr>
            <a:xfrm>
              <a:off x="727058" y="3883816"/>
              <a:ext cx="1613329" cy="556238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Olmos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</a:t>
              </a:r>
              <a:endPara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Group 95">
            <a:extLst>
              <a:ext uri="{FF2B5EF4-FFF2-40B4-BE49-F238E27FC236}">
                <a16:creationId xmlns:a16="http://schemas.microsoft.com/office/drawing/2014/main" id="{64B4224D-8806-4678-A70B-2721011B05A9}"/>
              </a:ext>
            </a:extLst>
          </p:cNvPr>
          <p:cNvGrpSpPr/>
          <p:nvPr/>
        </p:nvGrpSpPr>
        <p:grpSpPr>
          <a:xfrm>
            <a:off x="6085497" y="3230937"/>
            <a:ext cx="1411218" cy="1514520"/>
            <a:chOff x="843361" y="3834604"/>
            <a:chExt cx="1728643" cy="20606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B59703-DA2F-4ED6-9262-783FDA599F8B}"/>
                </a:ext>
              </a:extLst>
            </p:cNvPr>
            <p:cNvSpPr txBox="1"/>
            <p:nvPr/>
          </p:nvSpPr>
          <p:spPr>
            <a:xfrm>
              <a:off x="911145" y="4331098"/>
              <a:ext cx="1660859" cy="1564162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Shaxs va narsalarning harakat yoki holatini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ifodalaydi.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59F681-A573-43BB-803C-56DB966225FE}"/>
                </a:ext>
              </a:extLst>
            </p:cNvPr>
            <p:cNvSpPr txBox="1"/>
            <p:nvPr/>
          </p:nvSpPr>
          <p:spPr>
            <a:xfrm>
              <a:off x="843361" y="3834604"/>
              <a:ext cx="1613328" cy="55623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Fe’l</a:t>
              </a:r>
            </a:p>
          </p:txBody>
        </p:sp>
      </p:grpSp>
      <p:sp>
        <p:nvSpPr>
          <p:cNvPr id="49" name="Oval 99">
            <a:extLst>
              <a:ext uri="{FF2B5EF4-FFF2-40B4-BE49-F238E27FC236}">
                <a16:creationId xmlns:a16="http://schemas.microsoft.com/office/drawing/2014/main" id="{03C93E87-C234-4269-B8BD-CB8872EE4D02}"/>
              </a:ext>
            </a:extLst>
          </p:cNvPr>
          <p:cNvSpPr/>
          <p:nvPr/>
        </p:nvSpPr>
        <p:spPr>
          <a:xfrm>
            <a:off x="518224" y="2993149"/>
            <a:ext cx="171450" cy="171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100">
            <a:extLst>
              <a:ext uri="{FF2B5EF4-FFF2-40B4-BE49-F238E27FC236}">
                <a16:creationId xmlns:a16="http://schemas.microsoft.com/office/drawing/2014/main" id="{C237E0DE-CBB6-49DC-9514-E717E61A38AD}"/>
              </a:ext>
            </a:extLst>
          </p:cNvPr>
          <p:cNvSpPr/>
          <p:nvPr/>
        </p:nvSpPr>
        <p:spPr>
          <a:xfrm>
            <a:off x="1982854" y="3059487"/>
            <a:ext cx="171450" cy="1714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val 101">
            <a:extLst>
              <a:ext uri="{FF2B5EF4-FFF2-40B4-BE49-F238E27FC236}">
                <a16:creationId xmlns:a16="http://schemas.microsoft.com/office/drawing/2014/main" id="{8E6F4B0E-ECE8-429D-8103-54FF31D94D0F}"/>
              </a:ext>
            </a:extLst>
          </p:cNvPr>
          <p:cNvSpPr/>
          <p:nvPr/>
        </p:nvSpPr>
        <p:spPr>
          <a:xfrm>
            <a:off x="3478454" y="3017563"/>
            <a:ext cx="171450" cy="171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102">
            <a:extLst>
              <a:ext uri="{FF2B5EF4-FFF2-40B4-BE49-F238E27FC236}">
                <a16:creationId xmlns:a16="http://schemas.microsoft.com/office/drawing/2014/main" id="{11EBFD78-E40B-4D43-AFFA-120379D3DC60}"/>
              </a:ext>
            </a:extLst>
          </p:cNvPr>
          <p:cNvSpPr/>
          <p:nvPr/>
        </p:nvSpPr>
        <p:spPr>
          <a:xfrm>
            <a:off x="5008016" y="3023311"/>
            <a:ext cx="171450" cy="1714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103">
            <a:extLst>
              <a:ext uri="{FF2B5EF4-FFF2-40B4-BE49-F238E27FC236}">
                <a16:creationId xmlns:a16="http://schemas.microsoft.com/office/drawing/2014/main" id="{9305FFAE-6E73-445D-A56B-3D801483C455}"/>
              </a:ext>
            </a:extLst>
          </p:cNvPr>
          <p:cNvSpPr/>
          <p:nvPr/>
        </p:nvSpPr>
        <p:spPr>
          <a:xfrm>
            <a:off x="6604755" y="2979436"/>
            <a:ext cx="171450" cy="1714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6FFEA2-3E0F-47B3-BCF0-41C939641A4F}"/>
              </a:ext>
            </a:extLst>
          </p:cNvPr>
          <p:cNvSpPr txBox="1"/>
          <p:nvPr/>
        </p:nvSpPr>
        <p:spPr>
          <a:xfrm>
            <a:off x="689674" y="-29647"/>
            <a:ext cx="7781628" cy="585851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en-US" sz="4000" b="1" i="0" u="none" strike="noStrike" kern="1200" cap="none" spc="338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8" name="Straight Connector 62">
            <a:extLst>
              <a:ext uri="{FF2B5EF4-FFF2-40B4-BE49-F238E27FC236}">
                <a16:creationId xmlns:a16="http://schemas.microsoft.com/office/drawing/2014/main" id="{1E4EEF18-31BB-4B35-AF11-39FF6DB34E68}"/>
              </a:ext>
            </a:extLst>
          </p:cNvPr>
          <p:cNvCxnSpPr>
            <a:cxnSpLocks/>
          </p:cNvCxnSpPr>
          <p:nvPr/>
        </p:nvCxnSpPr>
        <p:spPr>
          <a:xfrm>
            <a:off x="5847631" y="648296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3">
            <a:extLst>
              <a:ext uri="{FF2B5EF4-FFF2-40B4-BE49-F238E27FC236}">
                <a16:creationId xmlns:a16="http://schemas.microsoft.com/office/drawing/2014/main" id="{93968FCA-4A47-49A7-A3E1-DD4840E27BA3}"/>
              </a:ext>
            </a:extLst>
          </p:cNvPr>
          <p:cNvCxnSpPr>
            <a:cxnSpLocks/>
          </p:cNvCxnSpPr>
          <p:nvPr/>
        </p:nvCxnSpPr>
        <p:spPr>
          <a:xfrm>
            <a:off x="24344" y="28780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BD06019-2CE3-443B-8465-D6BF089EC526}"/>
              </a:ext>
            </a:extLst>
          </p:cNvPr>
          <p:cNvSpPr txBox="1"/>
          <p:nvPr/>
        </p:nvSpPr>
        <p:spPr>
          <a:xfrm>
            <a:off x="3070462" y="648296"/>
            <a:ext cx="4073261" cy="245152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338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6" name="Group 119">
            <a:extLst>
              <a:ext uri="{FF2B5EF4-FFF2-40B4-BE49-F238E27FC236}">
                <a16:creationId xmlns:a16="http://schemas.microsoft.com/office/drawing/2014/main" id="{DBB2D458-97E6-449A-B600-CB329BD22B30}"/>
              </a:ext>
            </a:extLst>
          </p:cNvPr>
          <p:cNvGrpSpPr/>
          <p:nvPr/>
        </p:nvGrpSpPr>
        <p:grpSpPr>
          <a:xfrm>
            <a:off x="7318445" y="648297"/>
            <a:ext cx="1871882" cy="1873350"/>
            <a:chOff x="2681292" y="1287175"/>
            <a:chExt cx="1936054" cy="1936054"/>
          </a:xfrm>
        </p:grpSpPr>
        <p:grpSp>
          <p:nvGrpSpPr>
            <p:cNvPr id="67" name="Group 120">
              <a:extLst>
                <a:ext uri="{FF2B5EF4-FFF2-40B4-BE49-F238E27FC236}">
                  <a16:creationId xmlns:a16="http://schemas.microsoft.com/office/drawing/2014/main" id="{5C4C1D46-939E-41A8-B86C-666031DAD95C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9" name="Teardrop 122">
                <a:extLst>
                  <a:ext uri="{FF2B5EF4-FFF2-40B4-BE49-F238E27FC236}">
                    <a16:creationId xmlns:a16="http://schemas.microsoft.com/office/drawing/2014/main" id="{B4011A1D-A297-455F-B089-F1031D45683D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47">
                <a:extLst>
                  <a:ext uri="{FF2B5EF4-FFF2-40B4-BE49-F238E27FC236}">
                    <a16:creationId xmlns:a16="http://schemas.microsoft.com/office/drawing/2014/main" id="{E284A503-AFB7-4A6F-8B03-CBCEE88E7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413F80-88AF-4E54-B4D9-785AE742CDD2}"/>
                </a:ext>
              </a:extLst>
            </p:cNvPr>
            <p:cNvSpPr txBox="1"/>
            <p:nvPr/>
          </p:nvSpPr>
          <p:spPr>
            <a:xfrm>
              <a:off x="2864992" y="1519888"/>
              <a:ext cx="158190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Ravish </a:t>
              </a:r>
            </a:p>
          </p:txBody>
        </p:sp>
      </p:grpSp>
      <p:sp>
        <p:nvSpPr>
          <p:cNvPr id="71" name="Oval 103">
            <a:extLst>
              <a:ext uri="{FF2B5EF4-FFF2-40B4-BE49-F238E27FC236}">
                <a16:creationId xmlns:a16="http://schemas.microsoft.com/office/drawing/2014/main" id="{93A421A4-E694-4C1D-AC0D-CB777EB4A461}"/>
              </a:ext>
            </a:extLst>
          </p:cNvPr>
          <p:cNvSpPr/>
          <p:nvPr/>
        </p:nvSpPr>
        <p:spPr>
          <a:xfrm>
            <a:off x="8221566" y="3048287"/>
            <a:ext cx="253759" cy="4571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5">
            <a:extLst>
              <a:ext uri="{FF2B5EF4-FFF2-40B4-BE49-F238E27FC236}">
                <a16:creationId xmlns:a16="http://schemas.microsoft.com/office/drawing/2014/main" id="{B8786DD3-893C-464B-81B3-85170B1D8048}"/>
              </a:ext>
            </a:extLst>
          </p:cNvPr>
          <p:cNvGrpSpPr/>
          <p:nvPr/>
        </p:nvGrpSpPr>
        <p:grpSpPr>
          <a:xfrm>
            <a:off x="7464226" y="3210938"/>
            <a:ext cx="1263608" cy="1535157"/>
            <a:chOff x="1145287" y="3850215"/>
            <a:chExt cx="1660860" cy="204937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E903644-4CDE-4284-AF0D-DE3BA795D790}"/>
                </a:ext>
              </a:extLst>
            </p:cNvPr>
            <p:cNvSpPr txBox="1"/>
            <p:nvPr/>
          </p:nvSpPr>
          <p:spPr>
            <a:xfrm>
              <a:off x="1145287" y="4373198"/>
              <a:ext cx="1660860" cy="152639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Ish-harakat  va holatning  bеlgisini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F5744A-24AC-4B3D-B16E-306BCB8F9C1D}"/>
                </a:ext>
              </a:extLst>
            </p:cNvPr>
            <p:cNvSpPr txBox="1"/>
            <p:nvPr/>
          </p:nvSpPr>
          <p:spPr>
            <a:xfrm>
              <a:off x="1167809" y="38502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Ravish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07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7" grpId="0"/>
      <p:bldP spid="60" grpId="0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75956"/>
              </p:ext>
            </p:extLst>
          </p:nvPr>
        </p:nvGraphicFramePr>
        <p:xfrm>
          <a:off x="1131016" y="1028567"/>
          <a:ext cx="7083552" cy="4495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1"/>
            <a:ext cx="9144000" cy="69494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51">
            <a:extLst>
              <a:ext uri="{FF2B5EF4-FFF2-40B4-BE49-F238E27FC236}">
                <a16:creationId xmlns:a16="http://schemas.microsoft.com/office/drawing/2014/main" id="{1548A94B-0FA1-494B-9C41-4ABE96C6BADE}"/>
              </a:ext>
            </a:extLst>
          </p:cNvPr>
          <p:cNvGrpSpPr/>
          <p:nvPr/>
        </p:nvGrpSpPr>
        <p:grpSpPr>
          <a:xfrm>
            <a:off x="-1790162" y="707360"/>
            <a:ext cx="9890973" cy="2948688"/>
            <a:chOff x="358879" y="-1829813"/>
            <a:chExt cx="4823830" cy="640167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B4E2D3-A856-4B20-B61B-42DB0649BB00}"/>
                </a:ext>
              </a:extLst>
            </p:cNvPr>
            <p:cNvSpPr txBox="1"/>
            <p:nvPr/>
          </p:nvSpPr>
          <p:spPr>
            <a:xfrm>
              <a:off x="2809507" y="-1829813"/>
              <a:ext cx="2373202" cy="22957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 tarkibidagi so‘zlarni va qo‘shma gap tarkibidagi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sodda </a:t>
              </a: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gaplarni bir-biriga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bog‘laydi.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54">
              <a:extLst>
                <a:ext uri="{FF2B5EF4-FFF2-40B4-BE49-F238E27FC236}">
                  <a16:creationId xmlns:a16="http://schemas.microsoft.com/office/drawing/2014/main" id="{FDC1D43A-7D8B-4879-9763-B7F86661A3E9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56">
            <a:extLst>
              <a:ext uri="{FF2B5EF4-FFF2-40B4-BE49-F238E27FC236}">
                <a16:creationId xmlns:a16="http://schemas.microsoft.com/office/drawing/2014/main" id="{3E8C2666-523E-4FD4-BC1F-F8182D309D34}"/>
              </a:ext>
            </a:extLst>
          </p:cNvPr>
          <p:cNvGrpSpPr/>
          <p:nvPr/>
        </p:nvGrpSpPr>
        <p:grpSpPr>
          <a:xfrm>
            <a:off x="3337734" y="3193205"/>
            <a:ext cx="5522931" cy="1361756"/>
            <a:chOff x="135264" y="3917406"/>
            <a:chExt cx="2041108" cy="236780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9DCA5E-F0D1-4631-919C-A0344CBE0297}"/>
                </a:ext>
              </a:extLst>
            </p:cNvPr>
            <p:cNvSpPr txBox="1"/>
            <p:nvPr/>
          </p:nvSpPr>
          <p:spPr>
            <a:xfrm>
              <a:off x="135264" y="3989497"/>
              <a:ext cx="2041108" cy="22957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Gapda vosita, maqsad, sabab, vaqt, makon kabi sintaktik munosabatlarni ifodalash uchun qo‘llanadigan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so‘zlar.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7325CB-CEA6-4680-B8F6-6E7FE5CFE377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60">
            <a:extLst>
              <a:ext uri="{FF2B5EF4-FFF2-40B4-BE49-F238E27FC236}">
                <a16:creationId xmlns:a16="http://schemas.microsoft.com/office/drawing/2014/main" id="{2DDB6047-995E-4CC7-A828-CB2CC2F6DF34}"/>
              </a:ext>
            </a:extLst>
          </p:cNvPr>
          <p:cNvGrpSpPr/>
          <p:nvPr/>
        </p:nvGrpSpPr>
        <p:grpSpPr>
          <a:xfrm>
            <a:off x="3152817" y="1694830"/>
            <a:ext cx="5707848" cy="1315441"/>
            <a:chOff x="-987877" y="3917406"/>
            <a:chExt cx="5896391" cy="285585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8B99A0-4ECD-4693-B9DB-1ADF2A975C33}"/>
                </a:ext>
              </a:extLst>
            </p:cNvPr>
            <p:cNvSpPr txBox="1"/>
            <p:nvPr/>
          </p:nvSpPr>
          <p:spPr>
            <a:xfrm>
              <a:off x="-987877" y="4541897"/>
              <a:ext cx="5896391" cy="2231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Ayrim so‘z yoki butun gap mazmuniga qo‘shimcha ma’no yuklash uchun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xizmat qiladi.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BEBEEA-0874-448E-8253-AACD2478A143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Pentagon 64">
            <a:extLst>
              <a:ext uri="{FF2B5EF4-FFF2-40B4-BE49-F238E27FC236}">
                <a16:creationId xmlns:a16="http://schemas.microsoft.com/office/drawing/2014/main" id="{CB795E11-9D15-47D1-A3E0-30ABFF72ED81}"/>
              </a:ext>
            </a:extLst>
          </p:cNvPr>
          <p:cNvSpPr/>
          <p:nvPr/>
        </p:nvSpPr>
        <p:spPr>
          <a:xfrm>
            <a:off x="231763" y="713065"/>
            <a:ext cx="3081887" cy="100608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Pentagon 65">
            <a:extLst>
              <a:ext uri="{FF2B5EF4-FFF2-40B4-BE49-F238E27FC236}">
                <a16:creationId xmlns:a16="http://schemas.microsoft.com/office/drawing/2014/main" id="{DB858E50-FEAD-433F-98A2-8FB20309ED68}"/>
              </a:ext>
            </a:extLst>
          </p:cNvPr>
          <p:cNvSpPr/>
          <p:nvPr/>
        </p:nvSpPr>
        <p:spPr>
          <a:xfrm>
            <a:off x="193040" y="3280095"/>
            <a:ext cx="3133942" cy="70810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Ko‘makchilar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Pentagon 66">
            <a:extLst>
              <a:ext uri="{FF2B5EF4-FFF2-40B4-BE49-F238E27FC236}">
                <a16:creationId xmlns:a16="http://schemas.microsoft.com/office/drawing/2014/main" id="{270F1B38-7159-480E-B3A0-DB7757ED7A94}"/>
              </a:ext>
            </a:extLst>
          </p:cNvPr>
          <p:cNvSpPr/>
          <p:nvPr/>
        </p:nvSpPr>
        <p:spPr>
          <a:xfrm>
            <a:off x="173827" y="1934371"/>
            <a:ext cx="3073097" cy="807709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014EE92-BC33-432F-B2C3-DC57049C5CC2}"/>
              </a:ext>
            </a:extLst>
          </p:cNvPr>
          <p:cNvSpPr txBox="1"/>
          <p:nvPr/>
        </p:nvSpPr>
        <p:spPr>
          <a:xfrm>
            <a:off x="1882999" y="1032938"/>
            <a:ext cx="1558450" cy="45570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F0E0BBE-59DE-4227-9DED-AA0A62A1C9BC}"/>
              </a:ext>
            </a:extLst>
          </p:cNvPr>
          <p:cNvSpPr txBox="1"/>
          <p:nvPr/>
        </p:nvSpPr>
        <p:spPr>
          <a:xfrm>
            <a:off x="1377537" y="-10979"/>
            <a:ext cx="6157943" cy="554433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0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823546"/>
              </p:ext>
            </p:extLst>
          </p:nvPr>
        </p:nvGraphicFramePr>
        <p:xfrm>
          <a:off x="-24384" y="-170688"/>
          <a:ext cx="9231561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09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2629051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2818071"/>
              </p:ext>
            </p:extLst>
          </p:nvPr>
        </p:nvGraphicFramePr>
        <p:xfrm>
          <a:off x="329184" y="-377952"/>
          <a:ext cx="8729472" cy="541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6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C7DB31DF-A216-45BD-8537-2751345B00AD}"/>
              </a:ext>
            </a:extLst>
          </p:cNvPr>
          <p:cNvSpPr/>
          <p:nvPr/>
        </p:nvSpPr>
        <p:spPr>
          <a:xfrm>
            <a:off x="178420" y="1841680"/>
            <a:ext cx="3296300" cy="2852984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3C2EE09-F3A7-42C1-A86C-6A2D1EB2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9575919"/>
              </p:ext>
            </p:extLst>
          </p:nvPr>
        </p:nvGraphicFramePr>
        <p:xfrm>
          <a:off x="2759764" y="822961"/>
          <a:ext cx="6127757" cy="445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basharti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agar,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axir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go‘yo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sari,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xuddi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5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6209</TotalTime>
  <Words>390</Words>
  <Application>Microsoft Office PowerPoint</Application>
  <PresentationFormat>Экран (16:9)</PresentationFormat>
  <Paragraphs>111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Тема Office</vt:lpstr>
      <vt:lpstr>3_Тема Office</vt:lpstr>
      <vt:lpstr>Office Theme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Bilib oling!</vt:lpstr>
      <vt:lpstr>TOPSHIRIQ </vt:lpstr>
      <vt:lpstr>TAHLIL</vt:lpstr>
      <vt:lpstr>TAHLIL</vt:lpstr>
      <vt:lpstr>TAHLIL</vt:lpstr>
      <vt:lpstr>TAHLIL</vt:lpstr>
      <vt:lpstr>151-mashq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568</cp:revision>
  <cp:lastPrinted>2020-08-26T14:48:01Z</cp:lastPrinted>
  <dcterms:created xsi:type="dcterms:W3CDTF">2020-04-11T16:25:36Z</dcterms:created>
  <dcterms:modified xsi:type="dcterms:W3CDTF">2020-11-10T06:48:02Z</dcterms:modified>
</cp:coreProperties>
</file>