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5"/>
  </p:notesMasterIdLst>
  <p:sldIdLst>
    <p:sldId id="302" r:id="rId3"/>
    <p:sldId id="344" r:id="rId4"/>
    <p:sldId id="364" r:id="rId5"/>
    <p:sldId id="367" r:id="rId6"/>
    <p:sldId id="368" r:id="rId7"/>
    <p:sldId id="357" r:id="rId8"/>
    <p:sldId id="366" r:id="rId9"/>
    <p:sldId id="369" r:id="rId10"/>
    <p:sldId id="350" r:id="rId11"/>
    <p:sldId id="370" r:id="rId12"/>
    <p:sldId id="371" r:id="rId13"/>
    <p:sldId id="293" r:id="rId14"/>
  </p:sldIdLst>
  <p:sldSz cx="12185650" cy="7019925"/>
  <p:notesSz cx="5765800" cy="3244850"/>
  <p:custDataLst>
    <p:tags r:id="rId16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615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2250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3804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489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117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7439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667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80347" y="2058947"/>
            <a:ext cx="89916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ISMLARNI KESIMGA XOSLOVCHI SHAKLLAR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8237" y="3890962"/>
            <a:ext cx="2286000" cy="25955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9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6539"/>
            <a:ext cx="12185650" cy="93919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1-topshiriq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5426" y="1315287"/>
            <a:ext cx="11734800" cy="402950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targ‘ibotchisi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Do‘stlikni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e’zozlashning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shartlaridan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uchrashib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turish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50000"/>
              </a:lnSpc>
            </a:pP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11225" y="4577203"/>
            <a:ext cx="10114704" cy="1630733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sonda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moslashadi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Munosabat</a:t>
            </a:r>
            <a:r>
              <a:rPr lang="en-US" sz="5400" dirty="0" smtClean="0"/>
              <a:t> </a:t>
            </a:r>
            <a:r>
              <a:rPr lang="en-US" sz="5400" dirty="0" err="1" smtClean="0"/>
              <a:t>shakli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17296" y="778784"/>
            <a:ext cx="7332642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Sintaktik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yasovchi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qo‘shimchalar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1571758" y="1438943"/>
            <a:ext cx="523336" cy="1248121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771972" y="2720595"/>
            <a:ext cx="484632" cy="145265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107844">
            <a:off x="10100433" y="1376472"/>
            <a:ext cx="484632" cy="1240942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70583" y="2704450"/>
            <a:ext cx="4436068" cy="137026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15277" y="4400560"/>
            <a:ext cx="11482654" cy="18488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Bog‘lamalar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kesimni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moslashtiruvchi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82524" y="2622068"/>
            <a:ext cx="4018637" cy="13795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99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BILIB OLING!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800" y="878295"/>
            <a:ext cx="11676168" cy="186320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Ism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orqali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ifodalangan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kesimlar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shaxs-sonni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bildiruvchi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maxsus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qo‘shimchalar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orqali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ifodalanadi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2998437"/>
            <a:ext cx="5689586" cy="127008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-man, -san, -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0375" y="4583672"/>
            <a:ext cx="5689586" cy="116802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Sen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o‘qigan</a:t>
            </a:r>
            <a:r>
              <a:rPr lang="en-US" sz="5400" b="1" i="1" dirty="0" err="1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702425" y="2871954"/>
            <a:ext cx="4909746" cy="3727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hozirgi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zamon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ifodalaydi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13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BOG‘LAMALAR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3604" y="1107159"/>
            <a:ext cx="10360025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sanalmoq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hisoblanmoq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02159" y="3761611"/>
            <a:ext cx="9762913" cy="198200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zamon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III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birlik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ma’nosi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673225" y="2254724"/>
            <a:ext cx="8458200" cy="112876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Akam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talaba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bo‘ldi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98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ESDA SAQLANG!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2625" y="1177604"/>
            <a:ext cx="121856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Bo‘lmoq</a:t>
            </a:r>
            <a:r>
              <a:rPr lang="en-US" sz="48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sanalmoq</a:t>
            </a:r>
            <a:r>
              <a:rPr lang="en-US" sz="48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hisoblanmoq</a:t>
            </a:r>
            <a:r>
              <a:rPr lang="en-US" sz="48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saqlagan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sanaladi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TAHLIL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5425" y="1116692"/>
            <a:ext cx="119602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Do‘stlik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qudratli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77290" y="2263378"/>
            <a:ext cx="3886200" cy="102377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endParaRPr lang="ru-RU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2712" y="3590441"/>
            <a:ext cx="11960225" cy="106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Kecha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Toshkentda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anjuman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Умножение 7"/>
          <p:cNvSpPr/>
          <p:nvPr/>
        </p:nvSpPr>
        <p:spPr>
          <a:xfrm>
            <a:off x="7693025" y="4549600"/>
            <a:ext cx="2209800" cy="175168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37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7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BOG‘LAMALAR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52611" y="977108"/>
            <a:ext cx="8462011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Edi,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ekan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emish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emas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68084" y="4081157"/>
            <a:ext cx="11039741" cy="255300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Yaqinda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bola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edim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biznikiga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kecha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40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076397"/>
            <a:ext cx="11536892" cy="1828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Qorabotir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yurtning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erkasi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jo‘ralarning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serkasi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165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148-mashq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7934" y="-16256"/>
            <a:ext cx="2347715" cy="22413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flipH="1">
            <a:off x="606425" y="1300162"/>
            <a:ext cx="9917643" cy="4387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Boy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yegani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go‘st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-u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moy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Alp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nozik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qalb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Oqbotir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jo‘rasi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Jo‘ralari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ichida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g‘o‘rasi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BOG‘LAMALAR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0375" y="970305"/>
            <a:ext cx="11108054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Kerak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lozim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darkor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mumkin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zarur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02160" y="3579942"/>
            <a:ext cx="9762913" cy="198200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tarkibida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85302" y="2074859"/>
            <a:ext cx="8458200" cy="112876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Men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o‘qishim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72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BOG‘LAMALAR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951" y="821850"/>
            <a:ext cx="10436225" cy="280076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Kerak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lozim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darkor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mumkin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zarur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so‘zlari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kelmasa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bog‘lama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mustaqil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hisoblanadi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8551" y="3761611"/>
            <a:ext cx="10588625" cy="220557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Topshiriqni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bajarish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Insonga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havodek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vijdon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000" b="1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40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10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096" y="1497003"/>
            <a:ext cx="11049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150-mashq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bo‘lmoq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sanalmoq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hisoblamoq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bog‘lamalari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bog‘langan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uchta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0225" y="3751005"/>
            <a:ext cx="3048000" cy="3013501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309004" y="1627017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4957</TotalTime>
  <Words>306</Words>
  <Application>Microsoft Office PowerPoint</Application>
  <PresentationFormat>Произвольный</PresentationFormat>
  <Paragraphs>62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1-topshiriq</vt:lpstr>
      <vt:lpstr>Munosabat shakli</vt:lpstr>
      <vt:lpstr>BILIB OLING!</vt:lpstr>
      <vt:lpstr>BOG‘LAMALAR</vt:lpstr>
      <vt:lpstr>    ESDA SAQLANG!</vt:lpstr>
      <vt:lpstr>    TAHLIL</vt:lpstr>
      <vt:lpstr>BOG‘LAMALAR</vt:lpstr>
      <vt:lpstr>148-mashq</vt:lpstr>
      <vt:lpstr>BOG‘LAMALAR</vt:lpstr>
      <vt:lpstr>BOG‘LAMALAR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478</cp:revision>
  <dcterms:created xsi:type="dcterms:W3CDTF">2020-04-13T08:06:06Z</dcterms:created>
  <dcterms:modified xsi:type="dcterms:W3CDTF">2020-11-09T19:46:24Z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