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90" r:id="rId2"/>
  </p:sldMasterIdLst>
  <p:notesMasterIdLst>
    <p:notesMasterId r:id="rId14"/>
  </p:notesMasterIdLst>
  <p:sldIdLst>
    <p:sldId id="302" r:id="rId3"/>
    <p:sldId id="372" r:id="rId4"/>
    <p:sldId id="363" r:id="rId5"/>
    <p:sldId id="367" r:id="rId6"/>
    <p:sldId id="370" r:id="rId7"/>
    <p:sldId id="371" r:id="rId8"/>
    <p:sldId id="368" r:id="rId9"/>
    <p:sldId id="355" r:id="rId10"/>
    <p:sldId id="369" r:id="rId11"/>
    <p:sldId id="365" r:id="rId12"/>
    <p:sldId id="293" r:id="rId13"/>
  </p:sldIdLst>
  <p:sldSz cx="12185650" cy="7019925"/>
  <p:notesSz cx="5765800" cy="3244850"/>
  <p:custDataLst>
    <p:tags r:id="rId15"/>
  </p:custDataLst>
  <p:defaultTextStyle>
    <a:defPPr>
      <a:defRPr lang="ru-RU"/>
    </a:defPPr>
    <a:lvl1pPr marL="0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1pPr>
    <a:lvl2pPr marL="97445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2pPr>
    <a:lvl3pPr marL="194891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3pPr>
    <a:lvl4pPr marL="292337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4pPr>
    <a:lvl5pPr marL="389783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5pPr>
    <a:lvl6pPr marL="487229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6pPr>
    <a:lvl7pPr marL="584675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7pPr>
    <a:lvl8pPr marL="6821215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8pPr>
    <a:lvl9pPr marL="7795676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230" userDrawn="1">
          <p15:clr>
            <a:srgbClr val="A4A3A4"/>
          </p15:clr>
        </p15:guide>
        <p15:guide id="2" pos="456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9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382" autoAdjust="0"/>
  </p:normalViewPr>
  <p:slideViewPr>
    <p:cSldViewPr>
      <p:cViewPr varScale="1">
        <p:scale>
          <a:sx n="57" d="100"/>
          <a:sy n="57" d="100"/>
        </p:scale>
        <p:origin x="1152" y="96"/>
      </p:cViewPr>
      <p:guideLst>
        <p:guide orient="horz" pos="6230"/>
        <p:guide pos="456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gs" Target="tags/tag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265488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6685FB-C4B2-476B-A28C-F96B0E5E4E14}" type="datetimeFigureOut">
              <a:rPr lang="ru-RU" smtClean="0"/>
              <a:t>09.11.2020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933575" y="406400"/>
            <a:ext cx="1898650" cy="10937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576263" y="1562100"/>
            <a:ext cx="4613275" cy="12779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265488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BAD757-11CA-46C7-9E87-431DC55176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513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15858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87948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01470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20420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17500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31653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81992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3924" y="2176176"/>
            <a:ext cx="10357803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7848" y="3931158"/>
            <a:ext cx="8529955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11/9/2020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246093"/>
          </a:xfrm>
        </p:spPr>
        <p:txBody>
          <a:bodyPr lIns="0" tIns="0" rIns="0" bIns="0"/>
          <a:lstStyle>
            <a:lvl1pPr>
              <a:defRPr sz="1599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11/9/2020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284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5611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11/9/2020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11/9/2020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11/9/2020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206" y="1148864"/>
            <a:ext cx="9139238" cy="2443974"/>
          </a:xfrm>
        </p:spPr>
        <p:txBody>
          <a:bodyPr anchor="b"/>
          <a:lstStyle>
            <a:lvl1pPr algn="ctr">
              <a:defRPr sz="556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206" y="3687085"/>
            <a:ext cx="9139238" cy="1694857"/>
          </a:xfrm>
        </p:spPr>
        <p:txBody>
          <a:bodyPr/>
          <a:lstStyle>
            <a:lvl1pPr marL="0" indent="0" algn="ctr">
              <a:buNone/>
              <a:defRPr sz="2225"/>
            </a:lvl1pPr>
            <a:lvl2pPr marL="424072" indent="0" algn="ctr">
              <a:buNone/>
              <a:defRPr sz="1855"/>
            </a:lvl2pPr>
            <a:lvl3pPr marL="848145" indent="0" algn="ctr">
              <a:buNone/>
              <a:defRPr sz="1670"/>
            </a:lvl3pPr>
            <a:lvl4pPr marL="1272217" indent="0" algn="ctr">
              <a:buNone/>
              <a:defRPr sz="1485"/>
            </a:lvl4pPr>
            <a:lvl5pPr marL="1696291" indent="0" algn="ctr">
              <a:buNone/>
              <a:defRPr sz="1485"/>
            </a:lvl5pPr>
            <a:lvl6pPr marL="2120362" indent="0" algn="ctr">
              <a:buNone/>
              <a:defRPr sz="1485"/>
            </a:lvl6pPr>
            <a:lvl7pPr marL="2544436" indent="0" algn="ctr">
              <a:buNone/>
              <a:defRPr sz="1485"/>
            </a:lvl7pPr>
            <a:lvl8pPr marL="2968508" indent="0" algn="ctr">
              <a:buNone/>
              <a:defRPr sz="1485"/>
            </a:lvl8pPr>
            <a:lvl9pPr marL="3392581" indent="0" algn="ctr">
              <a:buNone/>
              <a:defRPr sz="1485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62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683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416" y="1750108"/>
            <a:ext cx="10510123" cy="2920094"/>
          </a:xfrm>
        </p:spPr>
        <p:txBody>
          <a:bodyPr anchor="b"/>
          <a:lstStyle>
            <a:lvl1pPr>
              <a:defRPr sz="556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416" y="4697826"/>
            <a:ext cx="10510123" cy="1535608"/>
          </a:xfrm>
        </p:spPr>
        <p:txBody>
          <a:bodyPr/>
          <a:lstStyle>
            <a:lvl1pPr marL="0" indent="0">
              <a:buNone/>
              <a:defRPr sz="2225">
                <a:solidFill>
                  <a:schemeClr val="tx1">
                    <a:tint val="75000"/>
                  </a:schemeClr>
                </a:solidFill>
              </a:defRPr>
            </a:lvl1pPr>
            <a:lvl2pPr marL="424072" indent="0">
              <a:buNone/>
              <a:defRPr sz="1855">
                <a:solidFill>
                  <a:schemeClr val="tx1">
                    <a:tint val="75000"/>
                  </a:schemeClr>
                </a:solidFill>
              </a:defRPr>
            </a:lvl2pPr>
            <a:lvl3pPr marL="848145" indent="0">
              <a:buNone/>
              <a:defRPr sz="1670">
                <a:solidFill>
                  <a:schemeClr val="tx1">
                    <a:tint val="75000"/>
                  </a:schemeClr>
                </a:solidFill>
              </a:defRPr>
            </a:lvl3pPr>
            <a:lvl4pPr marL="1272217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4pPr>
            <a:lvl5pPr marL="1696291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5pPr>
            <a:lvl6pPr marL="2120362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6pPr>
            <a:lvl7pPr marL="2544436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7pPr>
            <a:lvl8pPr marL="2968508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8pPr>
            <a:lvl9pPr marL="3392581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896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7764" y="1868730"/>
            <a:ext cx="5178901" cy="445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8987" y="1868730"/>
            <a:ext cx="5178901" cy="445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6892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373746"/>
            <a:ext cx="10510123" cy="13568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351" y="1720858"/>
            <a:ext cx="5155102" cy="843365"/>
          </a:xfrm>
        </p:spPr>
        <p:txBody>
          <a:bodyPr anchor="b"/>
          <a:lstStyle>
            <a:lvl1pPr marL="0" indent="0">
              <a:buNone/>
              <a:defRPr sz="2225" b="1"/>
            </a:lvl1pPr>
            <a:lvl2pPr marL="424072" indent="0">
              <a:buNone/>
              <a:defRPr sz="1855" b="1"/>
            </a:lvl2pPr>
            <a:lvl3pPr marL="848145" indent="0">
              <a:buNone/>
              <a:defRPr sz="1670" b="1"/>
            </a:lvl3pPr>
            <a:lvl4pPr marL="1272217" indent="0">
              <a:buNone/>
              <a:defRPr sz="1485" b="1"/>
            </a:lvl4pPr>
            <a:lvl5pPr marL="1696291" indent="0">
              <a:buNone/>
              <a:defRPr sz="1485" b="1"/>
            </a:lvl5pPr>
            <a:lvl6pPr marL="2120362" indent="0">
              <a:buNone/>
              <a:defRPr sz="1485" b="1"/>
            </a:lvl6pPr>
            <a:lvl7pPr marL="2544436" indent="0">
              <a:buNone/>
              <a:defRPr sz="1485" b="1"/>
            </a:lvl7pPr>
            <a:lvl8pPr marL="2968508" indent="0">
              <a:buNone/>
              <a:defRPr sz="1485" b="1"/>
            </a:lvl8pPr>
            <a:lvl9pPr marL="3392581" indent="0">
              <a:buNone/>
              <a:defRPr sz="148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351" y="2564224"/>
            <a:ext cx="5155102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8986" y="1720858"/>
            <a:ext cx="5180488" cy="843365"/>
          </a:xfrm>
        </p:spPr>
        <p:txBody>
          <a:bodyPr anchor="b"/>
          <a:lstStyle>
            <a:lvl1pPr marL="0" indent="0">
              <a:buNone/>
              <a:defRPr sz="2225" b="1"/>
            </a:lvl1pPr>
            <a:lvl2pPr marL="424072" indent="0">
              <a:buNone/>
              <a:defRPr sz="1855" b="1"/>
            </a:lvl2pPr>
            <a:lvl3pPr marL="848145" indent="0">
              <a:buNone/>
              <a:defRPr sz="1670" b="1"/>
            </a:lvl3pPr>
            <a:lvl4pPr marL="1272217" indent="0">
              <a:buNone/>
              <a:defRPr sz="1485" b="1"/>
            </a:lvl4pPr>
            <a:lvl5pPr marL="1696291" indent="0">
              <a:buNone/>
              <a:defRPr sz="1485" b="1"/>
            </a:lvl5pPr>
            <a:lvl6pPr marL="2120362" indent="0">
              <a:buNone/>
              <a:defRPr sz="1485" b="1"/>
            </a:lvl6pPr>
            <a:lvl7pPr marL="2544436" indent="0">
              <a:buNone/>
              <a:defRPr sz="1485" b="1"/>
            </a:lvl7pPr>
            <a:lvl8pPr marL="2968508" indent="0">
              <a:buNone/>
              <a:defRPr sz="1485" b="1"/>
            </a:lvl8pPr>
            <a:lvl9pPr marL="3392581" indent="0">
              <a:buNone/>
              <a:defRPr sz="148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8986" y="2564224"/>
            <a:ext cx="5180488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005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4250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1098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296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0489" y="1010741"/>
            <a:ext cx="6168985" cy="4988696"/>
          </a:xfrm>
        </p:spPr>
        <p:txBody>
          <a:bodyPr/>
          <a:lstStyle>
            <a:lvl1pPr>
              <a:defRPr sz="2968"/>
            </a:lvl1pPr>
            <a:lvl2pPr>
              <a:defRPr sz="2597"/>
            </a:lvl2pPr>
            <a:lvl3pPr>
              <a:defRPr sz="2225"/>
            </a:lvl3pPr>
            <a:lvl4pPr>
              <a:defRPr sz="1855"/>
            </a:lvl4pPr>
            <a:lvl5pPr>
              <a:defRPr sz="1855"/>
            </a:lvl5pPr>
            <a:lvl6pPr>
              <a:defRPr sz="1855"/>
            </a:lvl6pPr>
            <a:lvl7pPr>
              <a:defRPr sz="1855"/>
            </a:lvl7pPr>
            <a:lvl8pPr>
              <a:defRPr sz="1855"/>
            </a:lvl8pPr>
            <a:lvl9pPr>
              <a:defRPr sz="1855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351" y="2105978"/>
            <a:ext cx="3930189" cy="3901584"/>
          </a:xfrm>
        </p:spPr>
        <p:txBody>
          <a:bodyPr/>
          <a:lstStyle>
            <a:lvl1pPr marL="0" indent="0">
              <a:buNone/>
              <a:defRPr sz="1485"/>
            </a:lvl1pPr>
            <a:lvl2pPr marL="424072" indent="0">
              <a:buNone/>
              <a:defRPr sz="1298"/>
            </a:lvl2pPr>
            <a:lvl3pPr marL="848145" indent="0">
              <a:buNone/>
              <a:defRPr sz="1113"/>
            </a:lvl3pPr>
            <a:lvl4pPr marL="1272217" indent="0">
              <a:buNone/>
              <a:defRPr sz="927"/>
            </a:lvl4pPr>
            <a:lvl5pPr marL="1696291" indent="0">
              <a:buNone/>
              <a:defRPr sz="927"/>
            </a:lvl5pPr>
            <a:lvl6pPr marL="2120362" indent="0">
              <a:buNone/>
              <a:defRPr sz="927"/>
            </a:lvl6pPr>
            <a:lvl7pPr marL="2544436" indent="0">
              <a:buNone/>
              <a:defRPr sz="927"/>
            </a:lvl7pPr>
            <a:lvl8pPr marL="2968508" indent="0">
              <a:buNone/>
              <a:defRPr sz="927"/>
            </a:lvl8pPr>
            <a:lvl9pPr marL="3392581" indent="0">
              <a:buNone/>
              <a:defRPr sz="9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5403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296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0489" y="1010741"/>
            <a:ext cx="6168985" cy="4988696"/>
          </a:xfrm>
        </p:spPr>
        <p:txBody>
          <a:bodyPr anchor="t"/>
          <a:lstStyle>
            <a:lvl1pPr marL="0" indent="0">
              <a:buNone/>
              <a:defRPr sz="2968"/>
            </a:lvl1pPr>
            <a:lvl2pPr marL="424072" indent="0">
              <a:buNone/>
              <a:defRPr sz="2597"/>
            </a:lvl2pPr>
            <a:lvl3pPr marL="848145" indent="0">
              <a:buNone/>
              <a:defRPr sz="2225"/>
            </a:lvl3pPr>
            <a:lvl4pPr marL="1272217" indent="0">
              <a:buNone/>
              <a:defRPr sz="1855"/>
            </a:lvl4pPr>
            <a:lvl5pPr marL="1696291" indent="0">
              <a:buNone/>
              <a:defRPr sz="1855"/>
            </a:lvl5pPr>
            <a:lvl6pPr marL="2120362" indent="0">
              <a:buNone/>
              <a:defRPr sz="1855"/>
            </a:lvl6pPr>
            <a:lvl7pPr marL="2544436" indent="0">
              <a:buNone/>
              <a:defRPr sz="1855"/>
            </a:lvl7pPr>
            <a:lvl8pPr marL="2968508" indent="0">
              <a:buNone/>
              <a:defRPr sz="1855"/>
            </a:lvl8pPr>
            <a:lvl9pPr marL="3392581" indent="0">
              <a:buNone/>
              <a:defRPr sz="1855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351" y="2105978"/>
            <a:ext cx="3930189" cy="3901584"/>
          </a:xfrm>
        </p:spPr>
        <p:txBody>
          <a:bodyPr/>
          <a:lstStyle>
            <a:lvl1pPr marL="0" indent="0">
              <a:buNone/>
              <a:defRPr sz="1485"/>
            </a:lvl1pPr>
            <a:lvl2pPr marL="424072" indent="0">
              <a:buNone/>
              <a:defRPr sz="1298"/>
            </a:lvl2pPr>
            <a:lvl3pPr marL="848145" indent="0">
              <a:buNone/>
              <a:defRPr sz="1113"/>
            </a:lvl3pPr>
            <a:lvl4pPr marL="1272217" indent="0">
              <a:buNone/>
              <a:defRPr sz="927"/>
            </a:lvl4pPr>
            <a:lvl5pPr marL="1696291" indent="0">
              <a:buNone/>
              <a:defRPr sz="927"/>
            </a:lvl5pPr>
            <a:lvl6pPr marL="2120362" indent="0">
              <a:buNone/>
              <a:defRPr sz="927"/>
            </a:lvl6pPr>
            <a:lvl7pPr marL="2544436" indent="0">
              <a:buNone/>
              <a:defRPr sz="927"/>
            </a:lvl7pPr>
            <a:lvl8pPr marL="2968508" indent="0">
              <a:buNone/>
              <a:defRPr sz="927"/>
            </a:lvl8pPr>
            <a:lvl9pPr marL="3392581" indent="0">
              <a:buNone/>
              <a:defRPr sz="9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3970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6110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0356" y="373747"/>
            <a:ext cx="2627531" cy="59490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7765" y="373747"/>
            <a:ext cx="7730272" cy="59490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2844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4">
            <a:extLst>
              <a:ext uri="{FF2B5EF4-FFF2-40B4-BE49-F238E27FC236}">
                <a16:creationId xmlns:a16="http://schemas.microsoft.com/office/drawing/2014/main" id="{9B5AFF89-3325-4992-B560-90C1644A74C9}"/>
              </a:ext>
            </a:extLst>
          </p:cNvPr>
          <p:cNvSpPr/>
          <p:nvPr userDrawn="1"/>
        </p:nvSpPr>
        <p:spPr>
          <a:xfrm>
            <a:off x="0" y="0"/>
            <a:ext cx="12185650" cy="647093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0"/>
                  <a:lumOff val="100000"/>
                </a:schemeClr>
              </a:gs>
              <a:gs pos="35000">
                <a:schemeClr val="accent6">
                  <a:lumMod val="0"/>
                  <a:lumOff val="10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path path="circle">
              <a:fillToRect l="50000" t="-80000" r="50000" b="18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3" tIns="34271" rIns="68543" bIns="34271" rtlCol="0" anchor="ctr">
            <a:normAutofit/>
          </a:bodyPr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4106074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7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264" y="1159949"/>
            <a:ext cx="11942742" cy="5731336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28" y="24434"/>
                </a:lnTo>
                <a:lnTo>
                  <a:pt x="5626328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650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17" name="bg object 17"/>
          <p:cNvSpPr/>
          <p:nvPr/>
        </p:nvSpPr>
        <p:spPr>
          <a:xfrm>
            <a:off x="141280" y="153955"/>
            <a:ext cx="11942742" cy="928661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3121" y="6528530"/>
            <a:ext cx="3899408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282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11/9/2020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3668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iming>
    <p:tnLst>
      <p:par>
        <p:cTn id="1" dur="indefinite" restart="never" nodeType="tmRoot"/>
      </p:par>
    </p:tnLst>
  </p:timing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7764" y="373746"/>
            <a:ext cx="10510123" cy="1356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7764" y="1868730"/>
            <a:ext cx="10510123" cy="44540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7764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fld id="{C764DE79-268F-4C1A-8933-263129D2AF9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35900"/>
              <a:t>11/9/2020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6497" y="6506431"/>
            <a:ext cx="4112657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6115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35900"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931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</p:sldLayoutIdLst>
  <p:txStyles>
    <p:titleStyle>
      <a:lvl1pPr algn="l" defTabSz="848145" rtl="0" eaLnBrk="1" latinLnBrk="0" hangingPunct="1">
        <a:lnSpc>
          <a:spcPct val="90000"/>
        </a:lnSpc>
        <a:spcBef>
          <a:spcPct val="0"/>
        </a:spcBef>
        <a:buNone/>
        <a:defRPr sz="408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2037" indent="-212037" algn="l" defTabSz="848145" rtl="0" eaLnBrk="1" latinLnBrk="0" hangingPunct="1">
        <a:lnSpc>
          <a:spcPct val="90000"/>
        </a:lnSpc>
        <a:spcBef>
          <a:spcPts val="927"/>
        </a:spcBef>
        <a:buFont typeface="Arial" panose="020B0604020202020204" pitchFamily="34" charset="0"/>
        <a:buChar char="•"/>
        <a:defRPr sz="2597" kern="1200">
          <a:solidFill>
            <a:schemeClr val="tx1"/>
          </a:solidFill>
          <a:latin typeface="+mn-lt"/>
          <a:ea typeface="+mn-ea"/>
          <a:cs typeface="+mn-cs"/>
        </a:defRPr>
      </a:lvl1pPr>
      <a:lvl2pPr marL="636109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2225" kern="1200">
          <a:solidFill>
            <a:schemeClr val="tx1"/>
          </a:solidFill>
          <a:latin typeface="+mn-lt"/>
          <a:ea typeface="+mn-ea"/>
          <a:cs typeface="+mn-cs"/>
        </a:defRPr>
      </a:lvl2pPr>
      <a:lvl3pPr marL="1060182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855" kern="1200">
          <a:solidFill>
            <a:schemeClr val="tx1"/>
          </a:solidFill>
          <a:latin typeface="+mn-lt"/>
          <a:ea typeface="+mn-ea"/>
          <a:cs typeface="+mn-cs"/>
        </a:defRPr>
      </a:lvl3pPr>
      <a:lvl4pPr marL="1484254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4pPr>
      <a:lvl5pPr marL="1908327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5pPr>
      <a:lvl6pPr marL="2332399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6pPr>
      <a:lvl7pPr marL="2756472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7pPr>
      <a:lvl8pPr marL="3180544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8pPr>
      <a:lvl9pPr marL="3604618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1pPr>
      <a:lvl2pPr marL="424072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2pPr>
      <a:lvl3pPr marL="848145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3pPr>
      <a:lvl4pPr marL="1272217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4pPr>
      <a:lvl5pPr marL="1696291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5pPr>
      <a:lvl6pPr marL="2120362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6pPr>
      <a:lvl7pPr marL="2544436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7pPr>
      <a:lvl8pPr marL="2968508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8pPr>
      <a:lvl9pPr marL="3392581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-2722"/>
            <a:ext cx="12185649" cy="153339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 sz="2399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121025" y="326638"/>
            <a:ext cx="5126847" cy="942982"/>
          </a:xfrm>
          <a:prstGeom prst="rect">
            <a:avLst/>
          </a:prstGeom>
        </p:spPr>
        <p:txBody>
          <a:bodyPr vert="horz" wrap="square" lIns="0" tIns="19462" rIns="0" bIns="0" rtlCol="0" anchor="ctr">
            <a:spAutoFit/>
          </a:bodyPr>
          <a:lstStyle/>
          <a:p>
            <a:pPr marL="16925" algn="ctr">
              <a:spcBef>
                <a:spcPts val="152"/>
              </a:spcBef>
            </a:pPr>
            <a:r>
              <a:rPr lang="en-US" sz="6000" dirty="0" smtClean="0">
                <a:effectLst>
                  <a:outerShdw blurRad="25400" dist="12700" dir="2700000" sx="101000" sy="101000" algn="tl" rotWithShape="0">
                    <a:schemeClr val="bg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ONA TILI</a:t>
            </a:r>
            <a:endParaRPr lang="en-US" sz="6000" dirty="0">
              <a:effectLst>
                <a:outerShdw blurRad="25400" dist="12700" dir="2700000" sx="101000" sy="101000" algn="tl" rotWithShape="0">
                  <a:schemeClr val="bg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9819971" y="179407"/>
            <a:ext cx="1792457" cy="1218565"/>
            <a:chOff x="4698979" y="198156"/>
            <a:chExt cx="622592" cy="613387"/>
          </a:xfrm>
        </p:grpSpPr>
        <p:sp>
          <p:nvSpPr>
            <p:cNvPr id="9" name="object 9"/>
            <p:cNvSpPr/>
            <p:nvPr/>
          </p:nvSpPr>
          <p:spPr>
            <a:xfrm>
              <a:off x="4698979" y="207658"/>
              <a:ext cx="622592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603605" y="0"/>
                  </a:moveTo>
                  <a:lnTo>
                    <a:pt x="0" y="0"/>
                  </a:lnTo>
                  <a:lnTo>
                    <a:pt x="0" y="603618"/>
                  </a:lnTo>
                  <a:lnTo>
                    <a:pt x="603605" y="603618"/>
                  </a:lnTo>
                  <a:lnTo>
                    <a:pt x="603605" y="0"/>
                  </a:lnTo>
                  <a:close/>
                </a:path>
              </a:pathLst>
            </a:custGeom>
            <a:solidFill>
              <a:srgbClr val="00A859"/>
            </a:solidFill>
          </p:spPr>
          <p:txBody>
            <a:bodyPr wrap="square" lIns="0" tIns="0" rIns="0" bIns="0" rtlCol="0"/>
            <a:lstStyle/>
            <a:p>
              <a:endParaRPr sz="2399"/>
            </a:p>
          </p:txBody>
        </p:sp>
        <p:sp>
          <p:nvSpPr>
            <p:cNvPr id="10" name="object 10"/>
            <p:cNvSpPr/>
            <p:nvPr/>
          </p:nvSpPr>
          <p:spPr>
            <a:xfrm>
              <a:off x="4698979" y="198156"/>
              <a:ext cx="603885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0" y="0"/>
                  </a:moveTo>
                  <a:lnTo>
                    <a:pt x="603605" y="0"/>
                  </a:lnTo>
                  <a:lnTo>
                    <a:pt x="603605" y="603618"/>
                  </a:lnTo>
                  <a:lnTo>
                    <a:pt x="0" y="603618"/>
                  </a:lnTo>
                  <a:lnTo>
                    <a:pt x="0" y="0"/>
                  </a:lnTo>
                  <a:close/>
                </a:path>
              </a:pathLst>
            </a:custGeom>
            <a:ln w="30481">
              <a:solidFill>
                <a:srgbClr val="FEFEFE"/>
              </a:solidFill>
            </a:ln>
          </p:spPr>
          <p:txBody>
            <a:bodyPr wrap="square" lIns="0" tIns="0" rIns="0" bIns="0" rtlCol="0"/>
            <a:lstStyle/>
            <a:p>
              <a:endParaRPr sz="2399"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9819971" y="450304"/>
            <a:ext cx="1703955" cy="928791"/>
          </a:xfrm>
          <a:prstGeom prst="rect">
            <a:avLst/>
          </a:prstGeom>
        </p:spPr>
        <p:txBody>
          <a:bodyPr vert="horz" wrap="square" lIns="0" tIns="21156" rIns="0" bIns="0" rtlCol="0">
            <a:spAutoFit/>
          </a:bodyPr>
          <a:lstStyle/>
          <a:p>
            <a:pPr>
              <a:spcBef>
                <a:spcPts val="167"/>
              </a:spcBef>
            </a:pPr>
            <a:r>
              <a:rPr lang="en-US" sz="3731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en-US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731" b="1" spc="13" dirty="0" err="1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</a:t>
            </a:r>
            <a:endParaRPr lang="ru-RU" sz="3731" b="1" spc="13" dirty="0">
              <a:solidFill>
                <a:srgbClr val="FEFEF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167"/>
              </a:spcBef>
            </a:pPr>
            <a:r>
              <a:rPr lang="en-US" sz="1999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sz="373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637257" y="1130156"/>
            <a:ext cx="1107890" cy="508422"/>
          </a:xfrm>
          <a:prstGeom prst="rect">
            <a:avLst/>
          </a:prstGeom>
        </p:spPr>
        <p:txBody>
          <a:bodyPr vert="horz" wrap="square" lIns="0" tIns="16079" rIns="0" bIns="0" rtlCol="0">
            <a:spAutoFit/>
          </a:bodyPr>
          <a:lstStyle/>
          <a:p>
            <a:pPr algn="ctr">
              <a:spcBef>
                <a:spcPts val="127"/>
              </a:spcBef>
            </a:pPr>
            <a:endParaRPr sz="3198" dirty="0">
              <a:latin typeface="Arial"/>
              <a:cs typeface="Arial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61699" y="2397039"/>
            <a:ext cx="184635" cy="6820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3834"/>
          </a:p>
        </p:txBody>
      </p:sp>
      <p:sp>
        <p:nvSpPr>
          <p:cNvPr id="14" name="object 5">
            <a:extLst>
              <a:ext uri="{FF2B5EF4-FFF2-40B4-BE49-F238E27FC236}">
                <a16:creationId xmlns:a16="http://schemas.microsoft.com/office/drawing/2014/main" id="{A8BAE388-D6D2-40E9-8208-E39C1E0E7029}"/>
              </a:ext>
            </a:extLst>
          </p:cNvPr>
          <p:cNvSpPr/>
          <p:nvPr/>
        </p:nvSpPr>
        <p:spPr>
          <a:xfrm>
            <a:off x="279511" y="1941803"/>
            <a:ext cx="627354" cy="1849988"/>
          </a:xfrm>
          <a:custGeom>
            <a:avLst/>
            <a:gdLst/>
            <a:ahLst/>
            <a:cxnLst/>
            <a:rect l="l" t="t" r="r" b="b"/>
            <a:pathLst>
              <a:path w="344170" h="680719">
                <a:moveTo>
                  <a:pt x="343828" y="0"/>
                </a:moveTo>
                <a:lnTo>
                  <a:pt x="0" y="0"/>
                </a:lnTo>
                <a:lnTo>
                  <a:pt x="0" y="680466"/>
                </a:lnTo>
                <a:lnTo>
                  <a:pt x="343828" y="680466"/>
                </a:lnTo>
                <a:lnTo>
                  <a:pt x="343828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0" rIns="0" bIns="0" rtlCol="0"/>
          <a:lstStyle/>
          <a:p>
            <a:pPr marL="0" marR="0" lvl="0" indent="0" defTabSz="65310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84" b="0" i="0" u="none" strike="noStrike" kern="0" cap="none" spc="0" normalizeH="0" baseline="0" noProof="0" smtClean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90637" y="1945767"/>
            <a:ext cx="9601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MAVZU: CHIQISH KELISHIGI SHAKLI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object 5">
            <a:extLst>
              <a:ext uri="{FF2B5EF4-FFF2-40B4-BE49-F238E27FC236}">
                <a16:creationId xmlns:a16="http://schemas.microsoft.com/office/drawing/2014/main" id="{A8BAE388-D6D2-40E9-8208-E39C1E0E7029}"/>
              </a:ext>
            </a:extLst>
          </p:cNvPr>
          <p:cNvSpPr/>
          <p:nvPr/>
        </p:nvSpPr>
        <p:spPr>
          <a:xfrm>
            <a:off x="279511" y="4263748"/>
            <a:ext cx="627354" cy="2065613"/>
          </a:xfrm>
          <a:custGeom>
            <a:avLst/>
            <a:gdLst/>
            <a:ahLst/>
            <a:cxnLst/>
            <a:rect l="l" t="t" r="r" b="b"/>
            <a:pathLst>
              <a:path w="344170" h="680719">
                <a:moveTo>
                  <a:pt x="343828" y="0"/>
                </a:moveTo>
                <a:lnTo>
                  <a:pt x="0" y="0"/>
                </a:lnTo>
                <a:lnTo>
                  <a:pt x="0" y="680466"/>
                </a:lnTo>
                <a:lnTo>
                  <a:pt x="343828" y="680466"/>
                </a:lnTo>
                <a:lnTo>
                  <a:pt x="343828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0" rIns="0" bIns="0" rtlCol="0"/>
          <a:lstStyle/>
          <a:p>
            <a:pPr marL="0" marR="0" lvl="0" indent="0" defTabSz="65310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84" b="0" i="0" u="none" strike="noStrike" kern="0" cap="none" spc="0" normalizeH="0" baseline="0" noProof="0" smtClean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5425" y="2854626"/>
            <a:ext cx="3776016" cy="35551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21735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696760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400" dirty="0" smtClean="0"/>
              <a:t>O‘RIN-PAYT KELISHIGI</a:t>
            </a:r>
            <a:endParaRPr sz="4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40713" y="841777"/>
            <a:ext cx="4076112" cy="9233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qayerda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?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1967927">
            <a:off x="3686768" y="1726926"/>
            <a:ext cx="523336" cy="2257220"/>
          </a:xfrm>
          <a:prstGeom prst="downArrow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5888609" y="1859046"/>
            <a:ext cx="484632" cy="3174916"/>
          </a:xfrm>
          <a:prstGeom prst="downArrow">
            <a:avLst/>
          </a:prstGeom>
          <a:solidFill>
            <a:srgbClr val="00B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Стрелка вниз 10"/>
          <p:cNvSpPr/>
          <p:nvPr/>
        </p:nvSpPr>
        <p:spPr>
          <a:xfrm rot="18945853">
            <a:off x="7971272" y="958995"/>
            <a:ext cx="484632" cy="1201447"/>
          </a:xfrm>
          <a:prstGeom prst="down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33412" y="3943281"/>
            <a:ext cx="5099050" cy="2574225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O‘rin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-joy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otlariga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qo‘shilib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: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876967" y="5208096"/>
            <a:ext cx="3785668" cy="1037629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o‘rin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holi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813624" y="2224193"/>
            <a:ext cx="5015267" cy="2711497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hokim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qismdan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anglashilgan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harakatni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bildiradi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Равнобедренный треугольник 6"/>
          <p:cNvSpPr/>
          <p:nvPr/>
        </p:nvSpPr>
        <p:spPr>
          <a:xfrm>
            <a:off x="152400" y="28207"/>
            <a:ext cx="3503358" cy="2583139"/>
          </a:xfrm>
          <a:prstGeom prst="triangl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6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6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</a:t>
            </a:r>
            <a:endParaRPr lang="ru-RU" sz="6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0169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696760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400" smtClean="0"/>
              <a:t>CHIQISH </a:t>
            </a:r>
            <a:r>
              <a:rPr lang="en-US" sz="4400" dirty="0" smtClean="0"/>
              <a:t>KELISHIGI</a:t>
            </a:r>
            <a:endParaRPr sz="4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13476" y="870853"/>
            <a:ext cx="3886200" cy="830997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qayerdan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?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1967927">
            <a:off x="2592669" y="1120528"/>
            <a:ext cx="523336" cy="1252323"/>
          </a:xfrm>
          <a:prstGeom prst="downArrow">
            <a:avLst/>
          </a:prstGeom>
          <a:solidFill>
            <a:srgbClr val="00B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5738224" y="1859046"/>
            <a:ext cx="584831" cy="3030306"/>
          </a:xfrm>
          <a:prstGeom prst="downArrow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 rot="19803912">
            <a:off x="6826374" y="1703095"/>
            <a:ext cx="546481" cy="1547041"/>
          </a:xfrm>
          <a:prstGeom prst="downArrow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307975" y="2315127"/>
            <a:ext cx="5099050" cy="2574225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O‘rin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-joy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otlariga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qo‘shilib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753525" y="5220462"/>
            <a:ext cx="7530300" cy="1236179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Maktabdan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keldim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178329" y="3294104"/>
            <a:ext cx="4329467" cy="1611967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O‘rin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holi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Равнобедренный треугольник 6"/>
          <p:cNvSpPr/>
          <p:nvPr/>
        </p:nvSpPr>
        <p:spPr>
          <a:xfrm>
            <a:off x="7392858" y="-65575"/>
            <a:ext cx="4465108" cy="2645700"/>
          </a:xfrm>
          <a:prstGeom prst="triangle">
            <a:avLst>
              <a:gd name="adj" fmla="val 48862"/>
            </a:avLst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6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66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endParaRPr lang="ru-RU" sz="6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0872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55575" y="-67815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CHIQISH KELISHIGI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40517" y="841777"/>
            <a:ext cx="3886200" cy="9233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qa</a:t>
            </a:r>
            <a:r>
              <a:rPr kumimoji="0" lang="ru-RU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hon?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1967927">
            <a:off x="3279044" y="1089440"/>
            <a:ext cx="523336" cy="1790282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6078429" y="1882993"/>
            <a:ext cx="484632" cy="2769969"/>
          </a:xfrm>
          <a:prstGeom prst="down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 rot="18945853">
            <a:off x="8674139" y="967106"/>
            <a:ext cx="484632" cy="2062176"/>
          </a:xfrm>
          <a:prstGeom prst="down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60374" y="2817807"/>
            <a:ext cx="5127325" cy="1695399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payt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otlariga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49129" y="5097617"/>
            <a:ext cx="11658600" cy="1491647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Darslar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ikkinchi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chorakdan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boshlanadi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331186" y="2836067"/>
            <a:ext cx="3943240" cy="1738886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payt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holi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5790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0" y="-66236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CHIQISH KELISHIGI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798828" y="858888"/>
            <a:ext cx="6876111" cy="830997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kimdan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?,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nimadan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?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1967927">
            <a:off x="1980304" y="1303572"/>
            <a:ext cx="523336" cy="1657346"/>
          </a:xfrm>
          <a:prstGeom prst="down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6530427" y="1902075"/>
            <a:ext cx="518485" cy="2769969"/>
          </a:xfrm>
          <a:prstGeom prst="downArrow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 rot="18945853">
            <a:off x="8800905" y="1670295"/>
            <a:ext cx="484632" cy="1313347"/>
          </a:xfrm>
          <a:prstGeom prst="down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399218" y="2905985"/>
            <a:ext cx="5648166" cy="1705349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Shaxs-narsa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otlariga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qo‘shilib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87425" y="4950476"/>
            <a:ext cx="10591800" cy="1621802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Bu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daftarni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do‘stimdan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oldim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Murabbodan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oling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o‘rtog‘im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540626" y="2905985"/>
            <a:ext cx="3657600" cy="1766059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to‘ldiruvchi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1048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135233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CHIQISH KELISHIGI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770254" y="840185"/>
            <a:ext cx="5656197" cy="830997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nima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sababdan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?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1967927">
            <a:off x="2069421" y="1153012"/>
            <a:ext cx="523336" cy="1204042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5994567" y="1800935"/>
            <a:ext cx="484632" cy="2769969"/>
          </a:xfrm>
          <a:prstGeom prst="downArrow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 rot="18945853">
            <a:off x="8239677" y="1615394"/>
            <a:ext cx="484632" cy="1326138"/>
          </a:xfrm>
          <a:prstGeom prst="down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59006" y="2358593"/>
            <a:ext cx="4979987" cy="2332377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Ayrim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ot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sifatdoshlarga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qo‘shilib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87425" y="4950476"/>
            <a:ext cx="10591800" cy="1621802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Mashinadan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qolib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ketganligi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piyoda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keldi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464425" y="2817440"/>
            <a:ext cx="3657600" cy="1766059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to‘ldiruvchi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9620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BILIB OLING!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0979" y="952435"/>
            <a:ext cx="11725275" cy="144655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Ba’zan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tushum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kelishigi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o‘rnida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chiqish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kelishigi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shakli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ishlatilishi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mumkin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60375" y="3007959"/>
            <a:ext cx="3956050" cy="282561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ushum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kelishigidagi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so‘z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butunni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023928" y="3007959"/>
            <a:ext cx="6705599" cy="272390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hiqish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kelishigidagi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so‘z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qismni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bildiradi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2175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278256" cy="1071562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612775" y="110456"/>
            <a:ext cx="14093825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ru-RU" sz="5400" dirty="0" smtClean="0"/>
              <a:t>143-</a:t>
            </a:r>
            <a:r>
              <a:rPr lang="en-US" sz="5400" dirty="0" err="1" smtClean="0"/>
              <a:t>mashq</a:t>
            </a:r>
            <a:endParaRPr lang="en-US" sz="5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58825" y="1528762"/>
            <a:ext cx="5105400" cy="2438400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uzum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yemoq</a:t>
            </a:r>
            <a:endParaRPr lang="en-US" sz="4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uzumni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yemoq</a:t>
            </a:r>
            <a:endParaRPr lang="en-US" sz="4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uzumdan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yemo</a:t>
            </a:r>
            <a:r>
              <a:rPr lang="en-US" sz="4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endParaRPr lang="ru-RU" sz="4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Стрелка вправо 4"/>
          <p:cNvSpPr/>
          <p:nvPr/>
        </p:nvSpPr>
        <p:spPr>
          <a:xfrm>
            <a:off x="6076157" y="2226289"/>
            <a:ext cx="1388268" cy="674074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7876513" y="1681162"/>
            <a:ext cx="3429000" cy="10668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butunni</a:t>
            </a:r>
            <a:endParaRPr lang="ru-RU" sz="5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Стрелка вправо 6"/>
          <p:cNvSpPr/>
          <p:nvPr/>
        </p:nvSpPr>
        <p:spPr>
          <a:xfrm rot="3215714">
            <a:off x="2785109" y="4305127"/>
            <a:ext cx="1233409" cy="636051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4149725" y="4424362"/>
            <a:ext cx="3429000" cy="101591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qismni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2491" y="2900363"/>
            <a:ext cx="3572934" cy="3170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29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92606" y="1"/>
            <a:ext cx="12278256" cy="8897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612775" y="0"/>
            <a:ext cx="14093825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ru-RU" sz="4800" dirty="0" smtClean="0"/>
              <a:t>14</a:t>
            </a:r>
            <a:r>
              <a:rPr lang="en-US" sz="4800" dirty="0" smtClean="0"/>
              <a:t>4</a:t>
            </a:r>
            <a:r>
              <a:rPr lang="ru-RU" sz="4800" dirty="0" smtClean="0"/>
              <a:t>-</a:t>
            </a:r>
            <a:r>
              <a:rPr lang="en-US" sz="4800" dirty="0" err="1" smtClean="0"/>
              <a:t>mashq</a:t>
            </a:r>
            <a:endParaRPr lang="en-US" sz="4800" dirty="0"/>
          </a:p>
        </p:txBody>
      </p:sp>
      <p:sp>
        <p:nvSpPr>
          <p:cNvPr id="5" name="TextBox 4"/>
          <p:cNvSpPr txBox="1"/>
          <p:nvPr/>
        </p:nvSpPr>
        <p:spPr>
          <a:xfrm>
            <a:off x="0" y="889711"/>
            <a:ext cx="1159298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2675" indent="-1082675" algn="just">
              <a:lnSpc>
                <a:spcPct val="150000"/>
              </a:lnSpc>
            </a:pP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-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Bizning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qishloq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 ham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suv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boradimi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amaki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– deb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so‘rashdi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bolalar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0030" y="3357562"/>
            <a:ext cx="1159298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2675" indent="-1082675" algn="just">
              <a:lnSpc>
                <a:spcPct val="150000"/>
              </a:lnSpc>
            </a:pP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Dalalar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ko‘chalar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uylardagi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ariqlar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sharqirab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suv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oqadi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388225" y="5262562"/>
            <a:ext cx="3124200" cy="9144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-da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1076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145-mashq</a:t>
            </a:r>
            <a:endParaRPr lang="ru-RU" sz="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3357" y="1218154"/>
            <a:ext cx="1118102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1.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Kunlardan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kun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Hakimbek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kitob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o‘qib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o‘tirib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baxildan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saxiydan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gap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chiqib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qoldi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90371" y="1620112"/>
            <a:ext cx="65124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Минус 11"/>
          <p:cNvSpPr/>
          <p:nvPr/>
        </p:nvSpPr>
        <p:spPr>
          <a:xfrm>
            <a:off x="6854825" y="3038509"/>
            <a:ext cx="1331382" cy="914400"/>
          </a:xfrm>
          <a:prstGeom prst="mathMinus">
            <a:avLst>
              <a:gd name="adj1" fmla="val 27224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Минус 14"/>
          <p:cNvSpPr/>
          <p:nvPr/>
        </p:nvSpPr>
        <p:spPr>
          <a:xfrm>
            <a:off x="9674225" y="2974480"/>
            <a:ext cx="1447801" cy="1013512"/>
          </a:xfrm>
          <a:prstGeom prst="mathMinus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510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1253014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algn="ctr"/>
            <a:endParaRPr lang="en-US" sz="36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 BAJARISH UCHUN TOPSHIRIQ:</a:t>
            </a:r>
            <a:endParaRPr lang="en-US" sz="4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5246" y="2366962"/>
            <a:ext cx="114341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ru-RU" sz="8107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75263" y="1528762"/>
            <a:ext cx="801481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146-mashq.</a:t>
            </a:r>
          </a:p>
          <a:p>
            <a:pPr algn="just"/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Berilgan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birikmalardagi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nuqtalar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o‘rnida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tushum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chiqish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kelishiklarini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almashtirib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qo‘llang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Ular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o‘rtasidagi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ma’no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farqini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ayting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 </a:t>
            </a:r>
            <a:endParaRPr lang="ru-RU" sz="4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246" y="1641182"/>
            <a:ext cx="3002688" cy="3375846"/>
          </a:xfrm>
          <a:prstGeom prst="rect">
            <a:avLst/>
          </a:prstGeom>
        </p:spPr>
      </p:pic>
      <p:sp>
        <p:nvSpPr>
          <p:cNvPr id="7" name="7-конечная звезда 6"/>
          <p:cNvSpPr/>
          <p:nvPr/>
        </p:nvSpPr>
        <p:spPr>
          <a:xfrm>
            <a:off x="3258284" y="1619487"/>
            <a:ext cx="704850" cy="609601"/>
          </a:xfrm>
          <a:prstGeom prst="star7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063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e1ed6d233add7425c236211876cf3028fe29567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5329</TotalTime>
  <Words>231</Words>
  <Application>Microsoft Office PowerPoint</Application>
  <PresentationFormat>Произвольный</PresentationFormat>
  <Paragraphs>61</Paragraphs>
  <Slides>11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Open Sans Light</vt:lpstr>
      <vt:lpstr>Office Theme</vt:lpstr>
      <vt:lpstr>1_Тема Office</vt:lpstr>
      <vt:lpstr>ONA TILI</vt:lpstr>
      <vt:lpstr>O‘RIN-PAYT KELISHIGI</vt:lpstr>
      <vt:lpstr>CHIQISH KELISHIGI</vt:lpstr>
      <vt:lpstr>CHIQISH KELISHIGI</vt:lpstr>
      <vt:lpstr>CHIQISH KELISHIGI</vt:lpstr>
      <vt:lpstr>CHIQISH KELISHIGI</vt:lpstr>
      <vt:lpstr>BILIB OLING!</vt:lpstr>
      <vt:lpstr>143-mashq</vt:lpstr>
      <vt:lpstr>144-mashq</vt:lpstr>
      <vt:lpstr>    145-mashq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Ona tili</dc:title>
  <dc:creator>MAKTAB</dc:creator>
  <cp:lastModifiedBy>Sher</cp:lastModifiedBy>
  <cp:revision>492</cp:revision>
  <dcterms:created xsi:type="dcterms:W3CDTF">2020-04-13T08:06:06Z</dcterms:created>
  <dcterms:modified xsi:type="dcterms:W3CDTF">2020-11-09T18:17:34Z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2020-04-13T00:00:00Z</vt:filetime>
  </property>
</Properties>
</file>