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90" r:id="rId2"/>
  </p:sldMasterIdLst>
  <p:notesMasterIdLst>
    <p:notesMasterId r:id="rId13"/>
  </p:notesMasterIdLst>
  <p:sldIdLst>
    <p:sldId id="302" r:id="rId3"/>
    <p:sldId id="369" r:id="rId4"/>
    <p:sldId id="346" r:id="rId5"/>
    <p:sldId id="363" r:id="rId6"/>
    <p:sldId id="357" r:id="rId7"/>
    <p:sldId id="368" r:id="rId8"/>
    <p:sldId id="355" r:id="rId9"/>
    <p:sldId id="366" r:id="rId10"/>
    <p:sldId id="370" r:id="rId11"/>
    <p:sldId id="293" r:id="rId12"/>
  </p:sldIdLst>
  <p:sldSz cx="12185650" cy="7019925"/>
  <p:notesSz cx="5765800" cy="3244850"/>
  <p:custDataLst>
    <p:tags r:id="rId14"/>
  </p:custDataLst>
  <p:defaultTextStyle>
    <a:defPPr>
      <a:defRPr lang="ru-RU"/>
    </a:defPPr>
    <a:lvl1pPr marL="0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1pPr>
    <a:lvl2pPr marL="97445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2pPr>
    <a:lvl3pPr marL="194891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3pPr>
    <a:lvl4pPr marL="292337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4pPr>
    <a:lvl5pPr marL="389783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5pPr>
    <a:lvl6pPr marL="487229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6pPr>
    <a:lvl7pPr marL="584675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7pPr>
    <a:lvl8pPr marL="6821215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8pPr>
    <a:lvl9pPr marL="7795676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6230" userDrawn="1">
          <p15:clr>
            <a:srgbClr val="A4A3A4"/>
          </p15:clr>
        </p15:guide>
        <p15:guide id="2" pos="45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9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382" autoAdjust="0"/>
  </p:normalViewPr>
  <p:slideViewPr>
    <p:cSldViewPr>
      <p:cViewPr>
        <p:scale>
          <a:sx n="68" d="100"/>
          <a:sy n="68" d="100"/>
        </p:scale>
        <p:origin x="-714" y="-72"/>
      </p:cViewPr>
      <p:guideLst>
        <p:guide orient="horz" pos="6230"/>
        <p:guide pos="456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265488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685FB-C4B2-476B-A28C-F96B0E5E4E14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933575" y="406400"/>
            <a:ext cx="1898650" cy="10937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76263" y="1562100"/>
            <a:ext cx="4613275" cy="1277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265488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AD757-11CA-46C7-9E87-431DC55176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513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45728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AD757-11CA-46C7-9E87-431DC55176E6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63993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87948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96245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31653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4891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60528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3924" y="2176176"/>
            <a:ext cx="10357803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7848" y="3931158"/>
            <a:ext cx="852995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11/9/2020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246093"/>
          </a:xfrm>
        </p:spPr>
        <p:txBody>
          <a:bodyPr lIns="0" tIns="0" rIns="0" bIns="0"/>
          <a:lstStyle>
            <a:lvl1pPr>
              <a:defRPr sz="1599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11/9/2020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284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5611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11/9/2020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11/9/2020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11/9/2020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206" y="1148864"/>
            <a:ext cx="9139238" cy="2443974"/>
          </a:xfrm>
        </p:spPr>
        <p:txBody>
          <a:bodyPr anchor="b"/>
          <a:lstStyle>
            <a:lvl1pPr algn="ctr"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206" y="3687085"/>
            <a:ext cx="9139238" cy="1694857"/>
          </a:xfrm>
        </p:spPr>
        <p:txBody>
          <a:bodyPr/>
          <a:lstStyle>
            <a:lvl1pPr marL="0" indent="0" algn="ctr">
              <a:buNone/>
              <a:defRPr sz="2225"/>
            </a:lvl1pPr>
            <a:lvl2pPr marL="424072" indent="0" algn="ctr">
              <a:buNone/>
              <a:defRPr sz="1855"/>
            </a:lvl2pPr>
            <a:lvl3pPr marL="848145" indent="0" algn="ctr">
              <a:buNone/>
              <a:defRPr sz="1670"/>
            </a:lvl3pPr>
            <a:lvl4pPr marL="1272217" indent="0" algn="ctr">
              <a:buNone/>
              <a:defRPr sz="1485"/>
            </a:lvl4pPr>
            <a:lvl5pPr marL="1696291" indent="0" algn="ctr">
              <a:buNone/>
              <a:defRPr sz="1485"/>
            </a:lvl5pPr>
            <a:lvl6pPr marL="2120362" indent="0" algn="ctr">
              <a:buNone/>
              <a:defRPr sz="1485"/>
            </a:lvl6pPr>
            <a:lvl7pPr marL="2544436" indent="0" algn="ctr">
              <a:buNone/>
              <a:defRPr sz="1485"/>
            </a:lvl7pPr>
            <a:lvl8pPr marL="2968508" indent="0" algn="ctr">
              <a:buNone/>
              <a:defRPr sz="1485"/>
            </a:lvl8pPr>
            <a:lvl9pPr marL="3392581" indent="0" algn="ctr">
              <a:buNone/>
              <a:defRPr sz="1485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62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683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416" y="1750108"/>
            <a:ext cx="10510123" cy="2920094"/>
          </a:xfrm>
        </p:spPr>
        <p:txBody>
          <a:bodyPr anchor="b"/>
          <a:lstStyle>
            <a:lvl1pPr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416" y="4697826"/>
            <a:ext cx="10510123" cy="1535608"/>
          </a:xfrm>
        </p:spPr>
        <p:txBody>
          <a:bodyPr/>
          <a:lstStyle>
            <a:lvl1pPr marL="0" indent="0">
              <a:buNone/>
              <a:defRPr sz="2225">
                <a:solidFill>
                  <a:schemeClr val="tx1">
                    <a:tint val="75000"/>
                  </a:schemeClr>
                </a:solidFill>
              </a:defRPr>
            </a:lvl1pPr>
            <a:lvl2pPr marL="424072" indent="0">
              <a:buNone/>
              <a:defRPr sz="1855">
                <a:solidFill>
                  <a:schemeClr val="tx1">
                    <a:tint val="75000"/>
                  </a:schemeClr>
                </a:solidFill>
              </a:defRPr>
            </a:lvl2pPr>
            <a:lvl3pPr marL="848145" indent="0">
              <a:buNone/>
              <a:defRPr sz="1670">
                <a:solidFill>
                  <a:schemeClr val="tx1">
                    <a:tint val="75000"/>
                  </a:schemeClr>
                </a:solidFill>
              </a:defRPr>
            </a:lvl3pPr>
            <a:lvl4pPr marL="1272217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4pPr>
            <a:lvl5pPr marL="169629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5pPr>
            <a:lvl6pPr marL="2120362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6pPr>
            <a:lvl7pPr marL="2544436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7pPr>
            <a:lvl8pPr marL="2968508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8pPr>
            <a:lvl9pPr marL="339258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896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7764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8987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892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373746"/>
            <a:ext cx="10510123" cy="13568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351" y="1720858"/>
            <a:ext cx="5155102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351" y="2564224"/>
            <a:ext cx="5155102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8986" y="1720858"/>
            <a:ext cx="5180488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8986" y="2564224"/>
            <a:ext cx="5180488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005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4250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1098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0489" y="1010741"/>
            <a:ext cx="6168985" cy="4988696"/>
          </a:xfrm>
        </p:spPr>
        <p:txBody>
          <a:bodyPr/>
          <a:lstStyle>
            <a:lvl1pPr>
              <a:defRPr sz="2968"/>
            </a:lvl1pPr>
            <a:lvl2pPr>
              <a:defRPr sz="2597"/>
            </a:lvl2pPr>
            <a:lvl3pPr>
              <a:defRPr sz="2225"/>
            </a:lvl3pPr>
            <a:lvl4pPr>
              <a:defRPr sz="1855"/>
            </a:lvl4pPr>
            <a:lvl5pPr>
              <a:defRPr sz="1855"/>
            </a:lvl5pPr>
            <a:lvl6pPr>
              <a:defRPr sz="1855"/>
            </a:lvl6pPr>
            <a:lvl7pPr>
              <a:defRPr sz="1855"/>
            </a:lvl7pPr>
            <a:lvl8pPr>
              <a:defRPr sz="1855"/>
            </a:lvl8pPr>
            <a:lvl9pPr>
              <a:defRPr sz="185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540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0489" y="1010741"/>
            <a:ext cx="6168985" cy="4988696"/>
          </a:xfrm>
        </p:spPr>
        <p:txBody>
          <a:bodyPr anchor="t"/>
          <a:lstStyle>
            <a:lvl1pPr marL="0" indent="0">
              <a:buNone/>
              <a:defRPr sz="2968"/>
            </a:lvl1pPr>
            <a:lvl2pPr marL="424072" indent="0">
              <a:buNone/>
              <a:defRPr sz="2597"/>
            </a:lvl2pPr>
            <a:lvl3pPr marL="848145" indent="0">
              <a:buNone/>
              <a:defRPr sz="2225"/>
            </a:lvl3pPr>
            <a:lvl4pPr marL="1272217" indent="0">
              <a:buNone/>
              <a:defRPr sz="1855"/>
            </a:lvl4pPr>
            <a:lvl5pPr marL="1696291" indent="0">
              <a:buNone/>
              <a:defRPr sz="1855"/>
            </a:lvl5pPr>
            <a:lvl6pPr marL="2120362" indent="0">
              <a:buNone/>
              <a:defRPr sz="1855"/>
            </a:lvl6pPr>
            <a:lvl7pPr marL="2544436" indent="0">
              <a:buNone/>
              <a:defRPr sz="1855"/>
            </a:lvl7pPr>
            <a:lvl8pPr marL="2968508" indent="0">
              <a:buNone/>
              <a:defRPr sz="1855"/>
            </a:lvl8pPr>
            <a:lvl9pPr marL="3392581" indent="0">
              <a:buNone/>
              <a:defRPr sz="1855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3970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6110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0356" y="373747"/>
            <a:ext cx="2627531" cy="59490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7765" y="373747"/>
            <a:ext cx="7730272" cy="59490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2844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4">
            <a:extLst>
              <a:ext uri="{FF2B5EF4-FFF2-40B4-BE49-F238E27FC236}">
                <a16:creationId xmlns="" xmlns:a16="http://schemas.microsoft.com/office/drawing/2014/main" id="{9B5AFF89-3325-4992-B560-90C1644A74C9}"/>
              </a:ext>
            </a:extLst>
          </p:cNvPr>
          <p:cNvSpPr/>
          <p:nvPr userDrawn="1"/>
        </p:nvSpPr>
        <p:spPr>
          <a:xfrm>
            <a:off x="0" y="0"/>
            <a:ext cx="12185650" cy="647093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1" rIns="68543" bIns="34271" rtlCol="0" anchor="ctr">
            <a:normAutofit/>
          </a:bodyPr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4106074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264" y="1159949"/>
            <a:ext cx="11942742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17" name="bg object 17"/>
          <p:cNvSpPr/>
          <p:nvPr/>
        </p:nvSpPr>
        <p:spPr>
          <a:xfrm>
            <a:off x="141280" y="153955"/>
            <a:ext cx="11942742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3121" y="6528530"/>
            <a:ext cx="3899408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282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11/9/2020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3668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7764" y="373746"/>
            <a:ext cx="10510123" cy="1356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7764" y="1868730"/>
            <a:ext cx="10510123" cy="4454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7764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C764DE79-268F-4C1A-8933-263129D2AF9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11/9/2020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6497" y="6506431"/>
            <a:ext cx="4112657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6115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931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txStyles>
    <p:titleStyle>
      <a:lvl1pPr algn="l" defTabSz="848145" rtl="0" eaLnBrk="1" latinLnBrk="0" hangingPunct="1">
        <a:lnSpc>
          <a:spcPct val="90000"/>
        </a:lnSpc>
        <a:spcBef>
          <a:spcPct val="0"/>
        </a:spcBef>
        <a:buNone/>
        <a:defRPr sz="408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2037" indent="-212037" algn="l" defTabSz="848145" rtl="0" eaLnBrk="1" latinLnBrk="0" hangingPunct="1">
        <a:lnSpc>
          <a:spcPct val="90000"/>
        </a:lnSpc>
        <a:spcBef>
          <a:spcPts val="927"/>
        </a:spcBef>
        <a:buFont typeface="Arial" panose="020B0604020202020204" pitchFamily="34" charset="0"/>
        <a:buChar char="•"/>
        <a:defRPr sz="2597" kern="1200">
          <a:solidFill>
            <a:schemeClr val="tx1"/>
          </a:solidFill>
          <a:latin typeface="+mn-lt"/>
          <a:ea typeface="+mn-ea"/>
          <a:cs typeface="+mn-cs"/>
        </a:defRPr>
      </a:lvl1pPr>
      <a:lvl2pPr marL="63610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2225" kern="1200">
          <a:solidFill>
            <a:schemeClr val="tx1"/>
          </a:solidFill>
          <a:latin typeface="+mn-lt"/>
          <a:ea typeface="+mn-ea"/>
          <a:cs typeface="+mn-cs"/>
        </a:defRPr>
      </a:lvl2pPr>
      <a:lvl3pPr marL="106018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855" kern="1200">
          <a:solidFill>
            <a:schemeClr val="tx1"/>
          </a:solidFill>
          <a:latin typeface="+mn-lt"/>
          <a:ea typeface="+mn-ea"/>
          <a:cs typeface="+mn-cs"/>
        </a:defRPr>
      </a:lvl3pPr>
      <a:lvl4pPr marL="148425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908327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33239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75647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318054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604618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1pPr>
      <a:lvl2pPr marL="42407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2pPr>
      <a:lvl3pPr marL="848145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3pPr>
      <a:lvl4pPr marL="1272217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69629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12036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544436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2968508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39258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-2722"/>
            <a:ext cx="12185649" cy="153339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 sz="2399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21025" y="326638"/>
            <a:ext cx="5126847" cy="942982"/>
          </a:xfrm>
          <a:prstGeom prst="rect">
            <a:avLst/>
          </a:prstGeom>
        </p:spPr>
        <p:txBody>
          <a:bodyPr vert="horz" wrap="square" lIns="0" tIns="19462" rIns="0" bIns="0" rtlCol="0" anchor="ctr">
            <a:spAutoFit/>
          </a:bodyPr>
          <a:lstStyle/>
          <a:p>
            <a:pPr marL="16925" algn="ctr">
              <a:spcBef>
                <a:spcPts val="152"/>
              </a:spcBef>
            </a:pPr>
            <a:r>
              <a:rPr lang="en-US" sz="6000" dirty="0" smtClean="0">
                <a:effectLst>
                  <a:outerShdw blurRad="25400" dist="12700" dir="2700000" sx="101000" sy="101000" algn="tl" rotWithShape="0">
                    <a:schemeClr val="bg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ONA TILI</a:t>
            </a:r>
            <a:endParaRPr lang="en-US" sz="6000" dirty="0">
              <a:effectLst>
                <a:outerShdw blurRad="25400" dist="12700" dir="2700000" sx="101000" sy="101000" algn="tl" rotWithShape="0">
                  <a:schemeClr val="bg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819971" y="179407"/>
            <a:ext cx="1792457" cy="1218565"/>
            <a:chOff x="4698979" y="198156"/>
            <a:chExt cx="622592" cy="613387"/>
          </a:xfrm>
        </p:grpSpPr>
        <p:sp>
          <p:nvSpPr>
            <p:cNvPr id="9" name="object 9"/>
            <p:cNvSpPr/>
            <p:nvPr/>
          </p:nvSpPr>
          <p:spPr>
            <a:xfrm>
              <a:off x="4698979" y="207658"/>
              <a:ext cx="622592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603605" y="0"/>
                  </a:moveTo>
                  <a:lnTo>
                    <a:pt x="0" y="0"/>
                  </a:lnTo>
                  <a:lnTo>
                    <a:pt x="0" y="603618"/>
                  </a:lnTo>
                  <a:lnTo>
                    <a:pt x="603605" y="603618"/>
                  </a:lnTo>
                  <a:lnTo>
                    <a:pt x="603605" y="0"/>
                  </a:lnTo>
                  <a:close/>
                </a:path>
              </a:pathLst>
            </a:custGeom>
            <a:solidFill>
              <a:srgbClr val="00A859"/>
            </a:solidFill>
          </p:spPr>
          <p:txBody>
            <a:bodyPr wrap="square" lIns="0" tIns="0" rIns="0" bIns="0" rtlCol="0"/>
            <a:lstStyle/>
            <a:p>
              <a:endParaRPr sz="2399"/>
            </a:p>
          </p:txBody>
        </p:sp>
        <p:sp>
          <p:nvSpPr>
            <p:cNvPr id="10" name="object 10"/>
            <p:cNvSpPr/>
            <p:nvPr/>
          </p:nvSpPr>
          <p:spPr>
            <a:xfrm>
              <a:off x="4698979" y="198156"/>
              <a:ext cx="603885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0" y="0"/>
                  </a:moveTo>
                  <a:lnTo>
                    <a:pt x="603605" y="0"/>
                  </a:lnTo>
                  <a:lnTo>
                    <a:pt x="603605" y="603618"/>
                  </a:lnTo>
                  <a:lnTo>
                    <a:pt x="0" y="603618"/>
                  </a:lnTo>
                  <a:lnTo>
                    <a:pt x="0" y="0"/>
                  </a:lnTo>
                  <a:close/>
                </a:path>
              </a:pathLst>
            </a:custGeom>
            <a:ln w="30481">
              <a:solidFill>
                <a:srgbClr val="FEFEFE"/>
              </a:solidFill>
            </a:ln>
          </p:spPr>
          <p:txBody>
            <a:bodyPr wrap="square" lIns="0" tIns="0" rIns="0" bIns="0" rtlCol="0"/>
            <a:lstStyle/>
            <a:p>
              <a:endParaRPr sz="2399"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788524" y="469181"/>
            <a:ext cx="2206625" cy="595494"/>
          </a:xfrm>
          <a:prstGeom prst="rect">
            <a:avLst/>
          </a:prstGeom>
        </p:spPr>
        <p:txBody>
          <a:bodyPr vert="horz" wrap="square" lIns="0" tIns="21156" rIns="0" bIns="0" rtlCol="0">
            <a:spAutoFit/>
          </a:bodyPr>
          <a:lstStyle/>
          <a:p>
            <a:pPr>
              <a:spcBef>
                <a:spcPts val="167"/>
              </a:spcBef>
            </a:pPr>
            <a:r>
              <a:rPr lang="en-US" sz="3731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en-US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1" b="1" spc="13" dirty="0" err="1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</a:t>
            </a:r>
            <a:endParaRPr lang="ru-RU" sz="3731" b="1" spc="13" dirty="0">
              <a:solidFill>
                <a:srgbClr val="FEFEF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637257" y="1130156"/>
            <a:ext cx="1107890" cy="508422"/>
          </a:xfrm>
          <a:prstGeom prst="rect">
            <a:avLst/>
          </a:prstGeom>
        </p:spPr>
        <p:txBody>
          <a:bodyPr vert="horz" wrap="square" lIns="0" tIns="16079" rIns="0" bIns="0" rtlCol="0">
            <a:spAutoFit/>
          </a:bodyPr>
          <a:lstStyle/>
          <a:p>
            <a:pPr algn="ctr">
              <a:spcBef>
                <a:spcPts val="127"/>
              </a:spcBef>
            </a:pPr>
            <a:endParaRPr sz="3198" dirty="0">
              <a:latin typeface="Arial"/>
              <a:cs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61699" y="2397039"/>
            <a:ext cx="184635" cy="6820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834"/>
          </a:p>
        </p:txBody>
      </p:sp>
      <p:sp>
        <p:nvSpPr>
          <p:cNvPr id="4" name="TextBox 3"/>
          <p:cNvSpPr txBox="1"/>
          <p:nvPr/>
        </p:nvSpPr>
        <p:spPr>
          <a:xfrm>
            <a:off x="1290637" y="1945767"/>
            <a:ext cx="9601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MAVZU: O‘RIN-PAYT KELISHIGI SHAKLI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b="7324"/>
          <a:stretch/>
        </p:blipFill>
        <p:spPr>
          <a:xfrm>
            <a:off x="4873625" y="3079050"/>
            <a:ext cx="3200400" cy="30122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377825" y="2214562"/>
            <a:ext cx="609600" cy="1676400"/>
          </a:xfrm>
          <a:prstGeom prst="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377825" y="4414912"/>
            <a:ext cx="609600" cy="16764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735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6539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9107" y="-108776"/>
            <a:ext cx="12154958" cy="942982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6000" dirty="0" err="1" smtClean="0"/>
              <a:t>Jo‘nalish</a:t>
            </a:r>
            <a:r>
              <a:rPr lang="en-US" sz="6000" dirty="0" smtClean="0"/>
              <a:t> </a:t>
            </a:r>
            <a:r>
              <a:rPr lang="en-US" sz="6000" dirty="0" err="1" smtClean="0"/>
              <a:t>kelishigi</a:t>
            </a:r>
            <a:r>
              <a:rPr lang="en-US" sz="6000" dirty="0" smtClean="0"/>
              <a:t>:</a:t>
            </a:r>
            <a:endParaRPr sz="6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9450" y="4500562"/>
            <a:ext cx="11506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20432" y="1910273"/>
            <a:ext cx="10363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92828" y="4297344"/>
            <a:ext cx="5328597" cy="1727218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Mumtoz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adabiyotda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: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Овальная выноска 13"/>
          <p:cNvSpPr/>
          <p:nvPr/>
        </p:nvSpPr>
        <p:spPr>
          <a:xfrm>
            <a:off x="883390" y="1905918"/>
            <a:ext cx="3085530" cy="1604969"/>
          </a:xfrm>
          <a:prstGeom prst="wedgeEllipseCallout">
            <a:avLst>
              <a:gd name="adj1" fmla="val -8634"/>
              <a:gd name="adj2" fmla="val -113918"/>
            </a:avLst>
          </a:prstGeom>
          <a:solidFill>
            <a:srgbClr val="00206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</a:t>
            </a:r>
            <a:r>
              <a:rPr kumimoji="0" lang="en-US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ga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Равнобедренный треугольник 14"/>
          <p:cNvSpPr/>
          <p:nvPr/>
        </p:nvSpPr>
        <p:spPr>
          <a:xfrm>
            <a:off x="8250385" y="884057"/>
            <a:ext cx="3178622" cy="2303815"/>
          </a:xfrm>
          <a:prstGeom prst="triangl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</a:t>
            </a:r>
            <a:r>
              <a:rPr kumimoji="0" lang="en-US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" name="Скругленная прямоугольная выноска 16"/>
          <p:cNvSpPr/>
          <p:nvPr/>
        </p:nvSpPr>
        <p:spPr>
          <a:xfrm>
            <a:off x="4768638" y="2029382"/>
            <a:ext cx="2895600" cy="1354505"/>
          </a:xfrm>
          <a:prstGeom prst="wedgeRoundRectCallout">
            <a:avLst>
              <a:gd name="adj1" fmla="val -16588"/>
              <a:gd name="adj2" fmla="val -141136"/>
              <a:gd name="adj3" fmla="val 16667"/>
            </a:avLst>
          </a:prstGeom>
          <a:solidFill>
            <a:srgbClr val="7030A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</a:t>
            </a:r>
            <a:r>
              <a:rPr kumimoji="0" lang="en-US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ka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552653" y="4214088"/>
            <a:ext cx="3537397" cy="176165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-a,</a:t>
            </a:r>
          </a:p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g‘a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1258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912355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225" y="77019"/>
            <a:ext cx="12155170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1- </a:t>
            </a:r>
            <a:r>
              <a:rPr lang="en-US" sz="5400" dirty="0" err="1" smtClean="0"/>
              <a:t>topshiriq</a:t>
            </a:r>
            <a:endParaRPr lang="en-US" sz="5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93065" y="1300162"/>
            <a:ext cx="11430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	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993265" y="922644"/>
            <a:ext cx="98450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AutoNum type="arabicPeriod"/>
            </a:pP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Novdalarni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bezab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gulg‘unchalar</a:t>
            </a:r>
            <a:r>
              <a:rPr lang="ru-RU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tong…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aytdi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hayot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otini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42950" indent="-742950">
              <a:buAutoNum type="arabicPeriod"/>
            </a:pP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47762"/>
            <a:ext cx="1964055" cy="251334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Прямоугольник 8"/>
          <p:cNvSpPr/>
          <p:nvPr/>
        </p:nvSpPr>
        <p:spPr>
          <a:xfrm>
            <a:off x="393065" y="4750898"/>
            <a:ext cx="5410200" cy="181247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qachon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? 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qadim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zamonda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026997" y="4780837"/>
            <a:ext cx="5932170" cy="1752600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qayerda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algn="ctr"/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Chin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mamlakatida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978026" y="3322161"/>
            <a:ext cx="1074610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AutoNum type="arabicPeriod"/>
            </a:pP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Qadim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zamon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 Chin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mamlakati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ulug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podshoh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o‘tgan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ekan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603393" y="2285789"/>
            <a:ext cx="6918431" cy="1036372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qachon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?,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tongda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417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 animBg="1"/>
      <p:bldP spid="10" grpId="0" animBg="1"/>
      <p:bldP spid="13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696760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400" dirty="0" smtClean="0"/>
              <a:t>O‘RIN-PAYT KELISHIGI</a:t>
            </a:r>
            <a:endParaRPr sz="4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40517" y="841777"/>
            <a:ext cx="3886200" cy="9233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qayerda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67927">
            <a:off x="3319710" y="1020884"/>
            <a:ext cx="523336" cy="1252323"/>
          </a:xfrm>
          <a:prstGeom prst="down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5888609" y="1859046"/>
            <a:ext cx="484632" cy="3174916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 rot="18945853">
            <a:off x="8377087" y="1024023"/>
            <a:ext cx="484632" cy="1201447"/>
          </a:xfrm>
          <a:prstGeom prst="downArrow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307975" y="2315127"/>
            <a:ext cx="5099050" cy="2574225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O‘rin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-joy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otlariga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qo‘shilib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829796" y="5239301"/>
            <a:ext cx="5158629" cy="1271016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o‘rin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holi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854781" y="2224193"/>
            <a:ext cx="5015267" cy="2711497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hokim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qismdan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anglashilgan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harakatni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bildiradi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0872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TAHLIL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1625" y="1116692"/>
            <a:ext cx="1188402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Adolat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kuchda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emas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kuch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adolatdadir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0371" y="1620112"/>
            <a:ext cx="6512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88425" y="145007"/>
            <a:ext cx="3009371" cy="295020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530225" y="3542486"/>
            <a:ext cx="1188402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Dunyoda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o‘zbek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zaminiga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teng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keladigan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zaminning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yo‘q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2825" y="3222627"/>
            <a:ext cx="685800" cy="26112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370917" y="2056933"/>
            <a:ext cx="609600" cy="3298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3121025" y="4544248"/>
            <a:ext cx="762000" cy="26111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7997825" y="4544248"/>
            <a:ext cx="685800" cy="26012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4187825" y="2569351"/>
            <a:ext cx="3276599" cy="9144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kesim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684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O‘RIN-PAYT KELISHIGI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47909" y="844393"/>
            <a:ext cx="6259277" cy="9233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kimda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?,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nimada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67927">
            <a:off x="2358138" y="1368308"/>
            <a:ext cx="523336" cy="1276106"/>
          </a:xfrm>
          <a:prstGeom prst="downArrow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6177547" y="1840853"/>
            <a:ext cx="484632" cy="2845922"/>
          </a:xfrm>
          <a:prstGeom prst="downArrow">
            <a:avLst/>
          </a:prstGeom>
          <a:solidFill>
            <a:srgbClr val="00B0F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22184" y="2591253"/>
            <a:ext cx="5251450" cy="1868967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shaxs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narsa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otlariga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07975" y="4764667"/>
            <a:ext cx="11309441" cy="17518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Kitobda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yozilgan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ma’lumotlarni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o‘qing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/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Karimda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qiziqarli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kitoblar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ko‘p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166092" y="2591253"/>
            <a:ext cx="4413134" cy="1921954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vositali</a:t>
            </a:r>
            <a:endParaRPr lang="en-US" sz="5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to‘ldiruvchi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Стрелка вниз 6"/>
          <p:cNvSpPr/>
          <p:nvPr/>
        </p:nvSpPr>
        <p:spPr>
          <a:xfrm rot="18769180">
            <a:off x="9727529" y="1281557"/>
            <a:ext cx="484632" cy="1458768"/>
          </a:xfrm>
          <a:prstGeom prst="downArrow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2175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92606" y="1"/>
            <a:ext cx="12278256" cy="8897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612775" y="0"/>
            <a:ext cx="14093825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139-mashq</a:t>
            </a:r>
            <a:endParaRPr lang="en-US" sz="4800" dirty="0"/>
          </a:p>
        </p:txBody>
      </p:sp>
      <p:sp>
        <p:nvSpPr>
          <p:cNvPr id="5" name="TextBox 4"/>
          <p:cNvSpPr txBox="1"/>
          <p:nvPr/>
        </p:nvSpPr>
        <p:spPr>
          <a:xfrm>
            <a:off x="345797" y="833616"/>
            <a:ext cx="858644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82675" indent="-1082675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umri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davomida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orttiradi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1082675" indent="-1082675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faoliyatida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do‘stlashadi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1082675" indent="-1082675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o‘qishda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do‘stlashadi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1082675" indent="-1082675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mehnatda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do‘stlashadi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1082675" indent="-1082675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uzoq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safarda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do‘stlashadi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1082675" indent="-1082675" algn="just">
              <a:lnSpc>
                <a:spcPct val="150000"/>
              </a:lnSpc>
            </a:pPr>
            <a:r>
              <a:rPr lang="en-US" sz="44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92321" y="0"/>
            <a:ext cx="2993329" cy="3015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29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140-mashq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9226" y="1116692"/>
            <a:ext cx="12036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Mehr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qadr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yerda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hamma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narsa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bor. 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0371" y="1620112"/>
            <a:ext cx="6512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7700" y="4092717"/>
            <a:ext cx="2171171" cy="237187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4187826" y="2296148"/>
            <a:ext cx="2819400" cy="884301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o‘rin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8450" y="2953798"/>
            <a:ext cx="118872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Sharqda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qadim-qadimdan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oila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muqaddas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Vatan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sanalgan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462867" y="5051443"/>
            <a:ext cx="5598054" cy="1413149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gapda</a:t>
            </a:r>
            <a:r>
              <a:rPr lang="en-US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o‘rin</a:t>
            </a:r>
            <a:r>
              <a:rPr lang="en-US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holi</a:t>
            </a:r>
            <a:endParaRPr lang="ru-RU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537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6539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391160" y="8218"/>
            <a:ext cx="12595225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ESDA SAQLANG!</a:t>
            </a:r>
            <a:endParaRPr sz="48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9450" y="4500562"/>
            <a:ext cx="11506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5575" y="822632"/>
            <a:ext cx="1119505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marR="0" lvl="0" indent="-571500" algn="l" defTabSz="1948919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Shaxs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narsaning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o‘rnini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571500" marR="0" lvl="0" indent="-571500" algn="l" defTabSz="1948919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4800" b="1" dirty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800" b="1" dirty="0" err="1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harakat</a:t>
            </a:r>
            <a:r>
              <a:rPr lang="en-US" sz="4800" b="1" dirty="0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800" b="1" dirty="0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holatning</a:t>
            </a:r>
            <a:r>
              <a:rPr lang="en-US" sz="4800" b="1" dirty="0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bajarilish</a:t>
            </a:r>
            <a:r>
              <a:rPr lang="ru-RU" sz="4800" b="1" dirty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o‘rnini</a:t>
            </a:r>
            <a:r>
              <a:rPr lang="en-US" sz="4800" b="1" dirty="0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571500" marR="0" lvl="0" indent="-571500" algn="l" defTabSz="1948919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4800" b="1" dirty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800" b="1" dirty="0" err="1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harakat</a:t>
            </a:r>
            <a:r>
              <a:rPr lang="en-US" sz="4800" b="1" dirty="0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800" b="1" dirty="0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holatning</a:t>
            </a:r>
            <a:r>
              <a:rPr lang="en-US" sz="4800" b="1" dirty="0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paytini</a:t>
            </a:r>
            <a:r>
              <a:rPr lang="ru-RU" sz="4800" b="1" dirty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4800" b="1" dirty="0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5579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1253014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/>
            <a:endParaRPr lang="en-US" sz="3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 BAJARISH UCHUN TOPSHIRIQ:</a:t>
            </a:r>
            <a:endParaRPr lang="en-US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5246" y="2366962"/>
            <a:ext cx="114341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8107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75263" y="1757362"/>
            <a:ext cx="800876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142-mashq.</a:t>
            </a:r>
            <a:r>
              <a:rPr lang="ru-RU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O‘zingiz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yoqtirgan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badiiy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asardan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kichik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matnni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ko‘chirib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yozing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Matndagi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o‘rin-payt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kelishigi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shaklidagi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so‘zlarning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talaffuzi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imlosini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tushuntiring</a:t>
            </a:r>
            <a:r>
              <a:rPr lang="en-US" sz="4000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527" y="1617330"/>
            <a:ext cx="3352800" cy="3450161"/>
          </a:xfrm>
          <a:prstGeom prst="rect">
            <a:avLst/>
          </a:prstGeom>
        </p:spPr>
      </p:pic>
      <p:sp>
        <p:nvSpPr>
          <p:cNvPr id="7" name="7-конечная звезда 6"/>
          <p:cNvSpPr/>
          <p:nvPr/>
        </p:nvSpPr>
        <p:spPr>
          <a:xfrm>
            <a:off x="3134902" y="1757360"/>
            <a:ext cx="704850" cy="609601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06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1ed6d233add7425c236211876cf3028fe29567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5049</TotalTime>
  <Words>230</Words>
  <Application>Microsoft Office PowerPoint</Application>
  <PresentationFormat>Произвольный</PresentationFormat>
  <Paragraphs>66</Paragraphs>
  <Slides>10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12" baseType="lpstr">
      <vt:lpstr>Office Theme</vt:lpstr>
      <vt:lpstr>1_Тема Office</vt:lpstr>
      <vt:lpstr>ONA TILI</vt:lpstr>
      <vt:lpstr>Jo‘nalish kelishigi:</vt:lpstr>
      <vt:lpstr>1- topshiriq</vt:lpstr>
      <vt:lpstr>O‘RIN-PAYT KELISHIGI</vt:lpstr>
      <vt:lpstr>    TAHLIL</vt:lpstr>
      <vt:lpstr>O‘RIN-PAYT KELISHIGI</vt:lpstr>
      <vt:lpstr>139-mashq</vt:lpstr>
      <vt:lpstr>    140-mashq</vt:lpstr>
      <vt:lpstr>ESDA SAQLANG!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Ona tili</dc:title>
  <dc:creator>MAKTAB</dc:creator>
  <cp:lastModifiedBy>Admin</cp:lastModifiedBy>
  <cp:revision>488</cp:revision>
  <dcterms:created xsi:type="dcterms:W3CDTF">2020-04-13T08:06:06Z</dcterms:created>
  <dcterms:modified xsi:type="dcterms:W3CDTF">2020-11-09T18:32:07Z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2020-04-13T00:00:00Z</vt:filetime>
  </property>
</Properties>
</file>