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90" r:id="rId2"/>
  </p:sldMasterIdLst>
  <p:notesMasterIdLst>
    <p:notesMasterId r:id="rId18"/>
  </p:notesMasterIdLst>
  <p:sldIdLst>
    <p:sldId id="302" r:id="rId3"/>
    <p:sldId id="374" r:id="rId4"/>
    <p:sldId id="375" r:id="rId5"/>
    <p:sldId id="346" r:id="rId6"/>
    <p:sldId id="373" r:id="rId7"/>
    <p:sldId id="368" r:id="rId8"/>
    <p:sldId id="357" r:id="rId9"/>
    <p:sldId id="364" r:id="rId10"/>
    <p:sldId id="369" r:id="rId11"/>
    <p:sldId id="370" r:id="rId12"/>
    <p:sldId id="371" r:id="rId13"/>
    <p:sldId id="355" r:id="rId14"/>
    <p:sldId id="350" r:id="rId15"/>
    <p:sldId id="372" r:id="rId16"/>
    <p:sldId id="293" r:id="rId17"/>
  </p:sldIdLst>
  <p:sldSz cx="12185650" cy="7019925"/>
  <p:notesSz cx="5765800" cy="3244850"/>
  <p:custDataLst>
    <p:tags r:id="rId19"/>
  </p:custDataLst>
  <p:defaultTextStyle>
    <a:defPPr>
      <a:defRPr lang="ru-RU"/>
    </a:defPPr>
    <a:lvl1pPr marL="0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1pPr>
    <a:lvl2pPr marL="974459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2pPr>
    <a:lvl3pPr marL="1948919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3pPr>
    <a:lvl4pPr marL="2923378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4pPr>
    <a:lvl5pPr marL="3897837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5pPr>
    <a:lvl6pPr marL="4872298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6pPr>
    <a:lvl7pPr marL="5846757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7pPr>
    <a:lvl8pPr marL="6821215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8pPr>
    <a:lvl9pPr marL="7795676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6230" userDrawn="1">
          <p15:clr>
            <a:srgbClr val="A4A3A4"/>
          </p15:clr>
        </p15:guide>
        <p15:guide id="2" pos="4566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494F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16DA210-FB5B-4158-B5E0-FEB733F419BA}" styleName="Светлый стиль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ED083AE6-46FA-4A59-8FB0-9F97EB10719F}" styleName="Светлый стиль 3 — акцент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775DCB02-9BB8-47FD-8907-85C794F793BA}" styleName="Стиль из темы 1 - акцент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F5AB1C69-6EDB-4FF4-983F-18BD219EF322}" styleName="Средний стиль 2 —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93296810-A885-4BE3-A3E7-6D5BEEA58F35}" styleName="Средний стиль 2 —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1E4AEA4-8DFA-4A89-87EB-49C32662AFE0}" styleName="Средний стиль 2 —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1382" autoAdjust="0"/>
  </p:normalViewPr>
  <p:slideViewPr>
    <p:cSldViewPr>
      <p:cViewPr varScale="1">
        <p:scale>
          <a:sx n="58" d="100"/>
          <a:sy n="58" d="100"/>
        </p:scale>
        <p:origin x="896" y="52"/>
      </p:cViewPr>
      <p:guideLst>
        <p:guide orient="horz" pos="6230"/>
        <p:guide pos="4566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tags" Target="tags/tag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498725" cy="1619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265488" y="0"/>
            <a:ext cx="2498725" cy="1619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6685FB-C4B2-476B-A28C-F96B0E5E4E14}" type="datetimeFigureOut">
              <a:rPr lang="ru-RU" smtClean="0"/>
              <a:t>05.11.2020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933575" y="406400"/>
            <a:ext cx="1898650" cy="10937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576263" y="1562100"/>
            <a:ext cx="4613275" cy="12779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3082925"/>
            <a:ext cx="2498725" cy="161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265488" y="3082925"/>
            <a:ext cx="2498725" cy="161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BAD757-11CA-46C7-9E87-431DC55176E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625131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BAD757-11CA-46C7-9E87-431DC55176E6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1948919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224137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BAD757-11CA-46C7-9E87-431DC55176E6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1948919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5598555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BAD757-11CA-46C7-9E87-431DC55176E6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3639931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BAD757-11CA-46C7-9E87-431DC55176E6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1948919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6735102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BAD757-11CA-46C7-9E87-431DC55176E6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1948919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6316539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3429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49D4C1E-46C9-452C-9820-5F259BFDCBE1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3429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6962452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BAD757-11CA-46C7-9E87-431DC55176E6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1948919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8761503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BAD757-11CA-46C7-9E87-431DC55176E6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1948919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8533605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BAD757-11CA-46C7-9E87-431DC55176E6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1948919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9178831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BAD757-11CA-46C7-9E87-431DC55176E6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1948919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4617431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3429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49D4C1E-46C9-452C-9820-5F259BFDCBE1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3429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7551798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BAD757-11CA-46C7-9E87-431DC55176E6}" type="slidenum">
              <a:rPr lang="ru-RU" smtClean="0"/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033364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3924" y="2176176"/>
            <a:ext cx="10357803" cy="31547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7848" y="3931158"/>
            <a:ext cx="8529955" cy="18466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11/5/2020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35623" y="221585"/>
            <a:ext cx="10914407" cy="420436"/>
          </a:xfrm>
        </p:spPr>
        <p:txBody>
          <a:bodyPr lIns="0" tIns="0" rIns="0" bIns="0"/>
          <a:lstStyle>
            <a:lvl1pPr>
              <a:defRPr sz="2732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877666" y="2344058"/>
            <a:ext cx="10430321" cy="246093"/>
          </a:xfrm>
        </p:spPr>
        <p:txBody>
          <a:bodyPr lIns="0" tIns="0" rIns="0" bIns="0"/>
          <a:lstStyle>
            <a:lvl1pPr>
              <a:defRPr sz="1599" b="0" i="0">
                <a:solidFill>
                  <a:srgbClr val="231F20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11/5/2020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35623" y="221585"/>
            <a:ext cx="10914407" cy="420436"/>
          </a:xfrm>
        </p:spPr>
        <p:txBody>
          <a:bodyPr lIns="0" tIns="0" rIns="0" bIns="0"/>
          <a:lstStyle>
            <a:lvl1pPr>
              <a:defRPr sz="2732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284" y="1614583"/>
            <a:ext cx="5300758" cy="18466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5611" y="1614583"/>
            <a:ext cx="5300758" cy="18466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11/5/2020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35623" y="221585"/>
            <a:ext cx="10914407" cy="420436"/>
          </a:xfrm>
        </p:spPr>
        <p:txBody>
          <a:bodyPr lIns="0" tIns="0" rIns="0" bIns="0"/>
          <a:lstStyle>
            <a:lvl1pPr>
              <a:defRPr sz="2732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11/5/2020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11/5/2020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3206" y="1148864"/>
            <a:ext cx="9139238" cy="2443974"/>
          </a:xfrm>
        </p:spPr>
        <p:txBody>
          <a:bodyPr anchor="b"/>
          <a:lstStyle>
            <a:lvl1pPr algn="ctr">
              <a:defRPr sz="5565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3206" y="3687085"/>
            <a:ext cx="9139238" cy="1694857"/>
          </a:xfrm>
        </p:spPr>
        <p:txBody>
          <a:bodyPr/>
          <a:lstStyle>
            <a:lvl1pPr marL="0" indent="0" algn="ctr">
              <a:buNone/>
              <a:defRPr sz="2225"/>
            </a:lvl1pPr>
            <a:lvl2pPr marL="424072" indent="0" algn="ctr">
              <a:buNone/>
              <a:defRPr sz="1855"/>
            </a:lvl2pPr>
            <a:lvl3pPr marL="848145" indent="0" algn="ctr">
              <a:buNone/>
              <a:defRPr sz="1670"/>
            </a:lvl3pPr>
            <a:lvl4pPr marL="1272217" indent="0" algn="ctr">
              <a:buNone/>
              <a:defRPr sz="1485"/>
            </a:lvl4pPr>
            <a:lvl5pPr marL="1696291" indent="0" algn="ctr">
              <a:buNone/>
              <a:defRPr sz="1485"/>
            </a:lvl5pPr>
            <a:lvl6pPr marL="2120362" indent="0" algn="ctr">
              <a:buNone/>
              <a:defRPr sz="1485"/>
            </a:lvl6pPr>
            <a:lvl7pPr marL="2544436" indent="0" algn="ctr">
              <a:buNone/>
              <a:defRPr sz="1485"/>
            </a:lvl7pPr>
            <a:lvl8pPr marL="2968508" indent="0" algn="ctr">
              <a:buNone/>
              <a:defRPr sz="1485"/>
            </a:lvl8pPr>
            <a:lvl9pPr marL="3392581" indent="0" algn="ctr">
              <a:buNone/>
              <a:defRPr sz="1485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11/5/2020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3625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11/5/2020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36836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416" y="1750108"/>
            <a:ext cx="10510123" cy="2920094"/>
          </a:xfrm>
        </p:spPr>
        <p:txBody>
          <a:bodyPr anchor="b"/>
          <a:lstStyle>
            <a:lvl1pPr>
              <a:defRPr sz="5565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416" y="4697826"/>
            <a:ext cx="10510123" cy="1535608"/>
          </a:xfrm>
        </p:spPr>
        <p:txBody>
          <a:bodyPr/>
          <a:lstStyle>
            <a:lvl1pPr marL="0" indent="0">
              <a:buNone/>
              <a:defRPr sz="2225">
                <a:solidFill>
                  <a:schemeClr val="tx1">
                    <a:tint val="75000"/>
                  </a:schemeClr>
                </a:solidFill>
              </a:defRPr>
            </a:lvl1pPr>
            <a:lvl2pPr marL="424072" indent="0">
              <a:buNone/>
              <a:defRPr sz="1855">
                <a:solidFill>
                  <a:schemeClr val="tx1">
                    <a:tint val="75000"/>
                  </a:schemeClr>
                </a:solidFill>
              </a:defRPr>
            </a:lvl2pPr>
            <a:lvl3pPr marL="848145" indent="0">
              <a:buNone/>
              <a:defRPr sz="1670">
                <a:solidFill>
                  <a:schemeClr val="tx1">
                    <a:tint val="75000"/>
                  </a:schemeClr>
                </a:solidFill>
              </a:defRPr>
            </a:lvl3pPr>
            <a:lvl4pPr marL="1272217" indent="0">
              <a:buNone/>
              <a:defRPr sz="1485">
                <a:solidFill>
                  <a:schemeClr val="tx1">
                    <a:tint val="75000"/>
                  </a:schemeClr>
                </a:solidFill>
              </a:defRPr>
            </a:lvl4pPr>
            <a:lvl5pPr marL="1696291" indent="0">
              <a:buNone/>
              <a:defRPr sz="1485">
                <a:solidFill>
                  <a:schemeClr val="tx1">
                    <a:tint val="75000"/>
                  </a:schemeClr>
                </a:solidFill>
              </a:defRPr>
            </a:lvl5pPr>
            <a:lvl6pPr marL="2120362" indent="0">
              <a:buNone/>
              <a:defRPr sz="1485">
                <a:solidFill>
                  <a:schemeClr val="tx1">
                    <a:tint val="75000"/>
                  </a:schemeClr>
                </a:solidFill>
              </a:defRPr>
            </a:lvl6pPr>
            <a:lvl7pPr marL="2544436" indent="0">
              <a:buNone/>
              <a:defRPr sz="1485">
                <a:solidFill>
                  <a:schemeClr val="tx1">
                    <a:tint val="75000"/>
                  </a:schemeClr>
                </a:solidFill>
              </a:defRPr>
            </a:lvl7pPr>
            <a:lvl8pPr marL="2968508" indent="0">
              <a:buNone/>
              <a:defRPr sz="1485">
                <a:solidFill>
                  <a:schemeClr val="tx1">
                    <a:tint val="75000"/>
                  </a:schemeClr>
                </a:solidFill>
              </a:defRPr>
            </a:lvl8pPr>
            <a:lvl9pPr marL="3392581" indent="0">
              <a:buNone/>
              <a:defRPr sz="1485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11/5/2020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78964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7764" y="1868730"/>
            <a:ext cx="5178901" cy="445407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68987" y="1868730"/>
            <a:ext cx="5178901" cy="445407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11/5/2020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68920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351" y="373746"/>
            <a:ext cx="10510123" cy="1356861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351" y="1720858"/>
            <a:ext cx="5155102" cy="843365"/>
          </a:xfrm>
        </p:spPr>
        <p:txBody>
          <a:bodyPr anchor="b"/>
          <a:lstStyle>
            <a:lvl1pPr marL="0" indent="0">
              <a:buNone/>
              <a:defRPr sz="2225" b="1"/>
            </a:lvl1pPr>
            <a:lvl2pPr marL="424072" indent="0">
              <a:buNone/>
              <a:defRPr sz="1855" b="1"/>
            </a:lvl2pPr>
            <a:lvl3pPr marL="848145" indent="0">
              <a:buNone/>
              <a:defRPr sz="1670" b="1"/>
            </a:lvl3pPr>
            <a:lvl4pPr marL="1272217" indent="0">
              <a:buNone/>
              <a:defRPr sz="1485" b="1"/>
            </a:lvl4pPr>
            <a:lvl5pPr marL="1696291" indent="0">
              <a:buNone/>
              <a:defRPr sz="1485" b="1"/>
            </a:lvl5pPr>
            <a:lvl6pPr marL="2120362" indent="0">
              <a:buNone/>
              <a:defRPr sz="1485" b="1"/>
            </a:lvl6pPr>
            <a:lvl7pPr marL="2544436" indent="0">
              <a:buNone/>
              <a:defRPr sz="1485" b="1"/>
            </a:lvl7pPr>
            <a:lvl8pPr marL="2968508" indent="0">
              <a:buNone/>
              <a:defRPr sz="1485" b="1"/>
            </a:lvl8pPr>
            <a:lvl9pPr marL="3392581" indent="0">
              <a:buNone/>
              <a:defRPr sz="1485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351" y="2564224"/>
            <a:ext cx="5155102" cy="377158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68986" y="1720858"/>
            <a:ext cx="5180488" cy="843365"/>
          </a:xfrm>
        </p:spPr>
        <p:txBody>
          <a:bodyPr anchor="b"/>
          <a:lstStyle>
            <a:lvl1pPr marL="0" indent="0">
              <a:buNone/>
              <a:defRPr sz="2225" b="1"/>
            </a:lvl1pPr>
            <a:lvl2pPr marL="424072" indent="0">
              <a:buNone/>
              <a:defRPr sz="1855" b="1"/>
            </a:lvl2pPr>
            <a:lvl3pPr marL="848145" indent="0">
              <a:buNone/>
              <a:defRPr sz="1670" b="1"/>
            </a:lvl3pPr>
            <a:lvl4pPr marL="1272217" indent="0">
              <a:buNone/>
              <a:defRPr sz="1485" b="1"/>
            </a:lvl4pPr>
            <a:lvl5pPr marL="1696291" indent="0">
              <a:buNone/>
              <a:defRPr sz="1485" b="1"/>
            </a:lvl5pPr>
            <a:lvl6pPr marL="2120362" indent="0">
              <a:buNone/>
              <a:defRPr sz="1485" b="1"/>
            </a:lvl6pPr>
            <a:lvl7pPr marL="2544436" indent="0">
              <a:buNone/>
              <a:defRPr sz="1485" b="1"/>
            </a:lvl7pPr>
            <a:lvl8pPr marL="2968508" indent="0">
              <a:buNone/>
              <a:defRPr sz="1485" b="1"/>
            </a:lvl8pPr>
            <a:lvl9pPr marL="3392581" indent="0">
              <a:buNone/>
              <a:defRPr sz="1485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68986" y="2564224"/>
            <a:ext cx="5180488" cy="377158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11/5/2020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80058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11/5/2020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542504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11/5/2020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710987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351" y="467995"/>
            <a:ext cx="3930189" cy="1637983"/>
          </a:xfrm>
        </p:spPr>
        <p:txBody>
          <a:bodyPr anchor="b"/>
          <a:lstStyle>
            <a:lvl1pPr>
              <a:defRPr sz="2968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0489" y="1010741"/>
            <a:ext cx="6168985" cy="4988696"/>
          </a:xfrm>
        </p:spPr>
        <p:txBody>
          <a:bodyPr/>
          <a:lstStyle>
            <a:lvl1pPr>
              <a:defRPr sz="2968"/>
            </a:lvl1pPr>
            <a:lvl2pPr>
              <a:defRPr sz="2597"/>
            </a:lvl2pPr>
            <a:lvl3pPr>
              <a:defRPr sz="2225"/>
            </a:lvl3pPr>
            <a:lvl4pPr>
              <a:defRPr sz="1855"/>
            </a:lvl4pPr>
            <a:lvl5pPr>
              <a:defRPr sz="1855"/>
            </a:lvl5pPr>
            <a:lvl6pPr>
              <a:defRPr sz="1855"/>
            </a:lvl6pPr>
            <a:lvl7pPr>
              <a:defRPr sz="1855"/>
            </a:lvl7pPr>
            <a:lvl8pPr>
              <a:defRPr sz="1855"/>
            </a:lvl8pPr>
            <a:lvl9pPr>
              <a:defRPr sz="1855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351" y="2105978"/>
            <a:ext cx="3930189" cy="3901584"/>
          </a:xfrm>
        </p:spPr>
        <p:txBody>
          <a:bodyPr/>
          <a:lstStyle>
            <a:lvl1pPr marL="0" indent="0">
              <a:buNone/>
              <a:defRPr sz="1485"/>
            </a:lvl1pPr>
            <a:lvl2pPr marL="424072" indent="0">
              <a:buNone/>
              <a:defRPr sz="1298"/>
            </a:lvl2pPr>
            <a:lvl3pPr marL="848145" indent="0">
              <a:buNone/>
              <a:defRPr sz="1113"/>
            </a:lvl3pPr>
            <a:lvl4pPr marL="1272217" indent="0">
              <a:buNone/>
              <a:defRPr sz="927"/>
            </a:lvl4pPr>
            <a:lvl5pPr marL="1696291" indent="0">
              <a:buNone/>
              <a:defRPr sz="927"/>
            </a:lvl5pPr>
            <a:lvl6pPr marL="2120362" indent="0">
              <a:buNone/>
              <a:defRPr sz="927"/>
            </a:lvl6pPr>
            <a:lvl7pPr marL="2544436" indent="0">
              <a:buNone/>
              <a:defRPr sz="927"/>
            </a:lvl7pPr>
            <a:lvl8pPr marL="2968508" indent="0">
              <a:buNone/>
              <a:defRPr sz="927"/>
            </a:lvl8pPr>
            <a:lvl9pPr marL="3392581" indent="0">
              <a:buNone/>
              <a:defRPr sz="927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11/5/2020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654039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351" y="467995"/>
            <a:ext cx="3930189" cy="1637983"/>
          </a:xfrm>
        </p:spPr>
        <p:txBody>
          <a:bodyPr anchor="b"/>
          <a:lstStyle>
            <a:lvl1pPr>
              <a:defRPr sz="2968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0489" y="1010741"/>
            <a:ext cx="6168985" cy="4988696"/>
          </a:xfrm>
        </p:spPr>
        <p:txBody>
          <a:bodyPr anchor="t"/>
          <a:lstStyle>
            <a:lvl1pPr marL="0" indent="0">
              <a:buNone/>
              <a:defRPr sz="2968"/>
            </a:lvl1pPr>
            <a:lvl2pPr marL="424072" indent="0">
              <a:buNone/>
              <a:defRPr sz="2597"/>
            </a:lvl2pPr>
            <a:lvl3pPr marL="848145" indent="0">
              <a:buNone/>
              <a:defRPr sz="2225"/>
            </a:lvl3pPr>
            <a:lvl4pPr marL="1272217" indent="0">
              <a:buNone/>
              <a:defRPr sz="1855"/>
            </a:lvl4pPr>
            <a:lvl5pPr marL="1696291" indent="0">
              <a:buNone/>
              <a:defRPr sz="1855"/>
            </a:lvl5pPr>
            <a:lvl6pPr marL="2120362" indent="0">
              <a:buNone/>
              <a:defRPr sz="1855"/>
            </a:lvl6pPr>
            <a:lvl7pPr marL="2544436" indent="0">
              <a:buNone/>
              <a:defRPr sz="1855"/>
            </a:lvl7pPr>
            <a:lvl8pPr marL="2968508" indent="0">
              <a:buNone/>
              <a:defRPr sz="1855"/>
            </a:lvl8pPr>
            <a:lvl9pPr marL="3392581" indent="0">
              <a:buNone/>
              <a:defRPr sz="1855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351" y="2105978"/>
            <a:ext cx="3930189" cy="3901584"/>
          </a:xfrm>
        </p:spPr>
        <p:txBody>
          <a:bodyPr/>
          <a:lstStyle>
            <a:lvl1pPr marL="0" indent="0">
              <a:buNone/>
              <a:defRPr sz="1485"/>
            </a:lvl1pPr>
            <a:lvl2pPr marL="424072" indent="0">
              <a:buNone/>
              <a:defRPr sz="1298"/>
            </a:lvl2pPr>
            <a:lvl3pPr marL="848145" indent="0">
              <a:buNone/>
              <a:defRPr sz="1113"/>
            </a:lvl3pPr>
            <a:lvl4pPr marL="1272217" indent="0">
              <a:buNone/>
              <a:defRPr sz="927"/>
            </a:lvl4pPr>
            <a:lvl5pPr marL="1696291" indent="0">
              <a:buNone/>
              <a:defRPr sz="927"/>
            </a:lvl5pPr>
            <a:lvl6pPr marL="2120362" indent="0">
              <a:buNone/>
              <a:defRPr sz="927"/>
            </a:lvl6pPr>
            <a:lvl7pPr marL="2544436" indent="0">
              <a:buNone/>
              <a:defRPr sz="927"/>
            </a:lvl7pPr>
            <a:lvl8pPr marL="2968508" indent="0">
              <a:buNone/>
              <a:defRPr sz="927"/>
            </a:lvl8pPr>
            <a:lvl9pPr marL="3392581" indent="0">
              <a:buNone/>
              <a:defRPr sz="927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11/5/2020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739706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11/5/2020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361106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0356" y="373747"/>
            <a:ext cx="2627531" cy="594906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7765" y="373747"/>
            <a:ext cx="7730272" cy="594906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11/5/2020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028447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54">
            <a:extLst>
              <a:ext uri="{FF2B5EF4-FFF2-40B4-BE49-F238E27FC236}">
                <a16:creationId xmlns:a16="http://schemas.microsoft.com/office/drawing/2014/main" id="{9B5AFF89-3325-4992-B560-90C1644A74C9}"/>
              </a:ext>
            </a:extLst>
          </p:cNvPr>
          <p:cNvSpPr/>
          <p:nvPr userDrawn="1"/>
        </p:nvSpPr>
        <p:spPr>
          <a:xfrm>
            <a:off x="0" y="0"/>
            <a:ext cx="12185650" cy="6470931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0"/>
                  <a:lumOff val="100000"/>
                </a:schemeClr>
              </a:gs>
              <a:gs pos="35000">
                <a:schemeClr val="accent6">
                  <a:lumMod val="0"/>
                  <a:lumOff val="100000"/>
                </a:schemeClr>
              </a:gs>
              <a:gs pos="100000">
                <a:schemeClr val="accent6">
                  <a:lumMod val="40000"/>
                  <a:lumOff val="60000"/>
                </a:schemeClr>
              </a:gs>
            </a:gsLst>
            <a:path path="circle">
              <a:fillToRect l="50000" t="-80000" r="50000" b="18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43" tIns="34271" rIns="68543" bIns="34271" rtlCol="0" anchor="ctr">
            <a:normAutofit/>
          </a:bodyPr>
          <a:lstStyle/>
          <a:p>
            <a:pPr algn="ctr"/>
            <a:endParaRPr lang="en-US" sz="1350"/>
          </a:p>
        </p:txBody>
      </p:sp>
    </p:spTree>
    <p:extLst>
      <p:ext uri="{BB962C8B-B14F-4D97-AF65-F5344CB8AC3E}">
        <p14:creationId xmlns:p14="http://schemas.microsoft.com/office/powerpoint/2010/main" val="41060748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3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8.xml"/><Relationship Id="rId7" Type="http://schemas.openxmlformats.org/officeDocument/2006/relationships/slideLayout" Target="../slideLayouts/slideLayout12.xml"/><Relationship Id="rId12" Type="http://schemas.openxmlformats.org/officeDocument/2006/relationships/slideLayout" Target="../slideLayouts/slideLayout17.xml"/><Relationship Id="rId2" Type="http://schemas.openxmlformats.org/officeDocument/2006/relationships/slideLayout" Target="../slideLayouts/slideLayout7.xml"/><Relationship Id="rId1" Type="http://schemas.openxmlformats.org/officeDocument/2006/relationships/slideLayout" Target="../slideLayouts/slideLayout6.xml"/><Relationship Id="rId6" Type="http://schemas.openxmlformats.org/officeDocument/2006/relationships/slideLayout" Target="../slideLayouts/slideLayout11.xml"/><Relationship Id="rId11" Type="http://schemas.openxmlformats.org/officeDocument/2006/relationships/slideLayout" Target="../slideLayouts/slideLayout16.xml"/><Relationship Id="rId5" Type="http://schemas.openxmlformats.org/officeDocument/2006/relationships/slideLayout" Target="../slideLayouts/slideLayout10.xml"/><Relationship Id="rId10" Type="http://schemas.openxmlformats.org/officeDocument/2006/relationships/slideLayout" Target="../slideLayouts/slideLayout15.xml"/><Relationship Id="rId4" Type="http://schemas.openxmlformats.org/officeDocument/2006/relationships/slideLayout" Target="../slideLayouts/slideLayout9.xml"/><Relationship Id="rId9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141264" y="1159949"/>
            <a:ext cx="11942742" cy="5731336"/>
          </a:xfrm>
          <a:custGeom>
            <a:avLst/>
            <a:gdLst/>
            <a:ahLst/>
            <a:cxnLst/>
            <a:rect l="l" t="t" r="r" b="b"/>
            <a:pathLst>
              <a:path w="5650865" h="2649220">
                <a:moveTo>
                  <a:pt x="5650712" y="24434"/>
                </a:moveTo>
                <a:lnTo>
                  <a:pt x="5626328" y="24434"/>
                </a:lnTo>
                <a:lnTo>
                  <a:pt x="5626328" y="2624975"/>
                </a:lnTo>
                <a:lnTo>
                  <a:pt x="5650712" y="2624975"/>
                </a:lnTo>
                <a:lnTo>
                  <a:pt x="5650712" y="24434"/>
                </a:lnTo>
                <a:close/>
              </a:path>
              <a:path w="5650865" h="2649220">
                <a:moveTo>
                  <a:pt x="5650712" y="0"/>
                </a:moveTo>
                <a:lnTo>
                  <a:pt x="0" y="0"/>
                </a:lnTo>
                <a:lnTo>
                  <a:pt x="0" y="24130"/>
                </a:lnTo>
                <a:lnTo>
                  <a:pt x="0" y="2625090"/>
                </a:lnTo>
                <a:lnTo>
                  <a:pt x="0" y="2649220"/>
                </a:lnTo>
                <a:lnTo>
                  <a:pt x="5650712" y="2649220"/>
                </a:lnTo>
                <a:lnTo>
                  <a:pt x="5650712" y="2625090"/>
                </a:lnTo>
                <a:lnTo>
                  <a:pt x="24384" y="2625090"/>
                </a:lnTo>
                <a:lnTo>
                  <a:pt x="24384" y="24130"/>
                </a:lnTo>
                <a:lnTo>
                  <a:pt x="5650712" y="24130"/>
                </a:lnTo>
                <a:lnTo>
                  <a:pt x="5650712" y="0"/>
                </a:lnTo>
                <a:close/>
              </a:path>
            </a:pathLst>
          </a:custGeom>
          <a:solidFill>
            <a:srgbClr val="00A650"/>
          </a:solidFill>
        </p:spPr>
        <p:txBody>
          <a:bodyPr wrap="square" lIns="0" tIns="0" rIns="0" bIns="0" rtlCol="0"/>
          <a:lstStyle/>
          <a:p>
            <a:endParaRPr sz="3803"/>
          </a:p>
        </p:txBody>
      </p:sp>
      <p:sp>
        <p:nvSpPr>
          <p:cNvPr id="17" name="bg object 17"/>
          <p:cNvSpPr/>
          <p:nvPr/>
        </p:nvSpPr>
        <p:spPr>
          <a:xfrm>
            <a:off x="141280" y="153955"/>
            <a:ext cx="11942742" cy="928661"/>
          </a:xfrm>
          <a:custGeom>
            <a:avLst/>
            <a:gdLst/>
            <a:ahLst/>
            <a:cxnLst/>
            <a:rect l="l" t="t" r="r" b="b"/>
            <a:pathLst>
              <a:path w="5650865" h="429259">
                <a:moveTo>
                  <a:pt x="5650710" y="0"/>
                </a:moveTo>
                <a:lnTo>
                  <a:pt x="0" y="0"/>
                </a:lnTo>
                <a:lnTo>
                  <a:pt x="0" y="428871"/>
                </a:lnTo>
                <a:lnTo>
                  <a:pt x="5650710" y="428871"/>
                </a:lnTo>
                <a:lnTo>
                  <a:pt x="5650710" y="0"/>
                </a:lnTo>
                <a:close/>
              </a:path>
            </a:pathLst>
          </a:custGeom>
          <a:solidFill>
            <a:srgbClr val="2365C7"/>
          </a:solidFill>
        </p:spPr>
        <p:txBody>
          <a:bodyPr wrap="square" lIns="0" tIns="0" rIns="0" bIns="0" rtlCol="0"/>
          <a:lstStyle/>
          <a:p>
            <a:endParaRPr sz="3803"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35623" y="221585"/>
            <a:ext cx="10914407" cy="31547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050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877666" y="2344058"/>
            <a:ext cx="10430321" cy="18466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200" b="0" i="0">
                <a:solidFill>
                  <a:srgbClr val="231F20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3121" y="6528530"/>
            <a:ext cx="3899408" cy="59945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282" y="6528530"/>
            <a:ext cx="2802700" cy="59945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11/5/2020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73668" y="6528530"/>
            <a:ext cx="2802700" cy="59945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iming>
    <p:tnLst>
      <p:par>
        <p:cTn id="1" dur="indefinite" restart="never" nodeType="tmRoot"/>
      </p:par>
    </p:tnLst>
  </p:timing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609265">
        <a:defRPr>
          <a:latin typeface="+mn-lt"/>
          <a:ea typeface="+mn-ea"/>
          <a:cs typeface="+mn-cs"/>
        </a:defRPr>
      </a:lvl2pPr>
      <a:lvl3pPr marL="1218529">
        <a:defRPr>
          <a:latin typeface="+mn-lt"/>
          <a:ea typeface="+mn-ea"/>
          <a:cs typeface="+mn-cs"/>
        </a:defRPr>
      </a:lvl3pPr>
      <a:lvl4pPr marL="1827794">
        <a:defRPr>
          <a:latin typeface="+mn-lt"/>
          <a:ea typeface="+mn-ea"/>
          <a:cs typeface="+mn-cs"/>
        </a:defRPr>
      </a:lvl4pPr>
      <a:lvl5pPr marL="2437059">
        <a:defRPr>
          <a:latin typeface="+mn-lt"/>
          <a:ea typeface="+mn-ea"/>
          <a:cs typeface="+mn-cs"/>
        </a:defRPr>
      </a:lvl5pPr>
      <a:lvl6pPr marL="3046324">
        <a:defRPr>
          <a:latin typeface="+mn-lt"/>
          <a:ea typeface="+mn-ea"/>
          <a:cs typeface="+mn-cs"/>
        </a:defRPr>
      </a:lvl6pPr>
      <a:lvl7pPr marL="3655588">
        <a:defRPr>
          <a:latin typeface="+mn-lt"/>
          <a:ea typeface="+mn-ea"/>
          <a:cs typeface="+mn-cs"/>
        </a:defRPr>
      </a:lvl7pPr>
      <a:lvl8pPr marL="4264853">
        <a:defRPr>
          <a:latin typeface="+mn-lt"/>
          <a:ea typeface="+mn-ea"/>
          <a:cs typeface="+mn-cs"/>
        </a:defRPr>
      </a:lvl8pPr>
      <a:lvl9pPr marL="4874118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609265">
        <a:defRPr>
          <a:latin typeface="+mn-lt"/>
          <a:ea typeface="+mn-ea"/>
          <a:cs typeface="+mn-cs"/>
        </a:defRPr>
      </a:lvl2pPr>
      <a:lvl3pPr marL="1218529">
        <a:defRPr>
          <a:latin typeface="+mn-lt"/>
          <a:ea typeface="+mn-ea"/>
          <a:cs typeface="+mn-cs"/>
        </a:defRPr>
      </a:lvl3pPr>
      <a:lvl4pPr marL="1827794">
        <a:defRPr>
          <a:latin typeface="+mn-lt"/>
          <a:ea typeface="+mn-ea"/>
          <a:cs typeface="+mn-cs"/>
        </a:defRPr>
      </a:lvl4pPr>
      <a:lvl5pPr marL="2437059">
        <a:defRPr>
          <a:latin typeface="+mn-lt"/>
          <a:ea typeface="+mn-ea"/>
          <a:cs typeface="+mn-cs"/>
        </a:defRPr>
      </a:lvl5pPr>
      <a:lvl6pPr marL="3046324">
        <a:defRPr>
          <a:latin typeface="+mn-lt"/>
          <a:ea typeface="+mn-ea"/>
          <a:cs typeface="+mn-cs"/>
        </a:defRPr>
      </a:lvl6pPr>
      <a:lvl7pPr marL="3655588">
        <a:defRPr>
          <a:latin typeface="+mn-lt"/>
          <a:ea typeface="+mn-ea"/>
          <a:cs typeface="+mn-cs"/>
        </a:defRPr>
      </a:lvl7pPr>
      <a:lvl8pPr marL="4264853">
        <a:defRPr>
          <a:latin typeface="+mn-lt"/>
          <a:ea typeface="+mn-ea"/>
          <a:cs typeface="+mn-cs"/>
        </a:defRPr>
      </a:lvl8pPr>
      <a:lvl9pPr marL="4874118">
        <a:defRPr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7764" y="373746"/>
            <a:ext cx="10510123" cy="135686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7764" y="1868730"/>
            <a:ext cx="10510123" cy="445407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7764" y="6506431"/>
            <a:ext cx="2741771" cy="37374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1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35900"/>
            <a:fld id="{C764DE79-268F-4C1A-8933-263129D2AF9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435900"/>
              <a:t>11/5/2020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6497" y="6506431"/>
            <a:ext cx="4112657" cy="37374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1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35900"/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06115" y="6506431"/>
            <a:ext cx="2741771" cy="37374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1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35900"/>
            <a:fld id="{48F63A3B-78C7-47BE-AE5E-E10140E0464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435900"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39317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  <p:sldLayoutId id="2147483692" r:id="rId2"/>
    <p:sldLayoutId id="2147483693" r:id="rId3"/>
    <p:sldLayoutId id="2147483694" r:id="rId4"/>
    <p:sldLayoutId id="2147483695" r:id="rId5"/>
    <p:sldLayoutId id="2147483696" r:id="rId6"/>
    <p:sldLayoutId id="2147483697" r:id="rId7"/>
    <p:sldLayoutId id="2147483698" r:id="rId8"/>
    <p:sldLayoutId id="2147483699" r:id="rId9"/>
    <p:sldLayoutId id="2147483700" r:id="rId10"/>
    <p:sldLayoutId id="2147483701" r:id="rId11"/>
    <p:sldLayoutId id="2147483702" r:id="rId12"/>
  </p:sldLayoutIdLst>
  <p:txStyles>
    <p:titleStyle>
      <a:lvl1pPr algn="l" defTabSz="848145" rtl="0" eaLnBrk="1" latinLnBrk="0" hangingPunct="1">
        <a:lnSpc>
          <a:spcPct val="90000"/>
        </a:lnSpc>
        <a:spcBef>
          <a:spcPct val="0"/>
        </a:spcBef>
        <a:buNone/>
        <a:defRPr sz="4082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12037" indent="-212037" algn="l" defTabSz="848145" rtl="0" eaLnBrk="1" latinLnBrk="0" hangingPunct="1">
        <a:lnSpc>
          <a:spcPct val="90000"/>
        </a:lnSpc>
        <a:spcBef>
          <a:spcPts val="927"/>
        </a:spcBef>
        <a:buFont typeface="Arial" panose="020B0604020202020204" pitchFamily="34" charset="0"/>
        <a:buChar char="•"/>
        <a:defRPr sz="2597" kern="1200">
          <a:solidFill>
            <a:schemeClr val="tx1"/>
          </a:solidFill>
          <a:latin typeface="+mn-lt"/>
          <a:ea typeface="+mn-ea"/>
          <a:cs typeface="+mn-cs"/>
        </a:defRPr>
      </a:lvl1pPr>
      <a:lvl2pPr marL="636109" indent="-212037" algn="l" defTabSz="848145" rtl="0" eaLnBrk="1" latinLnBrk="0" hangingPunct="1">
        <a:lnSpc>
          <a:spcPct val="90000"/>
        </a:lnSpc>
        <a:spcBef>
          <a:spcPts val="464"/>
        </a:spcBef>
        <a:buFont typeface="Arial" panose="020B0604020202020204" pitchFamily="34" charset="0"/>
        <a:buChar char="•"/>
        <a:defRPr sz="2225" kern="1200">
          <a:solidFill>
            <a:schemeClr val="tx1"/>
          </a:solidFill>
          <a:latin typeface="+mn-lt"/>
          <a:ea typeface="+mn-ea"/>
          <a:cs typeface="+mn-cs"/>
        </a:defRPr>
      </a:lvl2pPr>
      <a:lvl3pPr marL="1060182" indent="-212037" algn="l" defTabSz="848145" rtl="0" eaLnBrk="1" latinLnBrk="0" hangingPunct="1">
        <a:lnSpc>
          <a:spcPct val="90000"/>
        </a:lnSpc>
        <a:spcBef>
          <a:spcPts val="464"/>
        </a:spcBef>
        <a:buFont typeface="Arial" panose="020B0604020202020204" pitchFamily="34" charset="0"/>
        <a:buChar char="•"/>
        <a:defRPr sz="1855" kern="1200">
          <a:solidFill>
            <a:schemeClr val="tx1"/>
          </a:solidFill>
          <a:latin typeface="+mn-lt"/>
          <a:ea typeface="+mn-ea"/>
          <a:cs typeface="+mn-cs"/>
        </a:defRPr>
      </a:lvl3pPr>
      <a:lvl4pPr marL="1484254" indent="-212037" algn="l" defTabSz="848145" rtl="0" eaLnBrk="1" latinLnBrk="0" hangingPunct="1">
        <a:lnSpc>
          <a:spcPct val="90000"/>
        </a:lnSpc>
        <a:spcBef>
          <a:spcPts val="464"/>
        </a:spcBef>
        <a:buFont typeface="Arial" panose="020B0604020202020204" pitchFamily="34" charset="0"/>
        <a:buChar char="•"/>
        <a:defRPr sz="1670" kern="1200">
          <a:solidFill>
            <a:schemeClr val="tx1"/>
          </a:solidFill>
          <a:latin typeface="+mn-lt"/>
          <a:ea typeface="+mn-ea"/>
          <a:cs typeface="+mn-cs"/>
        </a:defRPr>
      </a:lvl4pPr>
      <a:lvl5pPr marL="1908327" indent="-212037" algn="l" defTabSz="848145" rtl="0" eaLnBrk="1" latinLnBrk="0" hangingPunct="1">
        <a:lnSpc>
          <a:spcPct val="90000"/>
        </a:lnSpc>
        <a:spcBef>
          <a:spcPts val="464"/>
        </a:spcBef>
        <a:buFont typeface="Arial" panose="020B0604020202020204" pitchFamily="34" charset="0"/>
        <a:buChar char="•"/>
        <a:defRPr sz="1670" kern="1200">
          <a:solidFill>
            <a:schemeClr val="tx1"/>
          </a:solidFill>
          <a:latin typeface="+mn-lt"/>
          <a:ea typeface="+mn-ea"/>
          <a:cs typeface="+mn-cs"/>
        </a:defRPr>
      </a:lvl5pPr>
      <a:lvl6pPr marL="2332399" indent="-212037" algn="l" defTabSz="848145" rtl="0" eaLnBrk="1" latinLnBrk="0" hangingPunct="1">
        <a:lnSpc>
          <a:spcPct val="90000"/>
        </a:lnSpc>
        <a:spcBef>
          <a:spcPts val="464"/>
        </a:spcBef>
        <a:buFont typeface="Arial" panose="020B0604020202020204" pitchFamily="34" charset="0"/>
        <a:buChar char="•"/>
        <a:defRPr sz="1670" kern="1200">
          <a:solidFill>
            <a:schemeClr val="tx1"/>
          </a:solidFill>
          <a:latin typeface="+mn-lt"/>
          <a:ea typeface="+mn-ea"/>
          <a:cs typeface="+mn-cs"/>
        </a:defRPr>
      </a:lvl6pPr>
      <a:lvl7pPr marL="2756472" indent="-212037" algn="l" defTabSz="848145" rtl="0" eaLnBrk="1" latinLnBrk="0" hangingPunct="1">
        <a:lnSpc>
          <a:spcPct val="90000"/>
        </a:lnSpc>
        <a:spcBef>
          <a:spcPts val="464"/>
        </a:spcBef>
        <a:buFont typeface="Arial" panose="020B0604020202020204" pitchFamily="34" charset="0"/>
        <a:buChar char="•"/>
        <a:defRPr sz="1670" kern="1200">
          <a:solidFill>
            <a:schemeClr val="tx1"/>
          </a:solidFill>
          <a:latin typeface="+mn-lt"/>
          <a:ea typeface="+mn-ea"/>
          <a:cs typeface="+mn-cs"/>
        </a:defRPr>
      </a:lvl7pPr>
      <a:lvl8pPr marL="3180544" indent="-212037" algn="l" defTabSz="848145" rtl="0" eaLnBrk="1" latinLnBrk="0" hangingPunct="1">
        <a:lnSpc>
          <a:spcPct val="90000"/>
        </a:lnSpc>
        <a:spcBef>
          <a:spcPts val="464"/>
        </a:spcBef>
        <a:buFont typeface="Arial" panose="020B0604020202020204" pitchFamily="34" charset="0"/>
        <a:buChar char="•"/>
        <a:defRPr sz="1670" kern="1200">
          <a:solidFill>
            <a:schemeClr val="tx1"/>
          </a:solidFill>
          <a:latin typeface="+mn-lt"/>
          <a:ea typeface="+mn-ea"/>
          <a:cs typeface="+mn-cs"/>
        </a:defRPr>
      </a:lvl8pPr>
      <a:lvl9pPr marL="3604618" indent="-212037" algn="l" defTabSz="848145" rtl="0" eaLnBrk="1" latinLnBrk="0" hangingPunct="1">
        <a:lnSpc>
          <a:spcPct val="90000"/>
        </a:lnSpc>
        <a:spcBef>
          <a:spcPts val="464"/>
        </a:spcBef>
        <a:buFont typeface="Arial" panose="020B0604020202020204" pitchFamily="34" charset="0"/>
        <a:buChar char="•"/>
        <a:defRPr sz="167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848145" rtl="0" eaLnBrk="1" latinLnBrk="0" hangingPunct="1">
        <a:defRPr sz="1670" kern="1200">
          <a:solidFill>
            <a:schemeClr val="tx1"/>
          </a:solidFill>
          <a:latin typeface="+mn-lt"/>
          <a:ea typeface="+mn-ea"/>
          <a:cs typeface="+mn-cs"/>
        </a:defRPr>
      </a:lvl1pPr>
      <a:lvl2pPr marL="424072" algn="l" defTabSz="848145" rtl="0" eaLnBrk="1" latinLnBrk="0" hangingPunct="1">
        <a:defRPr sz="1670" kern="1200">
          <a:solidFill>
            <a:schemeClr val="tx1"/>
          </a:solidFill>
          <a:latin typeface="+mn-lt"/>
          <a:ea typeface="+mn-ea"/>
          <a:cs typeface="+mn-cs"/>
        </a:defRPr>
      </a:lvl2pPr>
      <a:lvl3pPr marL="848145" algn="l" defTabSz="848145" rtl="0" eaLnBrk="1" latinLnBrk="0" hangingPunct="1">
        <a:defRPr sz="1670" kern="1200">
          <a:solidFill>
            <a:schemeClr val="tx1"/>
          </a:solidFill>
          <a:latin typeface="+mn-lt"/>
          <a:ea typeface="+mn-ea"/>
          <a:cs typeface="+mn-cs"/>
        </a:defRPr>
      </a:lvl3pPr>
      <a:lvl4pPr marL="1272217" algn="l" defTabSz="848145" rtl="0" eaLnBrk="1" latinLnBrk="0" hangingPunct="1">
        <a:defRPr sz="1670" kern="1200">
          <a:solidFill>
            <a:schemeClr val="tx1"/>
          </a:solidFill>
          <a:latin typeface="+mn-lt"/>
          <a:ea typeface="+mn-ea"/>
          <a:cs typeface="+mn-cs"/>
        </a:defRPr>
      </a:lvl4pPr>
      <a:lvl5pPr marL="1696291" algn="l" defTabSz="848145" rtl="0" eaLnBrk="1" latinLnBrk="0" hangingPunct="1">
        <a:defRPr sz="1670" kern="1200">
          <a:solidFill>
            <a:schemeClr val="tx1"/>
          </a:solidFill>
          <a:latin typeface="+mn-lt"/>
          <a:ea typeface="+mn-ea"/>
          <a:cs typeface="+mn-cs"/>
        </a:defRPr>
      </a:lvl5pPr>
      <a:lvl6pPr marL="2120362" algn="l" defTabSz="848145" rtl="0" eaLnBrk="1" latinLnBrk="0" hangingPunct="1">
        <a:defRPr sz="1670" kern="1200">
          <a:solidFill>
            <a:schemeClr val="tx1"/>
          </a:solidFill>
          <a:latin typeface="+mn-lt"/>
          <a:ea typeface="+mn-ea"/>
          <a:cs typeface="+mn-cs"/>
        </a:defRPr>
      </a:lvl6pPr>
      <a:lvl7pPr marL="2544436" algn="l" defTabSz="848145" rtl="0" eaLnBrk="1" latinLnBrk="0" hangingPunct="1">
        <a:defRPr sz="1670" kern="1200">
          <a:solidFill>
            <a:schemeClr val="tx1"/>
          </a:solidFill>
          <a:latin typeface="+mn-lt"/>
          <a:ea typeface="+mn-ea"/>
          <a:cs typeface="+mn-cs"/>
        </a:defRPr>
      </a:lvl7pPr>
      <a:lvl8pPr marL="2968508" algn="l" defTabSz="848145" rtl="0" eaLnBrk="1" latinLnBrk="0" hangingPunct="1">
        <a:defRPr sz="1670" kern="1200">
          <a:solidFill>
            <a:schemeClr val="tx1"/>
          </a:solidFill>
          <a:latin typeface="+mn-lt"/>
          <a:ea typeface="+mn-ea"/>
          <a:cs typeface="+mn-cs"/>
        </a:defRPr>
      </a:lvl8pPr>
      <a:lvl9pPr marL="3392581" algn="l" defTabSz="848145" rtl="0" eaLnBrk="1" latinLnBrk="0" hangingPunct="1">
        <a:defRPr sz="167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" y="-2722"/>
            <a:ext cx="12185649" cy="1533399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3"/>
                </a:lnTo>
                <a:lnTo>
                  <a:pt x="5759640" y="1020953"/>
                </a:lnTo>
                <a:lnTo>
                  <a:pt x="5759640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endParaRPr sz="2399"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3121025" y="326638"/>
            <a:ext cx="5126847" cy="942982"/>
          </a:xfrm>
          <a:prstGeom prst="rect">
            <a:avLst/>
          </a:prstGeom>
        </p:spPr>
        <p:txBody>
          <a:bodyPr vert="horz" wrap="square" lIns="0" tIns="19462" rIns="0" bIns="0" rtlCol="0" anchor="ctr">
            <a:spAutoFit/>
          </a:bodyPr>
          <a:lstStyle/>
          <a:p>
            <a:pPr marL="16925" algn="ctr">
              <a:spcBef>
                <a:spcPts val="152"/>
              </a:spcBef>
            </a:pPr>
            <a:r>
              <a:rPr lang="en-US" sz="6000" dirty="0" smtClean="0">
                <a:effectLst>
                  <a:outerShdw blurRad="25400" dist="12700" dir="2700000" sx="101000" sy="101000" algn="tl" rotWithShape="0">
                    <a:schemeClr val="bg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ONA TILI</a:t>
            </a:r>
            <a:endParaRPr lang="en-US" sz="6000" dirty="0">
              <a:effectLst>
                <a:outerShdw blurRad="25400" dist="12700" dir="2700000" sx="101000" sy="101000" algn="tl" rotWithShape="0">
                  <a:schemeClr val="bg1">
                    <a:alpha val="40000"/>
                  </a:scheme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7" name="object 7"/>
          <p:cNvGrpSpPr/>
          <p:nvPr/>
        </p:nvGrpSpPr>
        <p:grpSpPr>
          <a:xfrm>
            <a:off x="9819971" y="179407"/>
            <a:ext cx="1792457" cy="1218565"/>
            <a:chOff x="4698979" y="198156"/>
            <a:chExt cx="622592" cy="613387"/>
          </a:xfrm>
        </p:grpSpPr>
        <p:sp>
          <p:nvSpPr>
            <p:cNvPr id="9" name="object 9"/>
            <p:cNvSpPr/>
            <p:nvPr/>
          </p:nvSpPr>
          <p:spPr>
            <a:xfrm>
              <a:off x="4698979" y="207658"/>
              <a:ext cx="622592" cy="603885"/>
            </a:xfrm>
            <a:custGeom>
              <a:avLst/>
              <a:gdLst/>
              <a:ahLst/>
              <a:cxnLst/>
              <a:rect l="l" t="t" r="r" b="b"/>
              <a:pathLst>
                <a:path w="603885" h="603885">
                  <a:moveTo>
                    <a:pt x="603605" y="0"/>
                  </a:moveTo>
                  <a:lnTo>
                    <a:pt x="0" y="0"/>
                  </a:lnTo>
                  <a:lnTo>
                    <a:pt x="0" y="603618"/>
                  </a:lnTo>
                  <a:lnTo>
                    <a:pt x="603605" y="603618"/>
                  </a:lnTo>
                  <a:lnTo>
                    <a:pt x="603605" y="0"/>
                  </a:lnTo>
                  <a:close/>
                </a:path>
              </a:pathLst>
            </a:custGeom>
            <a:solidFill>
              <a:srgbClr val="00A859"/>
            </a:solidFill>
          </p:spPr>
          <p:txBody>
            <a:bodyPr wrap="square" lIns="0" tIns="0" rIns="0" bIns="0" rtlCol="0"/>
            <a:lstStyle/>
            <a:p>
              <a:endParaRPr sz="2399"/>
            </a:p>
          </p:txBody>
        </p:sp>
        <p:sp>
          <p:nvSpPr>
            <p:cNvPr id="10" name="object 10"/>
            <p:cNvSpPr/>
            <p:nvPr/>
          </p:nvSpPr>
          <p:spPr>
            <a:xfrm>
              <a:off x="4698979" y="198156"/>
              <a:ext cx="603885" cy="603885"/>
            </a:xfrm>
            <a:custGeom>
              <a:avLst/>
              <a:gdLst/>
              <a:ahLst/>
              <a:cxnLst/>
              <a:rect l="l" t="t" r="r" b="b"/>
              <a:pathLst>
                <a:path w="603885" h="603885">
                  <a:moveTo>
                    <a:pt x="0" y="0"/>
                  </a:moveTo>
                  <a:lnTo>
                    <a:pt x="603605" y="0"/>
                  </a:lnTo>
                  <a:lnTo>
                    <a:pt x="603605" y="603618"/>
                  </a:lnTo>
                  <a:lnTo>
                    <a:pt x="0" y="603618"/>
                  </a:lnTo>
                  <a:lnTo>
                    <a:pt x="0" y="0"/>
                  </a:lnTo>
                  <a:close/>
                </a:path>
              </a:pathLst>
            </a:custGeom>
            <a:ln w="30481">
              <a:solidFill>
                <a:srgbClr val="FEFEFE"/>
              </a:solidFill>
            </a:ln>
          </p:spPr>
          <p:txBody>
            <a:bodyPr wrap="square" lIns="0" tIns="0" rIns="0" bIns="0" rtlCol="0"/>
            <a:lstStyle/>
            <a:p>
              <a:endParaRPr sz="2399"/>
            </a:p>
          </p:txBody>
        </p:sp>
      </p:grpSp>
      <p:sp>
        <p:nvSpPr>
          <p:cNvPr id="12" name="object 12"/>
          <p:cNvSpPr txBox="1"/>
          <p:nvPr/>
        </p:nvSpPr>
        <p:spPr>
          <a:xfrm>
            <a:off x="9819971" y="450304"/>
            <a:ext cx="1703955" cy="928791"/>
          </a:xfrm>
          <a:prstGeom prst="rect">
            <a:avLst/>
          </a:prstGeom>
        </p:spPr>
        <p:txBody>
          <a:bodyPr vert="horz" wrap="square" lIns="0" tIns="21156" rIns="0" bIns="0" rtlCol="0">
            <a:spAutoFit/>
          </a:bodyPr>
          <a:lstStyle/>
          <a:p>
            <a:pPr>
              <a:spcBef>
                <a:spcPts val="167"/>
              </a:spcBef>
            </a:pPr>
            <a:r>
              <a:rPr lang="en-US" sz="3731" b="1" spc="13" dirty="0">
                <a:solidFill>
                  <a:srgbClr val="FEFEF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ru-RU" sz="3731" b="1" spc="13" dirty="0" smtClean="0">
                <a:solidFill>
                  <a:srgbClr val="FEFEF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</a:t>
            </a:r>
            <a:r>
              <a:rPr lang="en-US" sz="3731" b="1" spc="13" dirty="0" smtClean="0">
                <a:solidFill>
                  <a:srgbClr val="FEFEF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ru-RU" sz="3731" b="1" spc="13" dirty="0" smtClean="0">
                <a:solidFill>
                  <a:srgbClr val="FEFEF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731" b="1" spc="13" dirty="0" err="1" smtClean="0">
                <a:solidFill>
                  <a:srgbClr val="FEFEF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sinf</a:t>
            </a:r>
            <a:endParaRPr lang="ru-RU" sz="3731" b="1" spc="13" dirty="0">
              <a:solidFill>
                <a:srgbClr val="FEFEF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Bef>
                <a:spcPts val="167"/>
              </a:spcBef>
            </a:pPr>
            <a:r>
              <a:rPr lang="en-US" sz="1999" b="1" spc="13" dirty="0">
                <a:solidFill>
                  <a:srgbClr val="FEFEF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sz="373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10637257" y="1130156"/>
            <a:ext cx="1107890" cy="508422"/>
          </a:xfrm>
          <a:prstGeom prst="rect">
            <a:avLst/>
          </a:prstGeom>
        </p:spPr>
        <p:txBody>
          <a:bodyPr vert="horz" wrap="square" lIns="0" tIns="16079" rIns="0" bIns="0" rtlCol="0">
            <a:spAutoFit/>
          </a:bodyPr>
          <a:lstStyle/>
          <a:p>
            <a:pPr algn="ctr">
              <a:spcBef>
                <a:spcPts val="127"/>
              </a:spcBef>
            </a:pPr>
            <a:endParaRPr sz="3198" dirty="0">
              <a:latin typeface="Arial"/>
              <a:cs typeface="Arial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461699" y="2397039"/>
            <a:ext cx="184635" cy="68201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sz="3834"/>
          </a:p>
        </p:txBody>
      </p:sp>
      <p:sp>
        <p:nvSpPr>
          <p:cNvPr id="14" name="object 5">
            <a:extLst>
              <a:ext uri="{FF2B5EF4-FFF2-40B4-BE49-F238E27FC236}">
                <a16:creationId xmlns:a16="http://schemas.microsoft.com/office/drawing/2014/main" id="{A8BAE388-D6D2-40E9-8208-E39C1E0E7029}"/>
              </a:ext>
            </a:extLst>
          </p:cNvPr>
          <p:cNvSpPr/>
          <p:nvPr/>
        </p:nvSpPr>
        <p:spPr>
          <a:xfrm>
            <a:off x="279511" y="1941803"/>
            <a:ext cx="627354" cy="1849988"/>
          </a:xfrm>
          <a:custGeom>
            <a:avLst/>
            <a:gdLst/>
            <a:ahLst/>
            <a:cxnLst/>
            <a:rect l="l" t="t" r="r" b="b"/>
            <a:pathLst>
              <a:path w="344170" h="680719">
                <a:moveTo>
                  <a:pt x="343828" y="0"/>
                </a:moveTo>
                <a:lnTo>
                  <a:pt x="0" y="0"/>
                </a:lnTo>
                <a:lnTo>
                  <a:pt x="0" y="680466"/>
                </a:lnTo>
                <a:lnTo>
                  <a:pt x="343828" y="680466"/>
                </a:lnTo>
                <a:lnTo>
                  <a:pt x="343828" y="0"/>
                </a:lnTo>
                <a:close/>
              </a:path>
            </a:pathLst>
          </a:custGeom>
          <a:solidFill>
            <a:srgbClr val="0070C0"/>
          </a:soli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wrap="square" lIns="0" tIns="0" rIns="0" bIns="0" rtlCol="0"/>
          <a:lstStyle/>
          <a:p>
            <a:pPr marL="0" marR="0" lvl="0" indent="0" defTabSz="65310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284" b="0" i="0" u="none" strike="noStrike" kern="0" cap="none" spc="0" normalizeH="0" baseline="0" noProof="0" smtClean="0">
              <a:ln>
                <a:noFill/>
              </a:ln>
              <a:solidFill>
                <a:srgbClr val="57565A"/>
              </a:solidFill>
              <a:effectLst/>
              <a:uLnTx/>
              <a:uFillTx/>
              <a:latin typeface="Open Sans Light"/>
              <a:ea typeface="+mn-ea"/>
              <a:cs typeface="+mn-cs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216024" y="2081967"/>
            <a:ext cx="997517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MAVZU: JO‘NALISH KELISHIGI SHAKLI</a:t>
            </a:r>
            <a:endParaRPr lang="ru-RU" sz="4800" b="1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6" name="Рисунок 1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72671" y="3631405"/>
            <a:ext cx="2791754" cy="3169804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15" name="object 5">
            <a:extLst>
              <a:ext uri="{FF2B5EF4-FFF2-40B4-BE49-F238E27FC236}">
                <a16:creationId xmlns:a16="http://schemas.microsoft.com/office/drawing/2014/main" id="{A8BAE388-D6D2-40E9-8208-E39C1E0E7029}"/>
              </a:ext>
            </a:extLst>
          </p:cNvPr>
          <p:cNvSpPr/>
          <p:nvPr/>
        </p:nvSpPr>
        <p:spPr>
          <a:xfrm>
            <a:off x="279511" y="4263749"/>
            <a:ext cx="627354" cy="1849988"/>
          </a:xfrm>
          <a:custGeom>
            <a:avLst/>
            <a:gdLst/>
            <a:ahLst/>
            <a:cxnLst/>
            <a:rect l="l" t="t" r="r" b="b"/>
            <a:pathLst>
              <a:path w="344170" h="680719">
                <a:moveTo>
                  <a:pt x="343828" y="0"/>
                </a:moveTo>
                <a:lnTo>
                  <a:pt x="0" y="0"/>
                </a:lnTo>
                <a:lnTo>
                  <a:pt x="0" y="680466"/>
                </a:lnTo>
                <a:lnTo>
                  <a:pt x="343828" y="680466"/>
                </a:lnTo>
                <a:lnTo>
                  <a:pt x="343828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wrap="square" lIns="0" tIns="0" rIns="0" bIns="0" rtlCol="0"/>
          <a:lstStyle/>
          <a:p>
            <a:pPr marL="0" marR="0" lvl="0" indent="0" defTabSz="65310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284" b="0" i="0" u="none" strike="noStrike" kern="0" cap="none" spc="0" normalizeH="0" baseline="0" noProof="0" smtClean="0">
              <a:ln>
                <a:noFill/>
              </a:ln>
              <a:solidFill>
                <a:srgbClr val="57565A"/>
              </a:solidFill>
              <a:effectLst/>
              <a:uLnTx/>
              <a:uFillTx/>
              <a:latin typeface="Open Sans Ligh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173517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-6539"/>
            <a:ext cx="12204065" cy="882910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51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49107" y="-108776"/>
            <a:ext cx="12154958" cy="942982"/>
          </a:xfrm>
          <a:prstGeom prst="rect">
            <a:avLst/>
          </a:prstGeom>
        </p:spPr>
        <p:txBody>
          <a:bodyPr vert="horz" wrap="square" lIns="0" tIns="19462" rIns="0" bIns="0" rtlCol="0">
            <a:spAutoFit/>
          </a:bodyPr>
          <a:lstStyle/>
          <a:p>
            <a:pPr marL="16924" algn="ctr">
              <a:spcBef>
                <a:spcPts val="152"/>
              </a:spcBef>
            </a:pPr>
            <a:r>
              <a:rPr lang="en-US" sz="6000" dirty="0" err="1" smtClean="0"/>
              <a:t>Qaratqich</a:t>
            </a:r>
            <a:r>
              <a:rPr lang="en-US" sz="6000" dirty="0" smtClean="0"/>
              <a:t> </a:t>
            </a:r>
            <a:r>
              <a:rPr lang="en-US" sz="6000" dirty="0" err="1" smtClean="0"/>
              <a:t>va</a:t>
            </a:r>
            <a:r>
              <a:rPr lang="en-US" sz="6000" dirty="0" smtClean="0"/>
              <a:t> </a:t>
            </a:r>
            <a:r>
              <a:rPr lang="en-US" sz="6000" dirty="0" err="1" smtClean="0"/>
              <a:t>tushum</a:t>
            </a:r>
            <a:r>
              <a:rPr lang="en-US" sz="6000" dirty="0" smtClean="0"/>
              <a:t> </a:t>
            </a:r>
            <a:r>
              <a:rPr lang="en-US" sz="6000" dirty="0" err="1" smtClean="0"/>
              <a:t>kelishigi</a:t>
            </a:r>
            <a:endParaRPr sz="6000" dirty="0"/>
          </a:p>
        </p:txBody>
      </p:sp>
      <p:sp>
        <p:nvSpPr>
          <p:cNvPr id="5" name="object 5"/>
          <p:cNvSpPr txBox="1"/>
          <p:nvPr/>
        </p:nvSpPr>
        <p:spPr>
          <a:xfrm>
            <a:off x="3540713" y="3579942"/>
            <a:ext cx="2989715" cy="363339"/>
          </a:xfrm>
          <a:prstGeom prst="rect">
            <a:avLst/>
          </a:prstGeom>
        </p:spPr>
        <p:txBody>
          <a:bodyPr vert="horz" wrap="square" lIns="0" tIns="16925" rIns="0" bIns="0" rtlCol="0">
            <a:spAutoFit/>
          </a:bodyPr>
          <a:lstStyle/>
          <a:p>
            <a:pPr marL="43155" marR="0" lvl="0" indent="0" algn="l" defTabSz="1948919" rtl="0" eaLnBrk="1" fontAlgn="auto" latinLnBrk="0" hangingPunct="1">
              <a:lnSpc>
                <a:spcPts val="2651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332" b="0" i="0" u="none" strike="noStrike" kern="1200" cap="none" spc="0" normalizeH="0" baseline="0" noProof="0" dirty="0">
              <a:ln>
                <a:noFill/>
              </a:ln>
              <a:solidFill>
                <a:srgbClr val="231F2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8" name="AutoShape 6" descr="“Muhammad yusuf foto” uchun topilgan rasmlar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836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79450" y="4500562"/>
            <a:ext cx="115062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1F497D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     </a:t>
            </a:r>
            <a:endParaRPr kumimoji="0" lang="ru-RU" sz="4400" b="1" i="0" u="none" strike="noStrike" kern="1200" cap="none" spc="0" normalizeH="0" baseline="0" noProof="0" dirty="0">
              <a:ln>
                <a:noFill/>
              </a:ln>
              <a:solidFill>
                <a:srgbClr val="1F497D">
                  <a:lumMod val="50000"/>
                </a:srgb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920432" y="1910273"/>
            <a:ext cx="103632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1F497D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  </a:t>
            </a:r>
            <a:endParaRPr kumimoji="0" lang="ru-RU" sz="4400" b="1" i="0" u="none" strike="noStrike" kern="1200" cap="none" spc="0" normalizeH="0" baseline="0" noProof="0" dirty="0">
              <a:ln>
                <a:noFill/>
              </a:ln>
              <a:solidFill>
                <a:srgbClr val="1F497D">
                  <a:lumMod val="50000"/>
                </a:srgb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736640" y="4178997"/>
            <a:ext cx="3590607" cy="1225953"/>
          </a:xfrm>
          <a:prstGeom prst="rect">
            <a:avLst/>
          </a:prstGeom>
          <a:solidFill>
            <a:schemeClr val="tx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8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Belgisiz</a:t>
            </a:r>
            <a:endParaRPr kumimoji="0" lang="ru-RU" sz="4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41082" y="2675867"/>
            <a:ext cx="6163521" cy="1251738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8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Tushum</a:t>
            </a:r>
            <a:r>
              <a:rPr kumimoji="0" lang="en-US" sz="4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8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kelishigi</a:t>
            </a:r>
            <a:endParaRPr kumimoji="0" lang="ru-RU" sz="4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307975" y="1059965"/>
            <a:ext cx="5632450" cy="1252097"/>
          </a:xfrm>
          <a:prstGeom prst="rect">
            <a:avLst/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Qaratqich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kelishigi</a:t>
            </a:r>
            <a:endParaRPr kumimoji="0" lang="ru-RU" sz="4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4" name="Овальная выноска 13"/>
          <p:cNvSpPr/>
          <p:nvPr/>
        </p:nvSpPr>
        <p:spPr>
          <a:xfrm>
            <a:off x="7464425" y="948325"/>
            <a:ext cx="3085530" cy="1604969"/>
          </a:xfrm>
          <a:prstGeom prst="wedgeEllipseCallout">
            <a:avLst>
              <a:gd name="adj1" fmla="val -100832"/>
              <a:gd name="adj2" fmla="val -17908"/>
            </a:avLst>
          </a:prstGeom>
          <a:solidFill>
            <a:srgbClr val="002060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-</a:t>
            </a:r>
            <a:r>
              <a:rPr kumimoji="0" lang="en-US" sz="60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ning</a:t>
            </a:r>
            <a:endParaRPr kumimoji="0" lang="ru-RU" sz="6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5" name="Равнобедренный треугольник 14"/>
          <p:cNvSpPr/>
          <p:nvPr/>
        </p:nvSpPr>
        <p:spPr>
          <a:xfrm>
            <a:off x="4438203" y="4206245"/>
            <a:ext cx="2743200" cy="1702235"/>
          </a:xfrm>
          <a:prstGeom prst="triangl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836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Минус 15"/>
          <p:cNvSpPr/>
          <p:nvPr/>
        </p:nvSpPr>
        <p:spPr>
          <a:xfrm>
            <a:off x="5124003" y="4814937"/>
            <a:ext cx="1371600" cy="914400"/>
          </a:xfrm>
          <a:prstGeom prst="mathMinus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836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7" name="Скругленная прямоугольная выноска 16"/>
          <p:cNvSpPr/>
          <p:nvPr/>
        </p:nvSpPr>
        <p:spPr>
          <a:xfrm>
            <a:off x="8683625" y="2677338"/>
            <a:ext cx="2895600" cy="1354505"/>
          </a:xfrm>
          <a:prstGeom prst="wedgeRoundRectCallout">
            <a:avLst>
              <a:gd name="adj1" fmla="val -128284"/>
              <a:gd name="adj2" fmla="val -39874"/>
              <a:gd name="adj3" fmla="val 16667"/>
            </a:avLst>
          </a:prstGeom>
          <a:solidFill>
            <a:srgbClr val="7030A0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-</a:t>
            </a:r>
            <a:r>
              <a:rPr kumimoji="0" lang="en-US" sz="60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ni</a:t>
            </a:r>
            <a:endParaRPr kumimoji="0" lang="ru-RU" sz="6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7238491" y="4500562"/>
            <a:ext cx="3537397" cy="1761650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-n</a:t>
            </a:r>
          </a:p>
          <a:p>
            <a:pPr marL="0" marR="0" lvl="0" indent="0" algn="ct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-n, -</a:t>
            </a:r>
            <a:r>
              <a:rPr kumimoji="0" lang="en-US" sz="54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i</a:t>
            </a:r>
            <a:endParaRPr kumimoji="0" lang="ru-RU" sz="5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36212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-6539"/>
            <a:ext cx="12204065" cy="882910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51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49107" y="-108776"/>
            <a:ext cx="12154958" cy="942982"/>
          </a:xfrm>
          <a:prstGeom prst="rect">
            <a:avLst/>
          </a:prstGeom>
        </p:spPr>
        <p:txBody>
          <a:bodyPr vert="horz" wrap="square" lIns="0" tIns="19462" rIns="0" bIns="0" rtlCol="0">
            <a:spAutoFit/>
          </a:bodyPr>
          <a:lstStyle/>
          <a:p>
            <a:pPr marL="16924" algn="ctr">
              <a:spcBef>
                <a:spcPts val="152"/>
              </a:spcBef>
            </a:pPr>
            <a:r>
              <a:rPr lang="en-US" sz="6000" dirty="0" err="1" smtClean="0"/>
              <a:t>Jo‘nalish</a:t>
            </a:r>
            <a:r>
              <a:rPr lang="en-US" sz="6000" dirty="0" smtClean="0"/>
              <a:t> </a:t>
            </a:r>
            <a:r>
              <a:rPr lang="en-US" sz="6000" dirty="0" err="1" smtClean="0"/>
              <a:t>kelishigi</a:t>
            </a:r>
            <a:r>
              <a:rPr lang="en-US" sz="6000" dirty="0" smtClean="0"/>
              <a:t>:</a:t>
            </a:r>
            <a:endParaRPr sz="6000" dirty="0"/>
          </a:p>
        </p:txBody>
      </p:sp>
      <p:sp>
        <p:nvSpPr>
          <p:cNvPr id="5" name="object 5"/>
          <p:cNvSpPr txBox="1"/>
          <p:nvPr/>
        </p:nvSpPr>
        <p:spPr>
          <a:xfrm>
            <a:off x="3540713" y="3579942"/>
            <a:ext cx="2989715" cy="363339"/>
          </a:xfrm>
          <a:prstGeom prst="rect">
            <a:avLst/>
          </a:prstGeom>
        </p:spPr>
        <p:txBody>
          <a:bodyPr vert="horz" wrap="square" lIns="0" tIns="16925" rIns="0" bIns="0" rtlCol="0">
            <a:spAutoFit/>
          </a:bodyPr>
          <a:lstStyle/>
          <a:p>
            <a:pPr marL="43155" marR="0" lvl="0" indent="0" algn="l" defTabSz="1948919" rtl="0" eaLnBrk="1" fontAlgn="auto" latinLnBrk="0" hangingPunct="1">
              <a:lnSpc>
                <a:spcPts val="2651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332" b="0" i="0" u="none" strike="noStrike" kern="1200" cap="none" spc="0" normalizeH="0" baseline="0" noProof="0" dirty="0">
              <a:ln>
                <a:noFill/>
              </a:ln>
              <a:solidFill>
                <a:srgbClr val="231F2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8" name="AutoShape 6" descr="“Muhammad yusuf foto” uchun topilgan rasmlar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836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79450" y="4500562"/>
            <a:ext cx="115062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1F497D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     </a:t>
            </a:r>
            <a:endParaRPr kumimoji="0" lang="ru-RU" sz="4400" b="1" i="0" u="none" strike="noStrike" kern="1200" cap="none" spc="0" normalizeH="0" baseline="0" noProof="0" dirty="0">
              <a:ln>
                <a:noFill/>
              </a:ln>
              <a:solidFill>
                <a:srgbClr val="1F497D">
                  <a:lumMod val="50000"/>
                </a:srgb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920432" y="1910273"/>
            <a:ext cx="103632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1F497D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  </a:t>
            </a:r>
            <a:endParaRPr kumimoji="0" lang="ru-RU" sz="4400" b="1" i="0" u="none" strike="noStrike" kern="1200" cap="none" spc="0" normalizeH="0" baseline="0" noProof="0" dirty="0">
              <a:ln>
                <a:noFill/>
              </a:ln>
              <a:solidFill>
                <a:srgbClr val="1F497D">
                  <a:lumMod val="50000"/>
                </a:srgb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992828" y="4297344"/>
            <a:ext cx="5328597" cy="1727218"/>
          </a:xfrm>
          <a:prstGeom prst="rect">
            <a:avLst/>
          </a:prstGeom>
          <a:solidFill>
            <a:schemeClr val="tx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8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Mumtoz</a:t>
            </a:r>
            <a:r>
              <a:rPr kumimoji="0" lang="en-US" sz="4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8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adabiyotda</a:t>
            </a:r>
            <a:r>
              <a:rPr kumimoji="0" lang="en-US" sz="4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:</a:t>
            </a:r>
            <a:endParaRPr kumimoji="0" lang="ru-RU" sz="4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4" name="Овальная выноска 13"/>
          <p:cNvSpPr/>
          <p:nvPr/>
        </p:nvSpPr>
        <p:spPr>
          <a:xfrm>
            <a:off x="883390" y="1905918"/>
            <a:ext cx="3085530" cy="1604969"/>
          </a:xfrm>
          <a:prstGeom prst="wedgeEllipseCallout">
            <a:avLst>
              <a:gd name="adj1" fmla="val -8634"/>
              <a:gd name="adj2" fmla="val -113918"/>
            </a:avLst>
          </a:prstGeom>
          <a:solidFill>
            <a:srgbClr val="002060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-</a:t>
            </a:r>
            <a:r>
              <a:rPr kumimoji="0" lang="en-US" sz="60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ga</a:t>
            </a:r>
            <a:endParaRPr kumimoji="0" lang="ru-RU" sz="6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5" name="Равнобедренный треугольник 14"/>
          <p:cNvSpPr/>
          <p:nvPr/>
        </p:nvSpPr>
        <p:spPr>
          <a:xfrm>
            <a:off x="8250385" y="884057"/>
            <a:ext cx="3178622" cy="2303815"/>
          </a:xfrm>
          <a:prstGeom prst="triangl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kumimoji="0" lang="en-US" sz="60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qa</a:t>
            </a:r>
            <a:endParaRPr kumimoji="0" lang="ru-RU" sz="6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Скругленная прямоугольная выноска 16"/>
          <p:cNvSpPr/>
          <p:nvPr/>
        </p:nvSpPr>
        <p:spPr>
          <a:xfrm>
            <a:off x="4768638" y="2029382"/>
            <a:ext cx="2895600" cy="1354505"/>
          </a:xfrm>
          <a:prstGeom prst="wedgeRoundRectCallout">
            <a:avLst>
              <a:gd name="adj1" fmla="val -16588"/>
              <a:gd name="adj2" fmla="val -141136"/>
              <a:gd name="adj3" fmla="val 16667"/>
            </a:avLst>
          </a:prstGeom>
          <a:solidFill>
            <a:srgbClr val="7030A0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-</a:t>
            </a:r>
            <a:r>
              <a:rPr kumimoji="0" lang="en-US" sz="60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ka</a:t>
            </a:r>
            <a:endParaRPr kumimoji="0" lang="ru-RU" sz="6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6552653" y="4214088"/>
            <a:ext cx="3537397" cy="1761650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-a,</a:t>
            </a:r>
          </a:p>
          <a:p>
            <a:pPr marL="0" marR="0" lvl="0" indent="0" algn="ct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-</a:t>
            </a:r>
            <a:r>
              <a:rPr kumimoji="0" lang="en-US" sz="54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g‘a</a:t>
            </a:r>
            <a:endParaRPr kumimoji="0" lang="ru-RU" sz="5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10062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2185650" cy="912355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51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2225" y="77019"/>
            <a:ext cx="12155170" cy="758316"/>
          </a:xfrm>
          <a:prstGeom prst="rect">
            <a:avLst/>
          </a:prstGeom>
        </p:spPr>
        <p:txBody>
          <a:bodyPr vert="horz" wrap="square" lIns="0" tIns="19462" rIns="0" bIns="0" rtlCol="0">
            <a:spAutoFit/>
          </a:bodyPr>
          <a:lstStyle/>
          <a:p>
            <a:pPr marL="16924" algn="ctr">
              <a:spcBef>
                <a:spcPts val="152"/>
              </a:spcBef>
            </a:pPr>
            <a:r>
              <a:rPr lang="en-US" sz="4800" dirty="0" smtClean="0"/>
              <a:t>1- </a:t>
            </a:r>
            <a:r>
              <a:rPr lang="en-US" sz="4800" dirty="0" err="1" smtClean="0"/>
              <a:t>topshiriq</a:t>
            </a:r>
            <a:endParaRPr lang="en-US" sz="48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393065" y="1300162"/>
            <a:ext cx="1143000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just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	</a:t>
            </a:r>
            <a:endParaRPr kumimoji="0" lang="ru-RU" sz="4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978025" y="1147762"/>
            <a:ext cx="1042733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>
              <a:buAutoNum type="arabicPeriod"/>
            </a:pP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o‘qish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niyatida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shahar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keldi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44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147762"/>
            <a:ext cx="1964055" cy="2513348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9" name="Прямоугольник 8"/>
          <p:cNvSpPr/>
          <p:nvPr/>
        </p:nvSpPr>
        <p:spPr>
          <a:xfrm>
            <a:off x="6245225" y="1985764"/>
            <a:ext cx="4038600" cy="1107448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qayerga</a:t>
            </a:r>
            <a:r>
              <a:rPr lang="en-US" sz="6000" dirty="0" smtClean="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  <a:endParaRPr lang="ru-RU" sz="6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6473825" y="4283260"/>
            <a:ext cx="3962400" cy="1198007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qayerga</a:t>
            </a:r>
            <a:r>
              <a:rPr lang="en-US" sz="6000" dirty="0" smtClean="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  <a:endParaRPr lang="ru-RU" sz="6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282825" y="3307167"/>
            <a:ext cx="1042733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Adolat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sekin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atrof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razm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soldi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44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94179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9" grpId="0" animBg="1"/>
      <p:bldP spid="10" grpId="0" animBg="1"/>
      <p:bldP spid="1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18415" y="-135072"/>
            <a:ext cx="12204065" cy="882910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51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-18415" y="-79385"/>
            <a:ext cx="12154958" cy="696760"/>
          </a:xfrm>
          <a:prstGeom prst="rect">
            <a:avLst/>
          </a:prstGeom>
        </p:spPr>
        <p:txBody>
          <a:bodyPr vert="horz" wrap="square" lIns="0" tIns="19462" rIns="0" bIns="0" rtlCol="0">
            <a:spAutoFit/>
          </a:bodyPr>
          <a:lstStyle/>
          <a:p>
            <a:pPr marL="16924" algn="ctr">
              <a:spcBef>
                <a:spcPts val="152"/>
              </a:spcBef>
            </a:pPr>
            <a:r>
              <a:rPr lang="en-US" sz="4400" dirty="0" smtClean="0"/>
              <a:t>JO‘NALISH KELISHIGI</a:t>
            </a:r>
            <a:endParaRPr sz="4400" dirty="0"/>
          </a:p>
        </p:txBody>
      </p:sp>
      <p:sp>
        <p:nvSpPr>
          <p:cNvPr id="5" name="object 5"/>
          <p:cNvSpPr txBox="1"/>
          <p:nvPr/>
        </p:nvSpPr>
        <p:spPr>
          <a:xfrm>
            <a:off x="3540713" y="3579942"/>
            <a:ext cx="2989715" cy="363339"/>
          </a:xfrm>
          <a:prstGeom prst="rect">
            <a:avLst/>
          </a:prstGeom>
        </p:spPr>
        <p:txBody>
          <a:bodyPr vert="horz" wrap="square" lIns="0" tIns="16925" rIns="0" bIns="0" rtlCol="0">
            <a:spAutoFit/>
          </a:bodyPr>
          <a:lstStyle/>
          <a:p>
            <a:pPr marL="43155" marR="0" lvl="0" indent="0" algn="l" defTabSz="1948919" rtl="0" eaLnBrk="1" fontAlgn="auto" latinLnBrk="0" hangingPunct="1">
              <a:lnSpc>
                <a:spcPts val="2651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332" b="0" i="0" u="none" strike="noStrike" kern="1200" cap="none" spc="0" normalizeH="0" baseline="0" noProof="0" dirty="0">
              <a:ln>
                <a:noFill/>
              </a:ln>
              <a:solidFill>
                <a:srgbClr val="231F2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8" name="AutoShape 6" descr="“Muhammad yusuf foto” uchun topilgan rasmlar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836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140517" y="841777"/>
            <a:ext cx="3886200" cy="92333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836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  </a:t>
            </a:r>
            <a:r>
              <a:rPr kumimoji="0" lang="en-US" sz="5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qayerga</a:t>
            </a: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?</a:t>
            </a:r>
            <a:endParaRPr kumimoji="0" lang="ru-RU" sz="54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" name="Стрелка вниз 3"/>
          <p:cNvSpPr/>
          <p:nvPr/>
        </p:nvSpPr>
        <p:spPr>
          <a:xfrm rot="1967927">
            <a:off x="3279044" y="1089440"/>
            <a:ext cx="523336" cy="179028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Стрелка вниз 5"/>
          <p:cNvSpPr/>
          <p:nvPr/>
        </p:nvSpPr>
        <p:spPr>
          <a:xfrm>
            <a:off x="6078429" y="1882993"/>
            <a:ext cx="484632" cy="276996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Стрелка вниз 10"/>
          <p:cNvSpPr/>
          <p:nvPr/>
        </p:nvSpPr>
        <p:spPr>
          <a:xfrm rot="18945853">
            <a:off x="8581038" y="977654"/>
            <a:ext cx="484632" cy="204988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460374" y="2817807"/>
            <a:ext cx="5127325" cy="1695399"/>
          </a:xfrm>
          <a:prstGeom prst="rect">
            <a:avLst/>
          </a:prstGeom>
          <a:solidFill>
            <a:schemeClr val="accent3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O‘rin</a:t>
            </a:r>
            <a:r>
              <a:rPr lang="en-US" sz="5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-joy </a:t>
            </a:r>
            <a:r>
              <a:rPr lang="en-US" sz="5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otlariga</a:t>
            </a:r>
            <a:endParaRPr lang="ru-RU" sz="5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2633568" y="4819168"/>
            <a:ext cx="7374354" cy="1220795"/>
          </a:xfrm>
          <a:prstGeom prst="rect">
            <a:avLst/>
          </a:prstGeom>
          <a:solidFill>
            <a:schemeClr val="accent4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Biz </a:t>
            </a:r>
            <a:r>
              <a:rPr lang="en-US" sz="5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uyga</a:t>
            </a:r>
            <a:r>
              <a:rPr lang="en-US" sz="5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5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qaytdik</a:t>
            </a:r>
            <a:r>
              <a:rPr lang="en-US" sz="5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5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7292576" y="2839691"/>
            <a:ext cx="4018637" cy="1379589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o‘rin</a:t>
            </a:r>
            <a:r>
              <a:rPr lang="en-US" sz="5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5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holi</a:t>
            </a:r>
            <a:endParaRPr lang="ru-RU" sz="5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58793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18415" y="-135072"/>
            <a:ext cx="12204065" cy="882910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51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-18415" y="-79385"/>
            <a:ext cx="12154958" cy="696760"/>
          </a:xfrm>
          <a:prstGeom prst="rect">
            <a:avLst/>
          </a:prstGeom>
        </p:spPr>
        <p:txBody>
          <a:bodyPr vert="horz" wrap="square" lIns="0" tIns="19462" rIns="0" bIns="0" rtlCol="0">
            <a:spAutoFit/>
          </a:bodyPr>
          <a:lstStyle/>
          <a:p>
            <a:pPr marL="16924" algn="ctr">
              <a:spcBef>
                <a:spcPts val="152"/>
              </a:spcBef>
            </a:pPr>
            <a:r>
              <a:rPr lang="en-US" sz="4400" dirty="0" smtClean="0"/>
              <a:t>JO‘NALISH KELISHIGI</a:t>
            </a:r>
            <a:endParaRPr sz="4400" dirty="0"/>
          </a:p>
        </p:txBody>
      </p:sp>
      <p:sp>
        <p:nvSpPr>
          <p:cNvPr id="5" name="object 5"/>
          <p:cNvSpPr txBox="1"/>
          <p:nvPr/>
        </p:nvSpPr>
        <p:spPr>
          <a:xfrm>
            <a:off x="3540713" y="3579942"/>
            <a:ext cx="2989715" cy="363339"/>
          </a:xfrm>
          <a:prstGeom prst="rect">
            <a:avLst/>
          </a:prstGeom>
        </p:spPr>
        <p:txBody>
          <a:bodyPr vert="horz" wrap="square" lIns="0" tIns="16925" rIns="0" bIns="0" rtlCol="0">
            <a:spAutoFit/>
          </a:bodyPr>
          <a:lstStyle/>
          <a:p>
            <a:pPr marL="43155" marR="0" lvl="0" indent="0" algn="l" defTabSz="1948919" rtl="0" eaLnBrk="1" fontAlgn="auto" latinLnBrk="0" hangingPunct="1">
              <a:lnSpc>
                <a:spcPts val="2651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332" b="0" i="0" u="none" strike="noStrike" kern="1200" cap="none" spc="0" normalizeH="0" baseline="0" noProof="0" dirty="0">
              <a:ln>
                <a:noFill/>
              </a:ln>
              <a:solidFill>
                <a:srgbClr val="231F2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8" name="AutoShape 6" descr="“Muhammad yusuf foto” uchun topilgan rasmlar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836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047909" y="844393"/>
            <a:ext cx="6259277" cy="92333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836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  </a:t>
            </a:r>
            <a:r>
              <a:rPr kumimoji="0" lang="en-US" sz="5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kimga</a:t>
            </a: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?, </a:t>
            </a:r>
            <a:r>
              <a:rPr kumimoji="0" lang="en-US" sz="5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nimaga</a:t>
            </a: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?</a:t>
            </a:r>
            <a:endParaRPr kumimoji="0" lang="ru-RU" sz="54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" name="Стрелка вниз 3"/>
          <p:cNvSpPr/>
          <p:nvPr/>
        </p:nvSpPr>
        <p:spPr>
          <a:xfrm rot="1967927">
            <a:off x="2336529" y="1652775"/>
            <a:ext cx="523336" cy="108340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Стрелка вниз 5"/>
          <p:cNvSpPr/>
          <p:nvPr/>
        </p:nvSpPr>
        <p:spPr>
          <a:xfrm>
            <a:off x="6078429" y="1882993"/>
            <a:ext cx="484632" cy="276996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606425" y="2817807"/>
            <a:ext cx="4981274" cy="1695399"/>
          </a:xfrm>
          <a:prstGeom prst="rect">
            <a:avLst/>
          </a:prstGeom>
          <a:solidFill>
            <a:schemeClr val="accent3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shaxs</a:t>
            </a:r>
            <a:r>
              <a:rPr lang="en-US" sz="5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5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5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5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narsa</a:t>
            </a:r>
            <a:r>
              <a:rPr lang="en-US" sz="5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5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otlariga</a:t>
            </a:r>
            <a:endParaRPr lang="ru-RU" sz="5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834685" y="4773133"/>
            <a:ext cx="10972119" cy="122079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5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Topshiriqni</a:t>
            </a:r>
            <a:r>
              <a:rPr lang="en-US" sz="5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5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daftar</a:t>
            </a:r>
            <a:r>
              <a:rPr lang="en-US" sz="5400" b="1" i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ga</a:t>
            </a:r>
            <a:r>
              <a:rPr lang="en-US" sz="5400" b="1" i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5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ko‘chirdim</a:t>
            </a:r>
            <a:r>
              <a:rPr lang="en-US" sz="5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5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7292576" y="2839691"/>
            <a:ext cx="4018637" cy="1379589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to‘ldiruvchi</a:t>
            </a:r>
            <a:endParaRPr lang="ru-RU" sz="5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Стрелка вниз 6"/>
          <p:cNvSpPr/>
          <p:nvPr/>
        </p:nvSpPr>
        <p:spPr>
          <a:xfrm rot="18769180">
            <a:off x="9347237" y="1657686"/>
            <a:ext cx="484632" cy="124667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021754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-6615"/>
            <a:ext cx="12185651" cy="1179457"/>
          </a:xfrm>
          <a:solidFill>
            <a:srgbClr val="0070C0"/>
          </a:solidFill>
        </p:spPr>
        <p:txBody>
          <a:bodyPr>
            <a:no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</a:t>
            </a:r>
            <a:r>
              <a:rPr lang="en-US" sz="54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Jo‘nalish</a:t>
            </a:r>
            <a:r>
              <a:rPr lang="en-US" sz="5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54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kelishigi</a:t>
            </a:r>
            <a:endParaRPr lang="ru-RU" sz="5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903140" y="3624943"/>
            <a:ext cx="6379370" cy="230832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  <a:r>
              <a:rPr lang="en-US" sz="48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tera</a:t>
            </a:r>
            <a:r>
              <a:rPr lang="en-US" sz="4800" b="1" dirty="0" err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</a:t>
            </a:r>
            <a:r>
              <a:rPr lang="en-US" sz="48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ka</a:t>
            </a: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8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chopi</a:t>
            </a:r>
            <a:r>
              <a:rPr lang="en-US" sz="4800" b="1" dirty="0" err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</a:t>
            </a:r>
            <a:r>
              <a:rPr lang="en-US" sz="48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</a:t>
            </a: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8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Chirchi</a:t>
            </a:r>
            <a:r>
              <a:rPr lang="en-US" sz="4800" b="1" dirty="0" err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</a:t>
            </a:r>
            <a:r>
              <a:rPr lang="en-US" sz="48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</a:t>
            </a: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8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yurakka</a:t>
            </a:r>
            <a:endParaRPr lang="ru-RU" sz="48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390371" y="1620112"/>
            <a:ext cx="651245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sz="4000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sz="4800" b="1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66486" y="1172842"/>
            <a:ext cx="11960224" cy="2171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4800" b="1" i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k, q </a:t>
            </a:r>
            <a:r>
              <a:rPr lang="en-US" sz="48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qo‘shilganda</a:t>
            </a: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800" b="1" i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en-US" sz="4800" b="1" i="1" dirty="0" err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ka</a:t>
            </a:r>
            <a:r>
              <a:rPr lang="en-US" sz="4800" b="1" i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-</a:t>
            </a:r>
            <a:r>
              <a:rPr lang="en-US" sz="4800" b="1" i="1" dirty="0" err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</a:t>
            </a:r>
            <a:r>
              <a:rPr lang="en-US" sz="4800" b="1" i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shaklida</a:t>
            </a: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qo‘shiladi</a:t>
            </a: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shunday</a:t>
            </a: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yoziladi</a:t>
            </a: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48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36849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prism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18415" y="-135072"/>
            <a:ext cx="12204065" cy="882910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51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-82347" y="-137000"/>
            <a:ext cx="12154958" cy="850649"/>
          </a:xfrm>
          <a:prstGeom prst="rect">
            <a:avLst/>
          </a:prstGeom>
        </p:spPr>
        <p:txBody>
          <a:bodyPr vert="horz" wrap="square" lIns="0" tIns="19462" rIns="0" bIns="0" rtlCol="0">
            <a:spAutoFit/>
          </a:bodyPr>
          <a:lstStyle/>
          <a:p>
            <a:pPr marL="16924" algn="ctr">
              <a:spcBef>
                <a:spcPts val="152"/>
              </a:spcBef>
            </a:pPr>
            <a:r>
              <a:rPr lang="en-US" sz="5400" dirty="0" smtClean="0"/>
              <a:t>ESDA SAQLANG!</a:t>
            </a:r>
            <a:endParaRPr sz="5400" dirty="0"/>
          </a:p>
        </p:txBody>
      </p:sp>
      <p:sp>
        <p:nvSpPr>
          <p:cNvPr id="5" name="object 5"/>
          <p:cNvSpPr txBox="1"/>
          <p:nvPr/>
        </p:nvSpPr>
        <p:spPr>
          <a:xfrm>
            <a:off x="3540713" y="3579942"/>
            <a:ext cx="2989715" cy="363339"/>
          </a:xfrm>
          <a:prstGeom prst="rect">
            <a:avLst/>
          </a:prstGeom>
        </p:spPr>
        <p:txBody>
          <a:bodyPr vert="horz" wrap="square" lIns="0" tIns="16925" rIns="0" bIns="0" rtlCol="0">
            <a:spAutoFit/>
          </a:bodyPr>
          <a:lstStyle/>
          <a:p>
            <a:pPr marL="43155" marR="0" lvl="0" indent="0" algn="l" defTabSz="1948919" rtl="0" eaLnBrk="1" fontAlgn="auto" latinLnBrk="0" hangingPunct="1">
              <a:lnSpc>
                <a:spcPts val="2651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332" b="0" i="0" u="none" strike="noStrike" kern="1200" cap="none" spc="0" normalizeH="0" baseline="0" noProof="0" dirty="0">
              <a:ln>
                <a:noFill/>
              </a:ln>
              <a:solidFill>
                <a:srgbClr val="231F2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8" name="AutoShape 6" descr="“Muhammad yusuf foto” uchun topilgan rasmlar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836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477832" y="891320"/>
            <a:ext cx="7696200" cy="1600438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836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  </a:t>
            </a:r>
            <a:r>
              <a:rPr kumimoji="0" lang="en-US" sz="5400" b="1" i="1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G‘</a:t>
            </a:r>
            <a:r>
              <a:rPr kumimoji="0" lang="en-US" sz="4400" b="1" i="1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undoshi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bilan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tugagan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so‘zlarga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qo‘shilganda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:</a:t>
            </a:r>
            <a:endParaRPr kumimoji="0" lang="ru-RU" sz="44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6" name="Стрелка вниз 5"/>
          <p:cNvSpPr/>
          <p:nvPr/>
        </p:nvSpPr>
        <p:spPr>
          <a:xfrm>
            <a:off x="5886450" y="2655408"/>
            <a:ext cx="484632" cy="207168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6510320" y="2655408"/>
            <a:ext cx="4820197" cy="1897707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tog‘ + </a:t>
            </a:r>
            <a:r>
              <a:rPr lang="en-US" sz="6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ga</a:t>
            </a:r>
            <a:endParaRPr lang="en-US" sz="60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sz="6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bog‘ + </a:t>
            </a:r>
            <a:r>
              <a:rPr lang="en-US" sz="6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ga</a:t>
            </a:r>
            <a:endParaRPr lang="ru-RU" sz="6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5864225" y="4780074"/>
            <a:ext cx="5638800" cy="1777887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b="1" i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tog‘ga</a:t>
            </a:r>
            <a:r>
              <a:rPr lang="en-US" sz="5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5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tarzida</a:t>
            </a:r>
            <a:r>
              <a:rPr lang="en-US" sz="5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5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yoziladi</a:t>
            </a:r>
            <a:r>
              <a:rPr lang="en-US" sz="5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5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606425" y="2616269"/>
            <a:ext cx="4734656" cy="2654024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b="1" i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toqqa</a:t>
            </a:r>
            <a:r>
              <a:rPr lang="en-US" sz="5400" b="1" i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5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tarzida</a:t>
            </a:r>
            <a:r>
              <a:rPr lang="en-US" sz="5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5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talaffuz</a:t>
            </a:r>
            <a:r>
              <a:rPr lang="en-US" sz="5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5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qilinsa</a:t>
            </a:r>
            <a:r>
              <a:rPr lang="en-US" sz="5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ham</a:t>
            </a:r>
            <a:endParaRPr lang="ru-RU" sz="5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809943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18415" y="-135072"/>
            <a:ext cx="12204065" cy="882910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51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-82347" y="-137000"/>
            <a:ext cx="12154958" cy="850649"/>
          </a:xfrm>
          <a:prstGeom prst="rect">
            <a:avLst/>
          </a:prstGeom>
        </p:spPr>
        <p:txBody>
          <a:bodyPr vert="horz" wrap="square" lIns="0" tIns="19462" rIns="0" bIns="0" rtlCol="0">
            <a:spAutoFit/>
          </a:bodyPr>
          <a:lstStyle/>
          <a:p>
            <a:pPr marL="16924" algn="ctr">
              <a:spcBef>
                <a:spcPts val="152"/>
              </a:spcBef>
            </a:pPr>
            <a:r>
              <a:rPr lang="en-US" sz="5400" dirty="0" smtClean="0"/>
              <a:t>JO‘NALISH KELISHIGI:</a:t>
            </a:r>
            <a:endParaRPr sz="5400" dirty="0"/>
          </a:p>
        </p:txBody>
      </p:sp>
      <p:sp>
        <p:nvSpPr>
          <p:cNvPr id="5" name="object 5"/>
          <p:cNvSpPr txBox="1"/>
          <p:nvPr/>
        </p:nvSpPr>
        <p:spPr>
          <a:xfrm>
            <a:off x="3540713" y="3579942"/>
            <a:ext cx="2989715" cy="363339"/>
          </a:xfrm>
          <a:prstGeom prst="rect">
            <a:avLst/>
          </a:prstGeom>
        </p:spPr>
        <p:txBody>
          <a:bodyPr vert="horz" wrap="square" lIns="0" tIns="16925" rIns="0" bIns="0" rtlCol="0">
            <a:spAutoFit/>
          </a:bodyPr>
          <a:lstStyle/>
          <a:p>
            <a:pPr marL="43155" marR="0" lvl="0" indent="0" algn="l" defTabSz="1948919" rtl="0" eaLnBrk="1" fontAlgn="auto" latinLnBrk="0" hangingPunct="1">
              <a:lnSpc>
                <a:spcPts val="2651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332" b="0" i="0" u="none" strike="noStrike" kern="1200" cap="none" spc="0" normalizeH="0" baseline="0" noProof="0" dirty="0">
              <a:ln>
                <a:noFill/>
              </a:ln>
              <a:solidFill>
                <a:srgbClr val="231F2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8" name="AutoShape 6" descr="“Muhammad yusuf foto” uchun topilgan rasmlar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836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089133" y="1071171"/>
            <a:ext cx="8567993" cy="156966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  </a:t>
            </a:r>
            <a:r>
              <a:rPr kumimoji="0" lang="en-US" sz="48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harakat</a:t>
            </a:r>
            <a:r>
              <a:rPr kumimoji="0" lang="en-US" sz="4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8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va</a:t>
            </a:r>
            <a:r>
              <a:rPr kumimoji="0" lang="en-US" sz="4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8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holat</a:t>
            </a:r>
            <a:r>
              <a:rPr kumimoji="0" lang="en-US" sz="4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8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yo‘nalgan</a:t>
            </a:r>
            <a:r>
              <a:rPr kumimoji="0" lang="en-US" sz="4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8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shaxs</a:t>
            </a:r>
            <a:r>
              <a:rPr kumimoji="0" lang="en-US" sz="4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8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va</a:t>
            </a:r>
            <a:r>
              <a:rPr kumimoji="0" lang="en-US" sz="4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8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narsani</a:t>
            </a:r>
            <a:r>
              <a:rPr kumimoji="0" lang="en-US" sz="4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8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ko‘rsatadi</a:t>
            </a:r>
            <a:r>
              <a:rPr kumimoji="0" lang="en-US" sz="4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.</a:t>
            </a:r>
            <a:endParaRPr kumimoji="0" lang="ru-RU" sz="48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587172" y="2886099"/>
            <a:ext cx="11612236" cy="2114364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Komila</a:t>
            </a:r>
            <a:r>
              <a:rPr lang="en-US" sz="5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5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xursand</a:t>
            </a:r>
            <a:r>
              <a:rPr lang="en-US" sz="5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5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bo‘lib</a:t>
            </a:r>
            <a:r>
              <a:rPr lang="en-US" sz="5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5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kitobini</a:t>
            </a:r>
            <a:r>
              <a:rPr lang="en-US" sz="5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5400" b="1" i="1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o‘rtog‘iga</a:t>
            </a:r>
            <a:r>
              <a:rPr lang="en-US" sz="5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5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tutqazdi</a:t>
            </a:r>
            <a:r>
              <a:rPr lang="en-US" sz="5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5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477530" y="5582681"/>
            <a:ext cx="2895600" cy="914400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shaxs</a:t>
            </a:r>
            <a:endParaRPr lang="ru-RU" sz="5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207499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18415" y="-135072"/>
            <a:ext cx="12204065" cy="882910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51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-82347" y="-137000"/>
            <a:ext cx="12154958" cy="850649"/>
          </a:xfrm>
          <a:prstGeom prst="rect">
            <a:avLst/>
          </a:prstGeom>
        </p:spPr>
        <p:txBody>
          <a:bodyPr vert="horz" wrap="square" lIns="0" tIns="19462" rIns="0" bIns="0" rtlCol="0">
            <a:spAutoFit/>
          </a:bodyPr>
          <a:lstStyle/>
          <a:p>
            <a:pPr marL="16924" algn="ctr">
              <a:spcBef>
                <a:spcPts val="152"/>
              </a:spcBef>
            </a:pPr>
            <a:r>
              <a:rPr lang="en-US" sz="5400" dirty="0" smtClean="0"/>
              <a:t>JO‘NALISH KELISHIGI:</a:t>
            </a:r>
            <a:endParaRPr sz="5400" dirty="0"/>
          </a:p>
        </p:txBody>
      </p:sp>
      <p:sp>
        <p:nvSpPr>
          <p:cNvPr id="5" name="object 5"/>
          <p:cNvSpPr txBox="1"/>
          <p:nvPr/>
        </p:nvSpPr>
        <p:spPr>
          <a:xfrm>
            <a:off x="3540713" y="3579942"/>
            <a:ext cx="2989715" cy="363339"/>
          </a:xfrm>
          <a:prstGeom prst="rect">
            <a:avLst/>
          </a:prstGeom>
        </p:spPr>
        <p:txBody>
          <a:bodyPr vert="horz" wrap="square" lIns="0" tIns="16925" rIns="0" bIns="0" rtlCol="0">
            <a:spAutoFit/>
          </a:bodyPr>
          <a:lstStyle/>
          <a:p>
            <a:pPr marL="43155" marR="0" lvl="0" indent="0" algn="l" defTabSz="1948919" rtl="0" eaLnBrk="1" fontAlgn="auto" latinLnBrk="0" hangingPunct="1">
              <a:lnSpc>
                <a:spcPts val="2651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332" b="0" i="0" u="none" strike="noStrike" kern="1200" cap="none" spc="0" normalizeH="0" baseline="0" noProof="0" dirty="0">
              <a:ln>
                <a:noFill/>
              </a:ln>
              <a:solidFill>
                <a:srgbClr val="231F2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8" name="AutoShape 6" descr="“Muhammad yusuf foto” uchun topilgan rasmlar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836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139825" y="913705"/>
            <a:ext cx="10196751" cy="156966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  </a:t>
            </a:r>
            <a:r>
              <a:rPr kumimoji="0" lang="en-US" sz="48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harakatning</a:t>
            </a:r>
            <a:r>
              <a:rPr kumimoji="0" lang="en-US" sz="4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8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qanday</a:t>
            </a:r>
            <a:r>
              <a:rPr kumimoji="0" lang="en-US" sz="4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8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maqsadda</a:t>
            </a:r>
            <a:r>
              <a:rPr kumimoji="0" lang="en-US" sz="4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8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bajarilganligini</a:t>
            </a:r>
            <a:r>
              <a:rPr kumimoji="0" lang="en-US" sz="4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8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bildiradi</a:t>
            </a:r>
            <a:r>
              <a:rPr kumimoji="0" lang="en-US" sz="4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.</a:t>
            </a:r>
            <a:endParaRPr kumimoji="0" lang="ru-RU" sz="48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587172" y="2886099"/>
            <a:ext cx="10749404" cy="2114364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5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Marg‘ilondan</a:t>
            </a:r>
            <a:r>
              <a:rPr lang="en-US" sz="5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5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sizni</a:t>
            </a:r>
            <a:r>
              <a:rPr lang="en-US" sz="5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5400" b="1" i="1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ko‘rishga</a:t>
            </a:r>
            <a:r>
              <a:rPr lang="en-US" sz="5400" b="1" i="1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5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keldim</a:t>
            </a:r>
            <a:r>
              <a:rPr lang="en-US" sz="5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5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546005" y="5237106"/>
            <a:ext cx="3232620" cy="1016056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maqsad</a:t>
            </a:r>
            <a:endParaRPr lang="ru-RU" sz="5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424699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18415" y="-135072"/>
            <a:ext cx="12204065" cy="882910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51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-82347" y="-137000"/>
            <a:ext cx="12154958" cy="850649"/>
          </a:xfrm>
          <a:prstGeom prst="rect">
            <a:avLst/>
          </a:prstGeom>
        </p:spPr>
        <p:txBody>
          <a:bodyPr vert="horz" wrap="square" lIns="0" tIns="19462" rIns="0" bIns="0" rtlCol="0">
            <a:spAutoFit/>
          </a:bodyPr>
          <a:lstStyle/>
          <a:p>
            <a:pPr marL="16924" algn="ctr">
              <a:spcBef>
                <a:spcPts val="152"/>
              </a:spcBef>
            </a:pPr>
            <a:r>
              <a:rPr lang="en-US" sz="5400" dirty="0" smtClean="0"/>
              <a:t>JO‘NALISH KELISHIGI:</a:t>
            </a:r>
            <a:endParaRPr sz="5400" dirty="0"/>
          </a:p>
        </p:txBody>
      </p:sp>
      <p:sp>
        <p:nvSpPr>
          <p:cNvPr id="5" name="object 5"/>
          <p:cNvSpPr txBox="1"/>
          <p:nvPr/>
        </p:nvSpPr>
        <p:spPr>
          <a:xfrm>
            <a:off x="3540713" y="3579942"/>
            <a:ext cx="2989715" cy="363339"/>
          </a:xfrm>
          <a:prstGeom prst="rect">
            <a:avLst/>
          </a:prstGeom>
        </p:spPr>
        <p:txBody>
          <a:bodyPr vert="horz" wrap="square" lIns="0" tIns="16925" rIns="0" bIns="0" rtlCol="0">
            <a:spAutoFit/>
          </a:bodyPr>
          <a:lstStyle/>
          <a:p>
            <a:pPr marL="43155" marR="0" lvl="0" indent="0" algn="l" defTabSz="1948919" rtl="0" eaLnBrk="1" fontAlgn="auto" latinLnBrk="0" hangingPunct="1">
              <a:lnSpc>
                <a:spcPts val="2651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332" b="0" i="0" u="none" strike="noStrike" kern="1200" cap="none" spc="0" normalizeH="0" baseline="0" noProof="0" dirty="0">
              <a:ln>
                <a:noFill/>
              </a:ln>
              <a:solidFill>
                <a:srgbClr val="231F2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8" name="AutoShape 6" descr="“Muhammad yusuf foto” uchun topilgan rasmlar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836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139825" y="913705"/>
            <a:ext cx="10196751" cy="156966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  </a:t>
            </a:r>
            <a:r>
              <a:rPr kumimoji="0" lang="en-US" sz="48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harakatning</a:t>
            </a:r>
            <a:r>
              <a:rPr kumimoji="0" lang="en-US" sz="4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8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bajarilish</a:t>
            </a:r>
            <a:r>
              <a:rPr kumimoji="0" lang="en-US" sz="4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8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sababini</a:t>
            </a:r>
            <a:r>
              <a:rPr kumimoji="0" lang="en-US" sz="4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8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bildiradi</a:t>
            </a:r>
            <a:r>
              <a:rPr kumimoji="0" lang="en-US" sz="4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.</a:t>
            </a:r>
            <a:endParaRPr kumimoji="0" lang="ru-RU" sz="48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587172" y="2886099"/>
            <a:ext cx="10749404" cy="2114364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5400" b="1" i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Kelganiga</a:t>
            </a:r>
            <a:r>
              <a:rPr lang="en-US" sz="5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5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xursand</a:t>
            </a:r>
            <a:r>
              <a:rPr lang="en-US" sz="5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5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bo‘ldim</a:t>
            </a:r>
            <a:r>
              <a:rPr lang="en-US" sz="5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5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546005" y="5237106"/>
            <a:ext cx="3232620" cy="1016056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sabab</a:t>
            </a:r>
            <a:endParaRPr lang="ru-RU" sz="5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297654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92606" y="1"/>
            <a:ext cx="12278256" cy="889710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51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-612775" y="0"/>
            <a:ext cx="14093825" cy="758316"/>
          </a:xfrm>
          <a:prstGeom prst="rect">
            <a:avLst/>
          </a:prstGeom>
        </p:spPr>
        <p:txBody>
          <a:bodyPr vert="horz" wrap="square" lIns="0" tIns="19462" rIns="0" bIns="0" rtlCol="0">
            <a:spAutoFit/>
          </a:bodyPr>
          <a:lstStyle/>
          <a:p>
            <a:pPr marL="16924" algn="ctr">
              <a:spcBef>
                <a:spcPts val="152"/>
              </a:spcBef>
            </a:pPr>
            <a:r>
              <a:rPr lang="en-US" sz="4800" dirty="0" smtClean="0"/>
              <a:t>136-mashq</a:t>
            </a:r>
            <a:endParaRPr lang="en-US" sz="4800" dirty="0"/>
          </a:p>
        </p:txBody>
      </p:sp>
      <p:sp>
        <p:nvSpPr>
          <p:cNvPr id="5" name="TextBox 4"/>
          <p:cNvSpPr txBox="1"/>
          <p:nvPr/>
        </p:nvSpPr>
        <p:spPr>
          <a:xfrm>
            <a:off x="1901825" y="631949"/>
            <a:ext cx="10131424" cy="60608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082675" indent="-1082675" algn="just">
              <a:lnSpc>
                <a:spcPct val="150000"/>
              </a:lnSpc>
            </a:pP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Katta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mutafakkir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san’atkorning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har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bir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asari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chuqur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o‘yga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toldiradi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Kelajakka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e’tiboringni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qaratadi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Abdulla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Qahhor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davr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xalq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talabi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istagini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chuqur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his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qilgan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hozirjavob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yozuvchi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edi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        </a:t>
            </a:r>
            <a:endParaRPr lang="ru-RU" sz="4400" b="1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92606" y="1223962"/>
            <a:ext cx="3121025" cy="4876800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11406717" y="2595562"/>
            <a:ext cx="606424" cy="3048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8074025" y="3509962"/>
            <a:ext cx="609600" cy="3048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413294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-6615"/>
            <a:ext cx="12185651" cy="1179457"/>
          </a:xfrm>
          <a:solidFill>
            <a:srgbClr val="0070C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Autofit/>
          </a:bodyPr>
          <a:lstStyle/>
          <a:p>
            <a:pPr algn="ctr"/>
            <a:r>
              <a:rPr lang="en-US" sz="60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137- </a:t>
            </a:r>
            <a:r>
              <a:rPr lang="en-US" sz="60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mashq</a:t>
            </a:r>
            <a:endParaRPr lang="ru-RU" sz="60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72784" y="1014017"/>
            <a:ext cx="11198225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>
              <a:lnSpc>
                <a:spcPct val="150000"/>
              </a:lnSpc>
              <a:buAutoNum type="arabicPeriod"/>
            </a:pPr>
            <a:r>
              <a:rPr lang="en-US" sz="4400" b="1" dirty="0" err="1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‘roq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+ </a:t>
            </a:r>
            <a:r>
              <a:rPr lang="en-US" sz="4400" b="1" i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ga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=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O‘ro</a:t>
            </a:r>
            <a:r>
              <a:rPr lang="en-US" sz="4400" b="1" i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</a:t>
            </a:r>
            <a:endParaRPr lang="ru-RU" sz="4400" b="1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37934" y="-16256"/>
            <a:ext cx="2347715" cy="2241330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282696" y="2165338"/>
            <a:ext cx="11198225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 </a:t>
            </a:r>
            <a:r>
              <a:rPr lang="en-US" sz="4400" b="1" dirty="0" err="1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Q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ishloq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+ </a:t>
            </a:r>
            <a:r>
              <a:rPr lang="en-US" sz="4400" b="1" i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ga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=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qishlo</a:t>
            </a:r>
            <a:r>
              <a:rPr lang="en-US" sz="4400" b="1" i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</a:t>
            </a:r>
            <a:endParaRPr lang="ru-RU" sz="4400" b="1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68437" y="3358745"/>
            <a:ext cx="11198225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 </a:t>
            </a:r>
            <a:r>
              <a:rPr lang="en-US" sz="4400" b="1" dirty="0" err="1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horbog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‘  + </a:t>
            </a:r>
            <a:r>
              <a:rPr lang="en-US" sz="4400" b="1" i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ga</a:t>
            </a:r>
            <a:r>
              <a:rPr lang="en-US" sz="4400" b="1" i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=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chorbo</a:t>
            </a:r>
            <a:r>
              <a:rPr lang="en-US" sz="4400" b="1" i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g‘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ga</a:t>
            </a:r>
            <a:endParaRPr lang="ru-RU" sz="4400" b="1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251194" y="4466741"/>
            <a:ext cx="11198225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4. </a:t>
            </a:r>
            <a:r>
              <a:rPr lang="en-US" sz="4400" b="1" dirty="0" err="1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urak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+ </a:t>
            </a:r>
            <a:r>
              <a:rPr lang="en-US" sz="4400" b="1" i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ga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=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kura</a:t>
            </a:r>
            <a:r>
              <a:rPr lang="en-US" sz="4400" b="1" i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ka</a:t>
            </a:r>
            <a:endParaRPr lang="ru-RU" sz="4400" b="1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236296" y="5564600"/>
            <a:ext cx="11198225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5. </a:t>
            </a:r>
            <a:r>
              <a:rPr lang="en-US" sz="4400" b="1" dirty="0" err="1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o‘roq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+ </a:t>
            </a:r>
            <a:r>
              <a:rPr lang="en-US" sz="4400" b="1" i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ga</a:t>
            </a:r>
            <a:r>
              <a:rPr lang="en-US" sz="4400" b="1" i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=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so‘ro</a:t>
            </a:r>
            <a:r>
              <a:rPr lang="en-US" sz="4400" b="1" i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</a:t>
            </a:r>
            <a:endParaRPr lang="ru-RU" sz="4400" b="1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49964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prism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2185650" cy="912355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51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2225" y="77019"/>
            <a:ext cx="12155170" cy="758316"/>
          </a:xfrm>
          <a:prstGeom prst="rect">
            <a:avLst/>
          </a:prstGeom>
        </p:spPr>
        <p:txBody>
          <a:bodyPr vert="horz" wrap="square" lIns="0" tIns="19462" rIns="0" bIns="0" rtlCol="0">
            <a:spAutoFit/>
          </a:bodyPr>
          <a:lstStyle/>
          <a:p>
            <a:pPr marL="16924" algn="ctr">
              <a:spcBef>
                <a:spcPts val="152"/>
              </a:spcBef>
            </a:pPr>
            <a:r>
              <a:rPr lang="en-US" sz="4800" dirty="0" err="1" smtClean="0"/>
              <a:t>Jo‘nalish</a:t>
            </a:r>
            <a:r>
              <a:rPr lang="en-US" sz="4800" dirty="0" smtClean="0"/>
              <a:t> </a:t>
            </a:r>
            <a:r>
              <a:rPr lang="en-US" sz="4800" dirty="0" err="1" smtClean="0"/>
              <a:t>kelishigining</a:t>
            </a:r>
            <a:r>
              <a:rPr lang="en-US" sz="4800" dirty="0" smtClean="0"/>
              <a:t> </a:t>
            </a:r>
            <a:r>
              <a:rPr lang="en-US" sz="4800" dirty="0" err="1" smtClean="0"/>
              <a:t>sintaktik</a:t>
            </a:r>
            <a:r>
              <a:rPr lang="en-US" sz="4800" dirty="0" smtClean="0"/>
              <a:t> </a:t>
            </a:r>
            <a:r>
              <a:rPr lang="en-US" sz="4800" dirty="0" err="1" smtClean="0"/>
              <a:t>vazifasi</a:t>
            </a:r>
            <a:endParaRPr lang="en-US" sz="48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393065" y="1300162"/>
            <a:ext cx="1143000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just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	</a:t>
            </a:r>
            <a:endParaRPr kumimoji="0" lang="ru-RU" sz="4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30226" y="1147762"/>
            <a:ext cx="107442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>
              <a:buAutoNum type="arabicPeriod"/>
            </a:pP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Topshiriqni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daftarga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ko‘chirib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oldim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44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139826" y="2293607"/>
            <a:ext cx="10134600" cy="838398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nimaga</a:t>
            </a:r>
            <a:r>
              <a:rPr lang="en-US" sz="4800" dirty="0" smtClean="0">
                <a:latin typeface="Arial" panose="020B0604020202020204" pitchFamily="34" charset="0"/>
                <a:cs typeface="Arial" panose="020B0604020202020204" pitchFamily="34" charset="0"/>
              </a:rPr>
              <a:t>?, </a:t>
            </a:r>
            <a:r>
              <a:rPr lang="en-US" sz="4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vositali</a:t>
            </a:r>
            <a:r>
              <a:rPr lang="en-US" sz="48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to‘ldiruvchi</a:t>
            </a:r>
            <a:endParaRPr lang="ru-RU" sz="4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3121026" y="3734090"/>
            <a:ext cx="6172200" cy="1198007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qayerga</a:t>
            </a: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?, </a:t>
            </a:r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o‘rin</a:t>
            </a: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holi</a:t>
            </a:r>
            <a:endParaRPr lang="ru-RU" sz="4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975996" y="5114983"/>
            <a:ext cx="10462260" cy="83839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O‘qish</a:t>
            </a: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niyatida</a:t>
            </a: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poytaxtga</a:t>
            </a: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yo‘l</a:t>
            </a: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oldi</a:t>
            </a: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4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22336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9" grpId="0" animBg="1"/>
      <p:bldP spid="10" grpId="0" animBg="1"/>
      <p:bldP spid="11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2185650" cy="1253014"/>
          </a:xfrm>
          <a:custGeom>
            <a:avLst/>
            <a:gdLst/>
            <a:ahLst/>
            <a:cxnLst/>
            <a:rect l="l" t="t" r="r" b="b"/>
            <a:pathLst>
              <a:path w="5650865" h="429259">
                <a:moveTo>
                  <a:pt x="5650710" y="0"/>
                </a:moveTo>
                <a:lnTo>
                  <a:pt x="0" y="0"/>
                </a:lnTo>
                <a:lnTo>
                  <a:pt x="0" y="428871"/>
                </a:lnTo>
                <a:lnTo>
                  <a:pt x="5650710" y="428871"/>
                </a:lnTo>
                <a:lnTo>
                  <a:pt x="5650710" y="0"/>
                </a:lnTo>
                <a:close/>
              </a:path>
            </a:pathLst>
          </a:custGeom>
          <a:solidFill>
            <a:srgbClr val="2365C7"/>
          </a:solidFill>
        </p:spPr>
        <p:txBody>
          <a:bodyPr wrap="square" lIns="0" tIns="0" rIns="0" bIns="0" rtlCol="0"/>
          <a:lstStyle/>
          <a:p>
            <a:pPr algn="ctr"/>
            <a:endParaRPr lang="en-US" sz="3600" b="1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sz="40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MUSTAQIL BAJARISH UCHUN TOPSHIRIQ:</a:t>
            </a:r>
            <a:endParaRPr lang="en-US" sz="40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95246" y="2366962"/>
            <a:ext cx="1143411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endParaRPr lang="ru-RU" sz="8107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54502" y="1467052"/>
            <a:ext cx="10515600" cy="26161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138-mashq. “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Suvning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hayotimizdagi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ahamiyati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” 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mavzusida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hikoya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yozing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Qanday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kelishik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qo‘shgimchalaridan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foydalanganingizni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belgilab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qo‘ying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40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7-конечная звезда 6"/>
          <p:cNvSpPr/>
          <p:nvPr/>
        </p:nvSpPr>
        <p:spPr>
          <a:xfrm>
            <a:off x="1216025" y="1526251"/>
            <a:ext cx="704850" cy="609601"/>
          </a:xfrm>
          <a:prstGeom prst="star7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83025" y="4090510"/>
            <a:ext cx="4343400" cy="2641737"/>
          </a:xfrm>
          <a:prstGeom prst="rect">
            <a:avLst/>
          </a:prstGeom>
          <a:ln w="38100" cap="sq">
            <a:noFill/>
            <a:prstDash val="solid"/>
            <a:miter lim="800000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</p:spTree>
    <p:extLst>
      <p:ext uri="{BB962C8B-B14F-4D97-AF65-F5344CB8AC3E}">
        <p14:creationId xmlns:p14="http://schemas.microsoft.com/office/powerpoint/2010/main" val="800633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2" val="e1ed6d233add7425c236211876cf3028fe295675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4991</TotalTime>
  <Words>343</Words>
  <Application>Microsoft Office PowerPoint</Application>
  <PresentationFormat>Произвольный</PresentationFormat>
  <Paragraphs>91</Paragraphs>
  <Slides>15</Slides>
  <Notes>12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15</vt:i4>
      </vt:variant>
    </vt:vector>
  </HeadingPairs>
  <TitlesOfParts>
    <vt:vector size="21" baseType="lpstr">
      <vt:lpstr>Arial</vt:lpstr>
      <vt:lpstr>Calibri</vt:lpstr>
      <vt:lpstr>Calibri Light</vt:lpstr>
      <vt:lpstr>Open Sans Light</vt:lpstr>
      <vt:lpstr>Office Theme</vt:lpstr>
      <vt:lpstr>1_Тема Office</vt:lpstr>
      <vt:lpstr>ONA TILI</vt:lpstr>
      <vt:lpstr>Qaratqich va tushum kelishigi</vt:lpstr>
      <vt:lpstr>Jo‘nalish kelishigi:</vt:lpstr>
      <vt:lpstr>1- topshiriq</vt:lpstr>
      <vt:lpstr>JO‘NALISH KELISHIGI</vt:lpstr>
      <vt:lpstr>JO‘NALISH KELISHIGI</vt:lpstr>
      <vt:lpstr>    Jo‘nalish kelishigi</vt:lpstr>
      <vt:lpstr>ESDA SAQLANG!</vt:lpstr>
      <vt:lpstr>JO‘NALISH KELISHIGI:</vt:lpstr>
      <vt:lpstr>JO‘NALISH KELISHIGI:</vt:lpstr>
      <vt:lpstr>JO‘NALISH KELISHIGI:</vt:lpstr>
      <vt:lpstr>136-mashq</vt:lpstr>
      <vt:lpstr>137- mashq</vt:lpstr>
      <vt:lpstr>Jo‘nalish kelishigining sintaktik vazifasi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Ona tili</dc:title>
  <dc:creator>MAKTAB</dc:creator>
  <cp:lastModifiedBy>Пользователь</cp:lastModifiedBy>
  <cp:revision>482</cp:revision>
  <dcterms:created xsi:type="dcterms:W3CDTF">2020-04-13T08:06:06Z</dcterms:created>
  <dcterms:modified xsi:type="dcterms:W3CDTF">2020-11-05T06:10:31Z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LastSaved">
    <vt:filetime>2020-04-13T00:00:00Z</vt:filetime>
  </property>
</Properties>
</file>