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  <p:sldMasterId id="2147483703" r:id="rId3"/>
  </p:sldMasterIdLst>
  <p:notesMasterIdLst>
    <p:notesMasterId r:id="rId18"/>
  </p:notesMasterIdLst>
  <p:sldIdLst>
    <p:sldId id="302" r:id="rId4"/>
    <p:sldId id="366" r:id="rId5"/>
    <p:sldId id="344" r:id="rId6"/>
    <p:sldId id="371" r:id="rId7"/>
    <p:sldId id="364" r:id="rId8"/>
    <p:sldId id="357" r:id="rId9"/>
    <p:sldId id="355" r:id="rId10"/>
    <p:sldId id="367" r:id="rId11"/>
    <p:sldId id="350" r:id="rId12"/>
    <p:sldId id="368" r:id="rId13"/>
    <p:sldId id="372" r:id="rId14"/>
    <p:sldId id="338" r:id="rId15"/>
    <p:sldId id="349" r:id="rId16"/>
    <p:sldId id="293" r:id="rId17"/>
  </p:sldIdLst>
  <p:sldSz cx="12185650" cy="7019925"/>
  <p:notesSz cx="5765800" cy="3244850"/>
  <p:custDataLst>
    <p:tags r:id="rId19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936" y="7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tags" Target="tags/tag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977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078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86466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09697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55179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91683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8123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3924" y="2180727"/>
            <a:ext cx="10357803" cy="150473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7848" y="3977957"/>
            <a:ext cx="8529955" cy="179398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7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35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03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71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39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079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75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439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5404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29051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582" y="4510952"/>
            <a:ext cx="10357803" cy="1394235"/>
          </a:xfrm>
        </p:spPr>
        <p:txBody>
          <a:bodyPr anchor="t"/>
          <a:lstStyle>
            <a:lvl1pPr algn="l">
              <a:defRPr sz="4094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582" y="2975344"/>
            <a:ext cx="10357803" cy="1535608"/>
          </a:xfrm>
        </p:spPr>
        <p:txBody>
          <a:bodyPr anchor="b"/>
          <a:lstStyle>
            <a:lvl1pPr marL="0" indent="0">
              <a:buNone/>
              <a:defRPr sz="2047">
                <a:solidFill>
                  <a:schemeClr val="tx1">
                    <a:tint val="75000"/>
                  </a:schemeClr>
                </a:solidFill>
              </a:defRPr>
            </a:lvl1pPr>
            <a:lvl2pPr marL="467990" indent="0">
              <a:buNone/>
              <a:defRPr sz="1842">
                <a:solidFill>
                  <a:schemeClr val="tx1">
                    <a:tint val="75000"/>
                  </a:schemeClr>
                </a:solidFill>
              </a:defRPr>
            </a:lvl2pPr>
            <a:lvl3pPr marL="935980" indent="0">
              <a:buNone/>
              <a:defRPr sz="1638">
                <a:solidFill>
                  <a:schemeClr val="tx1">
                    <a:tint val="75000"/>
                  </a:schemeClr>
                </a:solidFill>
              </a:defRPr>
            </a:lvl3pPr>
            <a:lvl4pPr marL="140397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4pPr>
            <a:lvl5pPr marL="187196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5pPr>
            <a:lvl6pPr marL="233995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6pPr>
            <a:lvl7pPr marL="280794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7pPr>
            <a:lvl8pPr marL="3275929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8pPr>
            <a:lvl9pPr marL="3743919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31200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283" y="1637983"/>
            <a:ext cx="5381995" cy="4632826"/>
          </a:xfrm>
        </p:spPr>
        <p:txBody>
          <a:bodyPr/>
          <a:lstStyle>
            <a:lvl1pPr>
              <a:defRPr sz="2866"/>
            </a:lvl1pPr>
            <a:lvl2pPr>
              <a:defRPr sz="2457"/>
            </a:lvl2pPr>
            <a:lvl3pPr>
              <a:defRPr sz="2047"/>
            </a:lvl3pPr>
            <a:lvl4pPr>
              <a:defRPr sz="1842"/>
            </a:lvl4pPr>
            <a:lvl5pPr>
              <a:defRPr sz="1842"/>
            </a:lvl5pPr>
            <a:lvl6pPr>
              <a:defRPr sz="1842"/>
            </a:lvl6pPr>
            <a:lvl7pPr>
              <a:defRPr sz="1842"/>
            </a:lvl7pPr>
            <a:lvl8pPr>
              <a:defRPr sz="1842"/>
            </a:lvl8pPr>
            <a:lvl9pPr>
              <a:defRPr sz="184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4372" y="1637983"/>
            <a:ext cx="5381995" cy="4632826"/>
          </a:xfrm>
        </p:spPr>
        <p:txBody>
          <a:bodyPr/>
          <a:lstStyle>
            <a:lvl1pPr>
              <a:defRPr sz="2866"/>
            </a:lvl1pPr>
            <a:lvl2pPr>
              <a:defRPr sz="2457"/>
            </a:lvl2pPr>
            <a:lvl3pPr>
              <a:defRPr sz="2047"/>
            </a:lvl3pPr>
            <a:lvl4pPr>
              <a:defRPr sz="1842"/>
            </a:lvl4pPr>
            <a:lvl5pPr>
              <a:defRPr sz="1842"/>
            </a:lvl5pPr>
            <a:lvl6pPr>
              <a:defRPr sz="1842"/>
            </a:lvl6pPr>
            <a:lvl7pPr>
              <a:defRPr sz="1842"/>
            </a:lvl7pPr>
            <a:lvl8pPr>
              <a:defRPr sz="1842"/>
            </a:lvl8pPr>
            <a:lvl9pPr>
              <a:defRPr sz="184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7385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282" y="1571359"/>
            <a:ext cx="5384112" cy="654867"/>
          </a:xfrm>
        </p:spPr>
        <p:txBody>
          <a:bodyPr anchor="b"/>
          <a:lstStyle>
            <a:lvl1pPr marL="0" indent="0">
              <a:buNone/>
              <a:defRPr sz="2457" b="1"/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282" y="2226226"/>
            <a:ext cx="5384112" cy="4044582"/>
          </a:xfrm>
        </p:spPr>
        <p:txBody>
          <a:bodyPr/>
          <a:lstStyle>
            <a:lvl1pPr>
              <a:defRPr sz="2457"/>
            </a:lvl1pPr>
            <a:lvl2pPr>
              <a:defRPr sz="2047"/>
            </a:lvl2pPr>
            <a:lvl3pPr>
              <a:defRPr sz="1842"/>
            </a:lvl3pPr>
            <a:lvl4pPr>
              <a:defRPr sz="1638"/>
            </a:lvl4pPr>
            <a:lvl5pPr>
              <a:defRPr sz="1638"/>
            </a:lvl5pPr>
            <a:lvl6pPr>
              <a:defRPr sz="1638"/>
            </a:lvl6pPr>
            <a:lvl7pPr>
              <a:defRPr sz="1638"/>
            </a:lvl7pPr>
            <a:lvl8pPr>
              <a:defRPr sz="1638"/>
            </a:lvl8pPr>
            <a:lvl9pPr>
              <a:defRPr sz="163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0141" y="1571359"/>
            <a:ext cx="5386227" cy="654867"/>
          </a:xfrm>
        </p:spPr>
        <p:txBody>
          <a:bodyPr anchor="b"/>
          <a:lstStyle>
            <a:lvl1pPr marL="0" indent="0">
              <a:buNone/>
              <a:defRPr sz="2457" b="1"/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0141" y="2226226"/>
            <a:ext cx="5386227" cy="4044582"/>
          </a:xfrm>
        </p:spPr>
        <p:txBody>
          <a:bodyPr/>
          <a:lstStyle>
            <a:lvl1pPr>
              <a:defRPr sz="2457"/>
            </a:lvl1pPr>
            <a:lvl2pPr>
              <a:defRPr sz="2047"/>
            </a:lvl2pPr>
            <a:lvl3pPr>
              <a:defRPr sz="1842"/>
            </a:lvl3pPr>
            <a:lvl4pPr>
              <a:defRPr sz="1638"/>
            </a:lvl4pPr>
            <a:lvl5pPr>
              <a:defRPr sz="1638"/>
            </a:lvl5pPr>
            <a:lvl6pPr>
              <a:defRPr sz="1638"/>
            </a:lvl6pPr>
            <a:lvl7pPr>
              <a:defRPr sz="1638"/>
            </a:lvl7pPr>
            <a:lvl8pPr>
              <a:defRPr sz="1638"/>
            </a:lvl8pPr>
            <a:lvl9pPr>
              <a:defRPr sz="1638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3720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1593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68390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283" y="279497"/>
            <a:ext cx="4008995" cy="1189487"/>
          </a:xfrm>
        </p:spPr>
        <p:txBody>
          <a:bodyPr anchor="b"/>
          <a:lstStyle>
            <a:lvl1pPr algn="l">
              <a:defRPr sz="204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4251" y="279497"/>
            <a:ext cx="6812117" cy="5991312"/>
          </a:xfrm>
        </p:spPr>
        <p:txBody>
          <a:bodyPr/>
          <a:lstStyle>
            <a:lvl1pPr>
              <a:defRPr sz="3276"/>
            </a:lvl1pPr>
            <a:lvl2pPr>
              <a:defRPr sz="2866"/>
            </a:lvl2pPr>
            <a:lvl3pPr>
              <a:defRPr sz="2457"/>
            </a:lvl3pPr>
            <a:lvl4pPr>
              <a:defRPr sz="2047"/>
            </a:lvl4pPr>
            <a:lvl5pPr>
              <a:defRPr sz="2047"/>
            </a:lvl5pPr>
            <a:lvl6pPr>
              <a:defRPr sz="2047"/>
            </a:lvl6pPr>
            <a:lvl7pPr>
              <a:defRPr sz="2047"/>
            </a:lvl7pPr>
            <a:lvl8pPr>
              <a:defRPr sz="2047"/>
            </a:lvl8pPr>
            <a:lvl9pPr>
              <a:defRPr sz="2047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283" y="1468985"/>
            <a:ext cx="4008995" cy="4801824"/>
          </a:xfrm>
        </p:spPr>
        <p:txBody>
          <a:bodyPr/>
          <a:lstStyle>
            <a:lvl1pPr marL="0" indent="0">
              <a:buNone/>
              <a:defRPr sz="1433"/>
            </a:lvl1pPr>
            <a:lvl2pPr marL="467990" indent="0">
              <a:buNone/>
              <a:defRPr sz="1228"/>
            </a:lvl2pPr>
            <a:lvl3pPr marL="935980" indent="0">
              <a:buNone/>
              <a:defRPr sz="1024"/>
            </a:lvl3pPr>
            <a:lvl4pPr marL="1403970" indent="0">
              <a:buNone/>
              <a:defRPr sz="921"/>
            </a:lvl4pPr>
            <a:lvl5pPr marL="1871960" indent="0">
              <a:buNone/>
              <a:defRPr sz="921"/>
            </a:lvl5pPr>
            <a:lvl6pPr marL="2339950" indent="0">
              <a:buNone/>
              <a:defRPr sz="921"/>
            </a:lvl6pPr>
            <a:lvl7pPr marL="2807940" indent="0">
              <a:buNone/>
              <a:defRPr sz="921"/>
            </a:lvl7pPr>
            <a:lvl8pPr marL="3275929" indent="0">
              <a:buNone/>
              <a:defRPr sz="921"/>
            </a:lvl8pPr>
            <a:lvl9pPr marL="3743919" indent="0">
              <a:buNone/>
              <a:defRPr sz="92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9063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8473" y="4913948"/>
            <a:ext cx="7311390" cy="580119"/>
          </a:xfrm>
        </p:spPr>
        <p:txBody>
          <a:bodyPr anchor="b"/>
          <a:lstStyle>
            <a:lvl1pPr algn="l">
              <a:defRPr sz="2047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8473" y="627243"/>
            <a:ext cx="7311390" cy="4211955"/>
          </a:xfrm>
        </p:spPr>
        <p:txBody>
          <a:bodyPr/>
          <a:lstStyle>
            <a:lvl1pPr marL="0" indent="0">
              <a:buNone/>
              <a:defRPr sz="3276"/>
            </a:lvl1pPr>
            <a:lvl2pPr marL="467990" indent="0">
              <a:buNone/>
              <a:defRPr sz="2866"/>
            </a:lvl2pPr>
            <a:lvl3pPr marL="935980" indent="0">
              <a:buNone/>
              <a:defRPr sz="2457"/>
            </a:lvl3pPr>
            <a:lvl4pPr marL="1403970" indent="0">
              <a:buNone/>
              <a:defRPr sz="2047"/>
            </a:lvl4pPr>
            <a:lvl5pPr marL="1871960" indent="0">
              <a:buNone/>
              <a:defRPr sz="2047"/>
            </a:lvl5pPr>
            <a:lvl6pPr marL="2339950" indent="0">
              <a:buNone/>
              <a:defRPr sz="2047"/>
            </a:lvl6pPr>
            <a:lvl7pPr marL="2807940" indent="0">
              <a:buNone/>
              <a:defRPr sz="2047"/>
            </a:lvl7pPr>
            <a:lvl8pPr marL="3275929" indent="0">
              <a:buNone/>
              <a:defRPr sz="2047"/>
            </a:lvl8pPr>
            <a:lvl9pPr marL="3743919" indent="0">
              <a:buNone/>
              <a:defRPr sz="2047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8473" y="5494067"/>
            <a:ext cx="7311390" cy="823866"/>
          </a:xfrm>
        </p:spPr>
        <p:txBody>
          <a:bodyPr/>
          <a:lstStyle>
            <a:lvl1pPr marL="0" indent="0">
              <a:buNone/>
              <a:defRPr sz="1433"/>
            </a:lvl1pPr>
            <a:lvl2pPr marL="467990" indent="0">
              <a:buNone/>
              <a:defRPr sz="1228"/>
            </a:lvl2pPr>
            <a:lvl3pPr marL="935980" indent="0">
              <a:buNone/>
              <a:defRPr sz="1024"/>
            </a:lvl3pPr>
            <a:lvl4pPr marL="1403970" indent="0">
              <a:buNone/>
              <a:defRPr sz="921"/>
            </a:lvl4pPr>
            <a:lvl5pPr marL="1871960" indent="0">
              <a:buNone/>
              <a:defRPr sz="921"/>
            </a:lvl5pPr>
            <a:lvl6pPr marL="2339950" indent="0">
              <a:buNone/>
              <a:defRPr sz="921"/>
            </a:lvl6pPr>
            <a:lvl7pPr marL="2807940" indent="0">
              <a:buNone/>
              <a:defRPr sz="921"/>
            </a:lvl7pPr>
            <a:lvl8pPr marL="3275929" indent="0">
              <a:buNone/>
              <a:defRPr sz="921"/>
            </a:lvl8pPr>
            <a:lvl9pPr marL="3743919" indent="0">
              <a:buNone/>
              <a:defRPr sz="92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2155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9433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4596" y="281123"/>
            <a:ext cx="2741771" cy="598968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282" y="281123"/>
            <a:ext cx="8022220" cy="598968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00216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5471" y="779991"/>
            <a:ext cx="10560897" cy="116998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17018" y="2417975"/>
            <a:ext cx="5024466" cy="381220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4578" y="2417975"/>
            <a:ext cx="5024464" cy="381220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AA9202-7976-4D64-8B77-3E77CABB7E3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449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11/5/2020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283" y="281122"/>
            <a:ext cx="10967085" cy="11699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283" y="1637983"/>
            <a:ext cx="10967085" cy="46328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283" y="6506431"/>
            <a:ext cx="2843318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3431" y="6506431"/>
            <a:ext cx="3858789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3049" y="6506431"/>
            <a:ext cx="2843318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874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</p:sldLayoutIdLst>
  <p:txStyles>
    <p:titleStyle>
      <a:lvl1pPr algn="ctr" defTabSz="935980" rtl="0" eaLnBrk="1" latinLnBrk="0" hangingPunct="1">
        <a:spcBef>
          <a:spcPct val="0"/>
        </a:spcBef>
        <a:buNone/>
        <a:defRPr sz="450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0992" indent="-350992" algn="l" defTabSz="935980" rtl="0" eaLnBrk="1" latinLnBrk="0" hangingPunct="1">
        <a:spcBef>
          <a:spcPct val="20000"/>
        </a:spcBef>
        <a:buFont typeface="Arial" pitchFamily="34" charset="0"/>
        <a:buChar char="•"/>
        <a:defRPr sz="3276" kern="1200">
          <a:solidFill>
            <a:schemeClr val="tx1"/>
          </a:solidFill>
          <a:latin typeface="+mn-lt"/>
          <a:ea typeface="+mn-ea"/>
          <a:cs typeface="+mn-cs"/>
        </a:defRPr>
      </a:lvl1pPr>
      <a:lvl2pPr marL="760484" indent="-292494" algn="l" defTabSz="935980" rtl="0" eaLnBrk="1" latinLnBrk="0" hangingPunct="1">
        <a:spcBef>
          <a:spcPct val="20000"/>
        </a:spcBef>
        <a:buFont typeface="Arial" pitchFamily="34" charset="0"/>
        <a:buChar char="–"/>
        <a:defRPr sz="2866" kern="1200">
          <a:solidFill>
            <a:schemeClr val="tx1"/>
          </a:solidFill>
          <a:latin typeface="+mn-lt"/>
          <a:ea typeface="+mn-ea"/>
          <a:cs typeface="+mn-cs"/>
        </a:defRPr>
      </a:lvl2pPr>
      <a:lvl3pPr marL="1169975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457" kern="1200">
          <a:solidFill>
            <a:schemeClr val="tx1"/>
          </a:solidFill>
          <a:latin typeface="+mn-lt"/>
          <a:ea typeface="+mn-ea"/>
          <a:cs typeface="+mn-cs"/>
        </a:defRPr>
      </a:lvl3pPr>
      <a:lvl4pPr marL="1637965" indent="-233995" algn="l" defTabSz="935980" rtl="0" eaLnBrk="1" latinLnBrk="0" hangingPunct="1">
        <a:spcBef>
          <a:spcPct val="20000"/>
        </a:spcBef>
        <a:buFont typeface="Arial" pitchFamily="34" charset="0"/>
        <a:buChar char="–"/>
        <a:defRPr sz="2047" kern="1200">
          <a:solidFill>
            <a:schemeClr val="tx1"/>
          </a:solidFill>
          <a:latin typeface="+mn-lt"/>
          <a:ea typeface="+mn-ea"/>
          <a:cs typeface="+mn-cs"/>
        </a:defRPr>
      </a:lvl4pPr>
      <a:lvl5pPr marL="2105955" indent="-233995" algn="l" defTabSz="935980" rtl="0" eaLnBrk="1" latinLnBrk="0" hangingPunct="1">
        <a:spcBef>
          <a:spcPct val="20000"/>
        </a:spcBef>
        <a:buFont typeface="Arial" pitchFamily="34" charset="0"/>
        <a:buChar char="»"/>
        <a:defRPr sz="2047" kern="1200">
          <a:solidFill>
            <a:schemeClr val="tx1"/>
          </a:solidFill>
          <a:latin typeface="+mn-lt"/>
          <a:ea typeface="+mn-ea"/>
          <a:cs typeface="+mn-cs"/>
        </a:defRPr>
      </a:lvl5pPr>
      <a:lvl6pPr marL="2573945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047" kern="1200">
          <a:solidFill>
            <a:schemeClr val="tx1"/>
          </a:solidFill>
          <a:latin typeface="+mn-lt"/>
          <a:ea typeface="+mn-ea"/>
          <a:cs typeface="+mn-cs"/>
        </a:defRPr>
      </a:lvl6pPr>
      <a:lvl7pPr marL="3041934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047" kern="1200">
          <a:solidFill>
            <a:schemeClr val="tx1"/>
          </a:solidFill>
          <a:latin typeface="+mn-lt"/>
          <a:ea typeface="+mn-ea"/>
          <a:cs typeface="+mn-cs"/>
        </a:defRPr>
      </a:lvl7pPr>
      <a:lvl8pPr marL="3509924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047" kern="1200">
          <a:solidFill>
            <a:schemeClr val="tx1"/>
          </a:solidFill>
          <a:latin typeface="+mn-lt"/>
          <a:ea typeface="+mn-ea"/>
          <a:cs typeface="+mn-cs"/>
        </a:defRPr>
      </a:lvl8pPr>
      <a:lvl9pPr marL="3977914" indent="-233995" algn="l" defTabSz="935980" rtl="0" eaLnBrk="1" latinLnBrk="0" hangingPunct="1">
        <a:spcBef>
          <a:spcPct val="20000"/>
        </a:spcBef>
        <a:buFont typeface="Arial" pitchFamily="34" charset="0"/>
        <a:buChar char="•"/>
        <a:defRPr sz="204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1pPr>
      <a:lvl2pPr marL="46799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2pPr>
      <a:lvl3pPr marL="93598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3pPr>
      <a:lvl4pPr marL="140397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4pPr>
      <a:lvl5pPr marL="187196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5pPr>
      <a:lvl6pPr marL="233995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6pPr>
      <a:lvl7pPr marL="280794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7pPr>
      <a:lvl8pPr marL="3275929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8pPr>
      <a:lvl9pPr marL="3743919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90523" y="196823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03275" y="455600"/>
            <a:ext cx="1879705" cy="928767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19064" y="1972379"/>
            <a:ext cx="627354" cy="1869981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56142" y="1878725"/>
            <a:ext cx="92733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KELISHIK SHAKLLARI. </a:t>
            </a:r>
            <a:endParaRPr lang="ru-RU" sz="48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 KELISHIK SHAKLI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9825" y="4032225"/>
            <a:ext cx="2688447" cy="27766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235998" y="4323385"/>
            <a:ext cx="627354" cy="1871259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Munosabat</a:t>
            </a:r>
            <a:r>
              <a:rPr lang="en-US" sz="5400" dirty="0" smtClean="0"/>
              <a:t> </a:t>
            </a:r>
            <a:r>
              <a:rPr lang="en-US" sz="5400" dirty="0" err="1" smtClean="0"/>
              <a:t>shakli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29352" y="968980"/>
            <a:ext cx="7120868" cy="156966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sintaktik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shakl</a:t>
            </a: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yasovchi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qo‘shimchalar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67927">
            <a:off x="2206742" y="1397732"/>
            <a:ext cx="523336" cy="155877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5841300" y="2641866"/>
            <a:ext cx="484632" cy="191618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Стрелка вниз 10"/>
          <p:cNvSpPr/>
          <p:nvPr/>
        </p:nvSpPr>
        <p:spPr>
          <a:xfrm rot="19107844">
            <a:off x="10626255" y="1416233"/>
            <a:ext cx="484632" cy="16195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4939" y="2965581"/>
            <a:ext cx="4436068" cy="1370267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kelishik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668965" y="4642216"/>
            <a:ext cx="4829303" cy="116107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bog‘lama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953719" y="3021992"/>
            <a:ext cx="4018637" cy="137958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egalik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553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198" y="26324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Kelishik</a:t>
            </a:r>
            <a:r>
              <a:rPr lang="en-US" sz="5400" dirty="0" smtClean="0"/>
              <a:t> </a:t>
            </a:r>
            <a:r>
              <a:rPr lang="en-US" sz="5400" dirty="0" err="1" smtClean="0"/>
              <a:t>shakllari</a:t>
            </a:r>
            <a:endParaRPr lang="en-US"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0375" y="1227597"/>
            <a:ext cx="5847741" cy="1225953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 Bosh </a:t>
            </a:r>
            <a:r>
              <a:rPr lang="en-US" sz="4800" b="1" dirty="0" err="1"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0240" y="4575546"/>
            <a:ext cx="5981143" cy="125173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Tushum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6958" y="2813516"/>
            <a:ext cx="5881158" cy="125209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Qaratqich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8825573" y="2749028"/>
            <a:ext cx="2506254" cy="2068046"/>
          </a:xfrm>
          <a:prstGeom prst="wedgeEllipseCallout">
            <a:avLst>
              <a:gd name="adj1" fmla="val -146759"/>
              <a:gd name="adj2" fmla="val -23183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6768173" y="961582"/>
            <a:ext cx="2743200" cy="1702235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Минус 15"/>
          <p:cNvSpPr/>
          <p:nvPr/>
        </p:nvSpPr>
        <p:spPr>
          <a:xfrm>
            <a:off x="7453973" y="1570858"/>
            <a:ext cx="1371600" cy="914400"/>
          </a:xfrm>
          <a:prstGeom prst="mathMin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7328837" y="5041889"/>
            <a:ext cx="2729442" cy="1354505"/>
          </a:xfrm>
          <a:prstGeom prst="wedgeRoundRectCallout">
            <a:avLst>
              <a:gd name="adj1" fmla="val -82085"/>
              <a:gd name="adj2" fmla="val -43624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6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1507" y="9591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err="1" smtClean="0"/>
              <a:t>Kelishik</a:t>
            </a:r>
            <a:r>
              <a:rPr lang="en-US" sz="5400" dirty="0" smtClean="0"/>
              <a:t> </a:t>
            </a:r>
            <a:r>
              <a:rPr lang="en-US" sz="5400" dirty="0" err="1" smtClean="0"/>
              <a:t>shakllari</a:t>
            </a:r>
            <a:endParaRPr lang="en-US"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20432" y="1910273"/>
            <a:ext cx="1036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5291" y="1174964"/>
            <a:ext cx="6546850" cy="122595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Jo‘nalish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0240" y="4575546"/>
            <a:ext cx="5981143" cy="125173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6958" y="2813516"/>
            <a:ext cx="5881158" cy="125209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O‘rin-payt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kelishigi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Овальная выноска 13"/>
          <p:cNvSpPr/>
          <p:nvPr/>
        </p:nvSpPr>
        <p:spPr>
          <a:xfrm>
            <a:off x="8147050" y="2979266"/>
            <a:ext cx="2506254" cy="1604969"/>
          </a:xfrm>
          <a:prstGeom prst="wedgeEllipseCallout">
            <a:avLst>
              <a:gd name="adj1" fmla="val -121760"/>
              <a:gd name="adj2" fmla="val -23183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-da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7328837" y="5041889"/>
            <a:ext cx="2729442" cy="1354505"/>
          </a:xfrm>
          <a:prstGeom prst="wedgeRoundRectCallout">
            <a:avLst>
              <a:gd name="adj1" fmla="val -82085"/>
              <a:gd name="adj2" fmla="val -43624"/>
              <a:gd name="adj3" fmla="val 16667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8150225" y="1257716"/>
            <a:ext cx="3429000" cy="1338325"/>
          </a:xfrm>
          <a:prstGeom prst="wedgeRoundRectCallout">
            <a:avLst>
              <a:gd name="adj1" fmla="val -91527"/>
              <a:gd name="adj2" fmla="val -51564"/>
              <a:gd name="adj3" fmla="val 16667"/>
            </a:avLst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5760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1- </a:t>
            </a:r>
            <a:r>
              <a:rPr lang="en-US" sz="4800" dirty="0" err="1" smtClean="0"/>
              <a:t>topshiriq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5290" y="912354"/>
            <a:ext cx="114300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marR="0" lvl="0" indent="-74295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o‘g‘loni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bul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Vatan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…(-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sultonlar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…(-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dan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-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bo‘lsin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</a:p>
          <a:p>
            <a:pPr marL="742950" marR="0" lvl="0" indent="-74295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1423" y="3586162"/>
            <a:ext cx="11261089" cy="18288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Har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o‘g‘loni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bul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Vatan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ning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sultonlar</a:t>
            </a:r>
            <a:r>
              <a:rPr kumimoji="0" lang="en-US" sz="48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ga</a:t>
            </a:r>
            <a:r>
              <a:rPr kumimoji="0" lang="en-US" sz="4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teng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bo‘lsin</a:t>
            </a:r>
            <a:r>
              <a:rPr kumimoji="0" 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802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shakllari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48441" y="1172842"/>
            <a:ext cx="9950450" cy="5045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otlashgan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qo‘shilib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bog‘lash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grammatik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shakllari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sanaladi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876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57362"/>
            <a:ext cx="2348441" cy="317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2185650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113-mashq</a:t>
            </a:r>
            <a:endParaRPr lang="en-US" sz="5400" dirty="0"/>
          </a:p>
        </p:txBody>
      </p:sp>
      <p:sp>
        <p:nvSpPr>
          <p:cNvPr id="5" name="TextBox 4"/>
          <p:cNvSpPr txBox="1"/>
          <p:nvPr/>
        </p:nvSpPr>
        <p:spPr>
          <a:xfrm>
            <a:off x="236933" y="1243183"/>
            <a:ext cx="117117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Hikmatni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anglamoqning</a:t>
            </a:r>
            <a:r>
              <a:rPr lang="en-US" sz="44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hikmat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933" y="2519362"/>
            <a:ext cx="1171178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Sabr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shunday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narsadirki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g‘azabni</a:t>
            </a:r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shijoatga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shijjatni</a:t>
            </a:r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halimga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kattalikni</a:t>
            </a:r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tavozega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yomonlikni</a:t>
            </a:r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yaxshilikka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aylantirmaklikni</a:t>
            </a:r>
            <a:r>
              <a:rPr lang="en-US" sz="4400" b="1" i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quvvati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yetar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2185650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113-mashq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149225" y="1330318"/>
            <a:ext cx="11582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9569" y="889711"/>
            <a:ext cx="1146651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keksa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yoshning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zahmatlarida</a:t>
            </a:r>
            <a:endParaRPr lang="en-US" sz="44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Azim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chinorlarning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hikmatlarida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sz="4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Hazrat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Yassaviyning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xilqatlarida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sz="4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Vatan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Vatan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abadiy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4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</a:t>
            </a:r>
          </a:p>
          <a:p>
            <a:r>
              <a:rPr lang="en-US" sz="44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(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Sirojiddin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Sayyid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21425" y="1833563"/>
            <a:ext cx="1295400" cy="232304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с вырезом 5"/>
          <p:cNvSpPr/>
          <p:nvPr/>
        </p:nvSpPr>
        <p:spPr>
          <a:xfrm rot="17231884">
            <a:off x="10050393" y="2241199"/>
            <a:ext cx="1193315" cy="460993"/>
          </a:xfrm>
          <a:prstGeom prst="notched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Двойная стрелка влево/вверх 7"/>
          <p:cNvSpPr/>
          <p:nvPr/>
        </p:nvSpPr>
        <p:spPr>
          <a:xfrm rot="19059480">
            <a:off x="9495099" y="2444727"/>
            <a:ext cx="1151113" cy="1241449"/>
          </a:xfrm>
          <a:prstGeom prst="leftUp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Выгнутая вниз стрелка 9"/>
          <p:cNvSpPr/>
          <p:nvPr/>
        </p:nvSpPr>
        <p:spPr>
          <a:xfrm>
            <a:off x="2206625" y="4880139"/>
            <a:ext cx="4495800" cy="1066800"/>
          </a:xfrm>
          <a:prstGeom prst="curved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Минус 10"/>
          <p:cNvSpPr/>
          <p:nvPr/>
        </p:nvSpPr>
        <p:spPr>
          <a:xfrm>
            <a:off x="5098520" y="3489337"/>
            <a:ext cx="1603905" cy="922792"/>
          </a:xfrm>
          <a:prstGeom prst="mathMinus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56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ESDA SAQLANG!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30625" y="4854885"/>
            <a:ext cx="5867400" cy="1295400"/>
          </a:xfrm>
          <a:prstGeom prst="rect">
            <a:avLst/>
          </a:prstGeom>
          <a:solidFill>
            <a:srgbClr val="00B0F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turlanish</a:t>
            </a:r>
            <a:r>
              <a:rPr lang="en-US" sz="4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deyiladi</a:t>
            </a:r>
            <a:r>
              <a:rPr lang="en-US" sz="4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3125" y="766762"/>
            <a:ext cx="115824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so‘zlarning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o‘zgarishi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96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ятиугольник 8"/>
          <p:cNvSpPr/>
          <p:nvPr/>
        </p:nvSpPr>
        <p:spPr>
          <a:xfrm>
            <a:off x="0" y="690562"/>
            <a:ext cx="3429001" cy="1676400"/>
          </a:xfrm>
          <a:prstGeom prst="homePlat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67990"/>
            <a:r>
              <a:rPr lang="en-US" sz="4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 KELISHIK</a:t>
            </a:r>
            <a:endParaRPr lang="ru-RU" sz="4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578225" y="405295"/>
            <a:ext cx="8382000" cy="294832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 defTabSz="467990"/>
            <a:r>
              <a:rPr lang="en-US" sz="36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Bosh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shaklidagi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soʻz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36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?, </a:t>
            </a:r>
            <a:r>
              <a:rPr lang="en-US" sz="36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36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?, </a:t>
            </a:r>
            <a:r>
              <a:rPr lang="en-US" sz="36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qayer</a:t>
            </a:r>
            <a:r>
              <a:rPr lang="en-US" sz="36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so‘roqlaridan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biriga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gapda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ko‘pincha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undalma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vazifalarida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6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1" y="3128962"/>
            <a:ext cx="3048000" cy="3408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D:\Рабочий стол\CLIPART\PUB60COR\HH00546_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3625" y="3758052"/>
            <a:ext cx="2211306" cy="2550846"/>
          </a:xfrm>
          <a:prstGeom prst="rect">
            <a:avLst/>
          </a:prstGeom>
          <a:noFill/>
        </p:spPr>
      </p:pic>
      <p:pic>
        <p:nvPicPr>
          <p:cNvPr id="8" name="Picture 2" descr="ÐÐ°ÑÑÐ¸Ð½ÐºÐ¸ Ð¿Ð¾ Ð·Ð°Ð¿ÑÐ¾ÑÑ manzara bolalar maktab 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7825" y="3687052"/>
            <a:ext cx="3405269" cy="2692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3719688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Bosh </a:t>
            </a:r>
            <a:r>
              <a:rPr lang="en-US" sz="5400" dirty="0" err="1" smtClean="0"/>
              <a:t>kelishikning</a:t>
            </a:r>
            <a:r>
              <a:rPr lang="en-US" sz="5400" dirty="0" smtClean="0"/>
              <a:t> </a:t>
            </a:r>
            <a:r>
              <a:rPr lang="en-US" sz="5400" dirty="0" err="1" smtClean="0"/>
              <a:t>sintaktik</a:t>
            </a:r>
            <a:r>
              <a:rPr lang="en-US" sz="5400" dirty="0" smtClean="0"/>
              <a:t> </a:t>
            </a:r>
            <a:r>
              <a:rPr lang="en-US" sz="5400" dirty="0" err="1" smtClean="0"/>
              <a:t>vazifasi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30337" y="1052137"/>
            <a:ext cx="5679947" cy="76944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Muxtor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keldi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742117" y="1030672"/>
            <a:ext cx="2608508" cy="993044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Ega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02356" y="3217590"/>
            <a:ext cx="3261795" cy="101448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Undalma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96333" y="893752"/>
            <a:ext cx="3817683" cy="1129963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Ot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kesim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92731" y="4405497"/>
            <a:ext cx="4441214" cy="1578615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Sifatlovchi</a:t>
            </a:r>
            <a:r>
              <a:rPr kumimoji="0" 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5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aniqlovchi</a:t>
            </a: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20617" y="2143850"/>
            <a:ext cx="11836916" cy="76944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O‘zbekistonning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poytaxti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– Toshkent.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460375" y="3251779"/>
            <a:ext cx="10176078" cy="76944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Toshkent,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munchalar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go‘zalsan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!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33945" y="4375335"/>
            <a:ext cx="6781799" cy="144655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36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Atlas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ko‘ylak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kiygan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qizlar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sahnaga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chiqdi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67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92606" y="1"/>
            <a:ext cx="12278256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120-mashq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603250" y="1147762"/>
            <a:ext cx="11582400" cy="30138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odam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yo‘ldan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aqli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so‘zdan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adashmaydi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3250" y="3420563"/>
            <a:ext cx="115824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Tabiat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zakovat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aql-idrok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bilim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bersa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ezgu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qilishga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uradi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84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1"/>
            <a:ext cx="12185650" cy="1004970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119-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5426" y="1220843"/>
            <a:ext cx="11734800" cy="114300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Karim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to‘p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lolalar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qarshisida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turib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qoldi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5785" y="2915518"/>
            <a:ext cx="109727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Karim, </a:t>
            </a:r>
            <a:r>
              <a:rPr lang="en-US" sz="54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lola</a:t>
            </a:r>
            <a:r>
              <a:rPr lang="en-US" sz="5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(lar) – </a:t>
            </a:r>
            <a:r>
              <a:rPr lang="en-US" sz="5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bosh </a:t>
            </a:r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kelishik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25625" y="4390523"/>
            <a:ext cx="7924800" cy="106056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Sintaktik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vazifasi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53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43083" y="1581897"/>
            <a:ext cx="799334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7-mashq.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Ilm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aql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chirog‘i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mavzusida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ishtirok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etgan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bosh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kelishikdagi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otlarning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tagiga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chizing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vazifasini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tushuntiring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90" y="1561415"/>
            <a:ext cx="3352800" cy="3450161"/>
          </a:xfrm>
          <a:prstGeom prst="rect">
            <a:avLst/>
          </a:prstGeom>
        </p:spPr>
      </p:pic>
      <p:sp>
        <p:nvSpPr>
          <p:cNvPr id="7" name="7-конечная звезда 6"/>
          <p:cNvSpPr/>
          <p:nvPr/>
        </p:nvSpPr>
        <p:spPr>
          <a:xfrm>
            <a:off x="3306277" y="1717966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4861</TotalTime>
  <Words>377</Words>
  <Application>Microsoft Office PowerPoint</Application>
  <PresentationFormat>Произвольный</PresentationFormat>
  <Paragraphs>78</Paragraphs>
  <Slides>14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Open Sans Light</vt:lpstr>
      <vt:lpstr>Office Theme</vt:lpstr>
      <vt:lpstr>1_Тема Office</vt:lpstr>
      <vt:lpstr>Тема Office</vt:lpstr>
      <vt:lpstr>ONA TILI</vt:lpstr>
      <vt:lpstr>Munosabat shakli</vt:lpstr>
      <vt:lpstr>Kelishik shakllari</vt:lpstr>
      <vt:lpstr>Kelishik shakllari</vt:lpstr>
      <vt:lpstr>1- topshiriq</vt:lpstr>
      <vt:lpstr>    Kelishik shakllari</vt:lpstr>
      <vt:lpstr>113-mashq</vt:lpstr>
      <vt:lpstr>113-mashq</vt:lpstr>
      <vt:lpstr>ESDA SAQLANG!</vt:lpstr>
      <vt:lpstr>Презентация PowerPoint</vt:lpstr>
      <vt:lpstr>Bosh kelishikning sintaktik vazifasi</vt:lpstr>
      <vt:lpstr>120-mashq</vt:lpstr>
      <vt:lpstr>119-mashq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469</cp:revision>
  <dcterms:created xsi:type="dcterms:W3CDTF">2020-04-13T08:06:06Z</dcterms:created>
  <dcterms:modified xsi:type="dcterms:W3CDTF">2020-11-05T11:24:15Z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