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4"/>
  </p:notesMasterIdLst>
  <p:sldIdLst>
    <p:sldId id="302" r:id="rId3"/>
    <p:sldId id="364" r:id="rId4"/>
    <p:sldId id="370" r:id="rId5"/>
    <p:sldId id="366" r:id="rId6"/>
    <p:sldId id="357" r:id="rId7"/>
    <p:sldId id="344" r:id="rId8"/>
    <p:sldId id="346" r:id="rId9"/>
    <p:sldId id="350" r:id="rId10"/>
    <p:sldId id="365" r:id="rId11"/>
    <p:sldId id="367" r:id="rId12"/>
    <p:sldId id="293" r:id="rId13"/>
  </p:sldIdLst>
  <p:sldSz cx="12185650" cy="7019925"/>
  <p:notesSz cx="5765800" cy="3244850"/>
  <p:custDataLst>
    <p:tags r:id="rId15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910" autoAdjust="0"/>
  </p:normalViewPr>
  <p:slideViewPr>
    <p:cSldViewPr>
      <p:cViewPr varScale="1">
        <p:scale>
          <a:sx n="63" d="100"/>
          <a:sy n="63" d="100"/>
        </p:scale>
        <p:origin x="912" y="6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7345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489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199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6143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10/31/2020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 dirty="0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22660" y="1972219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9668" y="1864799"/>
            <a:ext cx="1006276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SIFATDOSH VA HARAKAT NOMLARIDAGI EGALIK </a:t>
            </a:r>
          </a:p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306" y="2957406"/>
            <a:ext cx="2943330" cy="331920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22660" y="4263749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err="1" smtClean="0"/>
              <a:t>Egalik</a:t>
            </a:r>
            <a:r>
              <a:rPr lang="en-US" sz="4800" dirty="0" smtClean="0"/>
              <a:t> </a:t>
            </a:r>
            <a:r>
              <a:rPr lang="en-US" sz="4800" dirty="0" err="1" smtClean="0"/>
              <a:t>qo‘shimchali</a:t>
            </a:r>
            <a:r>
              <a:rPr lang="en-US" sz="4800" dirty="0" smtClean="0"/>
              <a:t> </a:t>
            </a:r>
            <a:r>
              <a:rPr lang="en-US" sz="4800" dirty="0" err="1" smtClean="0"/>
              <a:t>so‘zlarning</a:t>
            </a:r>
            <a:r>
              <a:rPr lang="en-US" sz="4800" dirty="0" smtClean="0"/>
              <a:t> </a:t>
            </a:r>
            <a:r>
              <a:rPr lang="en-US" sz="4800" dirty="0" err="1" smtClean="0"/>
              <a:t>imlosi</a:t>
            </a:r>
            <a:r>
              <a:rPr lang="en-US" sz="4800" dirty="0" smtClean="0"/>
              <a:t> 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5417" y="982525"/>
            <a:ext cx="4436068" cy="137026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tera</a:t>
            </a:r>
            <a:r>
              <a:rPr lang="en-US" sz="5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endParaRPr lang="ru-RU" sz="54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1559" y="2700893"/>
            <a:ext cx="4829303" cy="116107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qishlo</a:t>
            </a:r>
            <a:r>
              <a:rPr lang="en-US" sz="5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endParaRPr lang="ru-RU" sz="54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1559" y="4297114"/>
            <a:ext cx="4829303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bolali</a:t>
            </a:r>
            <a:r>
              <a:rPr lang="en-US" sz="5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endParaRPr lang="ru-RU" sz="54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655" y="761192"/>
            <a:ext cx="2548349" cy="29647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0470" y="962431"/>
            <a:ext cx="2147735" cy="14104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7656" y="3739305"/>
            <a:ext cx="2548349" cy="160948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4353" y="2870777"/>
            <a:ext cx="3657917" cy="310313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270902">
            <a:off x="7431382" y="1782547"/>
            <a:ext cx="585267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57365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3600" dirty="0" err="1" smtClean="0"/>
              <a:t>Egalik</a:t>
            </a:r>
            <a:r>
              <a:rPr lang="en-US" sz="3600" dirty="0" smtClean="0"/>
              <a:t> </a:t>
            </a:r>
            <a:r>
              <a:rPr lang="en-US" sz="3600" dirty="0" err="1" smtClean="0"/>
              <a:t>qo‘shimchalari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bog‘liq</a:t>
            </a:r>
            <a:r>
              <a:rPr lang="en-US" sz="3600" dirty="0" smtClean="0"/>
              <a:t> </a:t>
            </a:r>
            <a:r>
              <a:rPr lang="en-US" sz="3600" dirty="0" err="1" smtClean="0"/>
              <a:t>tovush</a:t>
            </a:r>
            <a:r>
              <a:rPr lang="en-US" sz="3600" dirty="0" smtClean="0"/>
              <a:t> </a:t>
            </a:r>
            <a:r>
              <a:rPr lang="en-US" sz="3600" dirty="0" err="1" smtClean="0"/>
              <a:t>o‘zgarishlari</a:t>
            </a:r>
            <a:r>
              <a:rPr lang="en-US" sz="3600" dirty="0" smtClean="0"/>
              <a:t> </a:t>
            </a:r>
            <a:endParaRPr sz="36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9131" y="3518152"/>
            <a:ext cx="7387332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qishloq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qishlog‘i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7975" y="914863"/>
            <a:ext cx="3217699" cy="144928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tushadi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353" y="2829732"/>
            <a:ext cx="3330941" cy="152905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almashadi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2695" y="4788449"/>
            <a:ext cx="3251824" cy="156495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ortadi</a:t>
            </a:r>
            <a:endParaRPr lang="ru-RU" sz="44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709194" y="945032"/>
            <a:ext cx="1905000" cy="175354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06825" y="3930002"/>
            <a:ext cx="7387332" cy="363727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obro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‘ –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obro‘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endParaRPr kumimoji="0" 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mavqe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mavqe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endParaRPr lang="en-US" sz="48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7715" y="871468"/>
            <a:ext cx="5935463" cy="23083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o‘g‘il+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o‘g‘li</a:t>
            </a:r>
            <a:endParaRPr kumimoji="0" lang="en-US" sz="4800" b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singil+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singli</a:t>
            </a:r>
            <a:endParaRPr lang="en-US" sz="48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burun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burni</a:t>
            </a:r>
            <a:endParaRPr kumimoji="0" lang="ru-RU" sz="4800" b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61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104-mashq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625" y="3791540"/>
            <a:ext cx="3505202" cy="29502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36" y="1582541"/>
            <a:ext cx="2282825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Прямоугольник 3"/>
          <p:cNvSpPr/>
          <p:nvPr/>
        </p:nvSpPr>
        <p:spPr>
          <a:xfrm>
            <a:off x="2722298" y="1318722"/>
            <a:ext cx="7848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Mehnat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topganing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Qand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asal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totganing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3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5822" y="1116692"/>
            <a:ext cx="9020175" cy="106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9068" y="4486958"/>
            <a:ext cx="2473857" cy="24382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25425" y="919162"/>
            <a:ext cx="1092385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Sifatdosh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tarkibidagi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bajaruvchisining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sonini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kelishigini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bildiruvchi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so‘zning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qo‘llanishiga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ko‘pincha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ehtiyoj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bo‘lmaydi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6539"/>
            <a:ext cx="12185650" cy="93919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TAHLIL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918" y="1957872"/>
            <a:ext cx="120484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4226" y="1196392"/>
            <a:ext cx="10411777" cy="76944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Bugun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kutubxonaga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2226" y="3850980"/>
            <a:ext cx="3724930" cy="263078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bajaruvchi</a:t>
            </a:r>
            <a:endParaRPr lang="en-US" sz="4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noma’lum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32762" y="2457654"/>
            <a:ext cx="10114704" cy="108008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Bugun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kutubxonaga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Выгнутая влево стрелка 5"/>
          <p:cNvSpPr/>
          <p:nvPr/>
        </p:nvSpPr>
        <p:spPr>
          <a:xfrm rot="21119497">
            <a:off x="75379" y="1671391"/>
            <a:ext cx="1006792" cy="3095610"/>
          </a:xfrm>
          <a:prstGeom prst="curv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низ стрелка 8"/>
          <p:cNvSpPr/>
          <p:nvPr/>
        </p:nvSpPr>
        <p:spPr>
          <a:xfrm rot="17936034">
            <a:off x="9727670" y="3463198"/>
            <a:ext cx="2677302" cy="1132719"/>
          </a:xfrm>
          <a:prstGeom prst="curved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88025" y="3850979"/>
            <a:ext cx="4114800" cy="2630783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bajaruvchisi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endParaRPr lang="en-US" sz="4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birlik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104 - </a:t>
            </a:r>
            <a:r>
              <a:rPr lang="en-US" sz="4800" dirty="0" err="1" smtClean="0"/>
              <a:t>mashq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60157" y="1078350"/>
            <a:ext cx="1042733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Boq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echki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O‘shqirganing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tebratar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buAutoNum type="arabicPeriod"/>
            </a:pP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35225" y="2888030"/>
            <a:ext cx="7010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O‘shqir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48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endParaRPr lang="ru-RU" sz="48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 rot="2164317">
            <a:off x="5392761" y="3812351"/>
            <a:ext cx="476055" cy="1739149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1805363">
            <a:off x="7205540" y="3825408"/>
            <a:ext cx="423702" cy="1235338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0225" y="4805362"/>
            <a:ext cx="4444232" cy="175144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sifatdosh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zamon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35187" y="5083724"/>
            <a:ext cx="3643838" cy="1245638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90998" y="1027532"/>
            <a:ext cx="2928461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fonetik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105-mashq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784" y="1014017"/>
            <a:ext cx="1153504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Ahyon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ahyon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qovunlarning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tars-turs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yorilgani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eshitilyapti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tashvishi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yashashi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endParaRPr lang="en-US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lnSpc>
                <a:spcPct val="150000"/>
              </a:lnSpc>
              <a:buAutoNum type="arabicPeriod"/>
            </a:pP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Минус 11"/>
          <p:cNvSpPr/>
          <p:nvPr/>
        </p:nvSpPr>
        <p:spPr>
          <a:xfrm>
            <a:off x="3113749" y="2584329"/>
            <a:ext cx="541072" cy="914400"/>
          </a:xfrm>
          <a:prstGeom prst="mathMinus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7159625" y="4652962"/>
            <a:ext cx="609600" cy="838200"/>
          </a:xfrm>
          <a:prstGeom prst="mathMinus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559425" y="3890962"/>
            <a:ext cx="533400" cy="2286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Sintaktik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yasovchi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802" y="1626490"/>
            <a:ext cx="111810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Turnalar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Kelinglar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yelkamga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Qo‘llarimga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boshim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ko‘ksimga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440" y="4138585"/>
            <a:ext cx="2598603" cy="2614904"/>
          </a:xfrm>
          <a:prstGeom prst="rect">
            <a:avLst/>
          </a:prstGeom>
        </p:spPr>
      </p:pic>
      <p:sp>
        <p:nvSpPr>
          <p:cNvPr id="4" name="Минус 3"/>
          <p:cNvSpPr/>
          <p:nvPr/>
        </p:nvSpPr>
        <p:spPr>
          <a:xfrm>
            <a:off x="4492625" y="2327998"/>
            <a:ext cx="1219200" cy="734694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7997825" y="2242167"/>
            <a:ext cx="9144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инус 7"/>
          <p:cNvSpPr/>
          <p:nvPr/>
        </p:nvSpPr>
        <p:spPr>
          <a:xfrm>
            <a:off x="8825838" y="2242167"/>
            <a:ext cx="914400" cy="91440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1673225" y="3357562"/>
            <a:ext cx="129540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инус 9"/>
          <p:cNvSpPr/>
          <p:nvPr/>
        </p:nvSpPr>
        <p:spPr>
          <a:xfrm>
            <a:off x="4828117" y="3357562"/>
            <a:ext cx="914400" cy="914400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инус 10"/>
          <p:cNvSpPr/>
          <p:nvPr/>
        </p:nvSpPr>
        <p:spPr>
          <a:xfrm>
            <a:off x="5739342" y="3357562"/>
            <a:ext cx="91440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7657043" y="3403891"/>
            <a:ext cx="1255182" cy="914400"/>
          </a:xfrm>
          <a:prstGeom prst="mathMinus">
            <a:avLst>
              <a:gd name="adj1" fmla="val 27224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инус 12"/>
          <p:cNvSpPr/>
          <p:nvPr/>
        </p:nvSpPr>
        <p:spPr>
          <a:xfrm>
            <a:off x="1898650" y="4405021"/>
            <a:ext cx="952500" cy="914400"/>
          </a:xfrm>
          <a:prstGeom prst="mathMinus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инус 13"/>
          <p:cNvSpPr/>
          <p:nvPr/>
        </p:nvSpPr>
        <p:spPr>
          <a:xfrm>
            <a:off x="2740025" y="4405021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инус 14"/>
          <p:cNvSpPr/>
          <p:nvPr/>
        </p:nvSpPr>
        <p:spPr>
          <a:xfrm>
            <a:off x="10436226" y="3334650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106-mashq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784" y="1014017"/>
            <a:ext cx="11535041" cy="3013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Donoxonga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ma’qul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Sharafim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shonim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borlig‘imsan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Минус 11"/>
          <p:cNvSpPr/>
          <p:nvPr/>
        </p:nvSpPr>
        <p:spPr>
          <a:xfrm>
            <a:off x="7237942" y="1606536"/>
            <a:ext cx="541072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2663825" y="3645002"/>
            <a:ext cx="990600" cy="76570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25904" y="3890963"/>
            <a:ext cx="814521" cy="228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779014" y="3890963"/>
            <a:ext cx="828411" cy="2589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33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7902" y="1382076"/>
            <a:ext cx="9448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107-mashq.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“Mustaqillik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fido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bobolarim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Matndagi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tagiga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583052" y="1440655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425" y="4082748"/>
            <a:ext cx="2819400" cy="271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5258</TotalTime>
  <Words>245</Words>
  <Application>Microsoft Office PowerPoint</Application>
  <PresentationFormat>Произвольный</PresentationFormat>
  <Paragraphs>68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Egalik qo‘shimchali so‘zlarning imlosi </vt:lpstr>
      <vt:lpstr>Egalik qo‘shimchalari bilan bog‘liq tovush o‘zgarishlari </vt:lpstr>
      <vt:lpstr>    104-mashq</vt:lpstr>
      <vt:lpstr>    BILIB OLING!</vt:lpstr>
      <vt:lpstr>TAHLIL</vt:lpstr>
      <vt:lpstr>104 - mashq</vt:lpstr>
      <vt:lpstr>105-mashq</vt:lpstr>
      <vt:lpstr>    Sintaktik shakl yasovchi qo‘shimchalar</vt:lpstr>
      <vt:lpstr>106-mashq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488</cp:revision>
  <dcterms:created xsi:type="dcterms:W3CDTF">2020-04-13T08:06:06Z</dcterms:created>
  <dcterms:modified xsi:type="dcterms:W3CDTF">2020-10-31T05:08:17Z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