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90" r:id="rId2"/>
    <p:sldMasterId id="2147483703" r:id="rId3"/>
  </p:sldMasterIdLst>
  <p:notesMasterIdLst>
    <p:notesMasterId r:id="rId16"/>
  </p:notesMasterIdLst>
  <p:sldIdLst>
    <p:sldId id="302" r:id="rId4"/>
    <p:sldId id="364" r:id="rId5"/>
    <p:sldId id="367" r:id="rId6"/>
    <p:sldId id="355" r:id="rId7"/>
    <p:sldId id="357" r:id="rId8"/>
    <p:sldId id="368" r:id="rId9"/>
    <p:sldId id="370" r:id="rId10"/>
    <p:sldId id="371" r:id="rId11"/>
    <p:sldId id="365" r:id="rId12"/>
    <p:sldId id="373" r:id="rId13"/>
    <p:sldId id="344" r:id="rId14"/>
    <p:sldId id="293" r:id="rId15"/>
  </p:sldIdLst>
  <p:sldSz cx="12185650" cy="7019925"/>
  <p:notesSz cx="5765800" cy="3244850"/>
  <p:custDataLst>
    <p:tags r:id="rId17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E171933-4619-4E11-9A3F-F7608DF75F80}" styleName="Средний стиль 1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82" autoAdjust="0"/>
  </p:normalViewPr>
  <p:slideViewPr>
    <p:cSldViewPr>
      <p:cViewPr varScale="1">
        <p:scale>
          <a:sx n="63" d="100"/>
          <a:sy n="63" d="100"/>
        </p:scale>
        <p:origin x="912" y="66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7615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96245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68014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1062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81992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20783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10/27/2020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10/27/2020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10/27/2020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10/27/2020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10/27/2020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206" y="1148864"/>
            <a:ext cx="9139238" cy="2443974"/>
          </a:xfrm>
        </p:spPr>
        <p:txBody>
          <a:bodyPr anchor="b"/>
          <a:lstStyle>
            <a:lvl1pPr algn="ctr"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206" y="3687085"/>
            <a:ext cx="9139238" cy="1694857"/>
          </a:xfrm>
        </p:spPr>
        <p:txBody>
          <a:bodyPr/>
          <a:lstStyle>
            <a:lvl1pPr marL="0" indent="0" algn="ctr">
              <a:buNone/>
              <a:defRPr sz="2225"/>
            </a:lvl1pPr>
            <a:lvl2pPr marL="424072" indent="0" algn="ctr">
              <a:buNone/>
              <a:defRPr sz="1855"/>
            </a:lvl2pPr>
            <a:lvl3pPr marL="848145" indent="0" algn="ctr">
              <a:buNone/>
              <a:defRPr sz="1670"/>
            </a:lvl3pPr>
            <a:lvl4pPr marL="1272217" indent="0" algn="ctr">
              <a:buNone/>
              <a:defRPr sz="1485"/>
            </a:lvl4pPr>
            <a:lvl5pPr marL="1696291" indent="0" algn="ctr">
              <a:buNone/>
              <a:defRPr sz="1485"/>
            </a:lvl5pPr>
            <a:lvl6pPr marL="2120362" indent="0" algn="ctr">
              <a:buNone/>
              <a:defRPr sz="1485"/>
            </a:lvl6pPr>
            <a:lvl7pPr marL="2544436" indent="0" algn="ctr">
              <a:buNone/>
              <a:defRPr sz="1485"/>
            </a:lvl7pPr>
            <a:lvl8pPr marL="2968508" indent="0" algn="ctr">
              <a:buNone/>
              <a:defRPr sz="1485"/>
            </a:lvl8pPr>
            <a:lvl9pPr marL="3392581" indent="0" algn="ctr">
              <a:buNone/>
              <a:defRPr sz="1485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416" y="1750108"/>
            <a:ext cx="10510123" cy="2920094"/>
          </a:xfrm>
        </p:spPr>
        <p:txBody>
          <a:bodyPr anchor="b"/>
          <a:lstStyle>
            <a:lvl1pPr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416" y="4697826"/>
            <a:ext cx="10510123" cy="1535608"/>
          </a:xfrm>
        </p:spPr>
        <p:txBody>
          <a:bodyPr/>
          <a:lstStyle>
            <a:lvl1pPr marL="0" indent="0">
              <a:buNone/>
              <a:defRPr sz="2225">
                <a:solidFill>
                  <a:schemeClr val="tx1">
                    <a:tint val="75000"/>
                  </a:schemeClr>
                </a:solidFill>
              </a:defRPr>
            </a:lvl1pPr>
            <a:lvl2pPr marL="424072" indent="0">
              <a:buNone/>
              <a:defRPr sz="1855">
                <a:solidFill>
                  <a:schemeClr val="tx1">
                    <a:tint val="75000"/>
                  </a:schemeClr>
                </a:solidFill>
              </a:defRPr>
            </a:lvl2pPr>
            <a:lvl3pPr marL="848145" indent="0">
              <a:buNone/>
              <a:defRPr sz="1670">
                <a:solidFill>
                  <a:schemeClr val="tx1">
                    <a:tint val="75000"/>
                  </a:schemeClr>
                </a:solidFill>
              </a:defRPr>
            </a:lvl3pPr>
            <a:lvl4pPr marL="1272217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4pPr>
            <a:lvl5pPr marL="169629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5pPr>
            <a:lvl6pPr marL="2120362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6pPr>
            <a:lvl7pPr marL="2544436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7pPr>
            <a:lvl8pPr marL="2968508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8pPr>
            <a:lvl9pPr marL="339258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89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8987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892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373746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351" y="1720858"/>
            <a:ext cx="5155102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351" y="2564224"/>
            <a:ext cx="5155102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8986" y="1720858"/>
            <a:ext cx="5180488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8986" y="2564224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0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425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09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489" y="1010741"/>
            <a:ext cx="6168985" cy="4988696"/>
          </a:xfrm>
        </p:spPr>
        <p:txBody>
          <a:bodyPr/>
          <a:lstStyle>
            <a:lvl1pPr>
              <a:defRPr sz="2968"/>
            </a:lvl1pPr>
            <a:lvl2pPr>
              <a:defRPr sz="2597"/>
            </a:lvl2pPr>
            <a:lvl3pPr>
              <a:defRPr sz="2225"/>
            </a:lvl3pPr>
            <a:lvl4pPr>
              <a:defRPr sz="1855"/>
            </a:lvl4pPr>
            <a:lvl5pPr>
              <a:defRPr sz="1855"/>
            </a:lvl5pPr>
            <a:lvl6pPr>
              <a:defRPr sz="1855"/>
            </a:lvl6pPr>
            <a:lvl7pPr>
              <a:defRPr sz="1855"/>
            </a:lvl7pPr>
            <a:lvl8pPr>
              <a:defRPr sz="1855"/>
            </a:lvl8pPr>
            <a:lvl9pPr>
              <a:defRPr sz="185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540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0489" y="1010741"/>
            <a:ext cx="6168985" cy="4988696"/>
          </a:xfrm>
        </p:spPr>
        <p:txBody>
          <a:bodyPr anchor="t"/>
          <a:lstStyle>
            <a:lvl1pPr marL="0" indent="0">
              <a:buNone/>
              <a:defRPr sz="2968"/>
            </a:lvl1pPr>
            <a:lvl2pPr marL="424072" indent="0">
              <a:buNone/>
              <a:defRPr sz="2597"/>
            </a:lvl2pPr>
            <a:lvl3pPr marL="848145" indent="0">
              <a:buNone/>
              <a:defRPr sz="2225"/>
            </a:lvl3pPr>
            <a:lvl4pPr marL="1272217" indent="0">
              <a:buNone/>
              <a:defRPr sz="1855"/>
            </a:lvl4pPr>
            <a:lvl5pPr marL="1696291" indent="0">
              <a:buNone/>
              <a:defRPr sz="1855"/>
            </a:lvl5pPr>
            <a:lvl6pPr marL="2120362" indent="0">
              <a:buNone/>
              <a:defRPr sz="1855"/>
            </a:lvl6pPr>
            <a:lvl7pPr marL="2544436" indent="0">
              <a:buNone/>
              <a:defRPr sz="1855"/>
            </a:lvl7pPr>
            <a:lvl8pPr marL="2968508" indent="0">
              <a:buNone/>
              <a:defRPr sz="1855"/>
            </a:lvl8pPr>
            <a:lvl9pPr marL="3392581" indent="0">
              <a:buNone/>
              <a:defRPr sz="185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97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1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0356" y="373747"/>
            <a:ext cx="2627531" cy="59490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765" y="373747"/>
            <a:ext cx="7730272" cy="59490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2844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4">
            <a:extLst>
              <a:ext uri="{FF2B5EF4-FFF2-40B4-BE49-F238E27FC236}">
                <a16:creationId xmlns:a16="http://schemas.microsoft.com/office/drawing/2014/main" xmlns="" id="{9B5AFF89-3325-4992-B560-90C1644A74C9}"/>
              </a:ext>
            </a:extLst>
          </p:cNvPr>
          <p:cNvSpPr/>
          <p:nvPr userDrawn="1"/>
        </p:nvSpPr>
        <p:spPr>
          <a:xfrm>
            <a:off x="0" y="0"/>
            <a:ext cx="12185650" cy="64709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1" rIns="68543" bIns="34271" rtlCol="0" anchor="ctr">
            <a:normAutofit/>
          </a:bodyPr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1060748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3924" y="2180727"/>
            <a:ext cx="10357803" cy="150473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7848" y="3977957"/>
            <a:ext cx="8529955" cy="179398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67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35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03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71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39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079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759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43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7446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30657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2582" y="4510952"/>
            <a:ext cx="10357803" cy="1394235"/>
          </a:xfrm>
        </p:spPr>
        <p:txBody>
          <a:bodyPr anchor="t"/>
          <a:lstStyle>
            <a:lvl1pPr algn="l">
              <a:defRPr sz="4094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2582" y="2975344"/>
            <a:ext cx="10357803" cy="1535608"/>
          </a:xfrm>
        </p:spPr>
        <p:txBody>
          <a:bodyPr anchor="b"/>
          <a:lstStyle>
            <a:lvl1pPr marL="0" indent="0">
              <a:buNone/>
              <a:defRPr sz="2047">
                <a:solidFill>
                  <a:schemeClr val="tx1">
                    <a:tint val="75000"/>
                  </a:schemeClr>
                </a:solidFill>
              </a:defRPr>
            </a:lvl1pPr>
            <a:lvl2pPr marL="467990" indent="0">
              <a:buNone/>
              <a:defRPr sz="1842">
                <a:solidFill>
                  <a:schemeClr val="tx1">
                    <a:tint val="75000"/>
                  </a:schemeClr>
                </a:solidFill>
              </a:defRPr>
            </a:lvl2pPr>
            <a:lvl3pPr marL="935980" indent="0">
              <a:buNone/>
              <a:defRPr sz="1638">
                <a:solidFill>
                  <a:schemeClr val="tx1">
                    <a:tint val="75000"/>
                  </a:schemeClr>
                </a:solidFill>
              </a:defRPr>
            </a:lvl3pPr>
            <a:lvl4pPr marL="140397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4pPr>
            <a:lvl5pPr marL="187196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5pPr>
            <a:lvl6pPr marL="233995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6pPr>
            <a:lvl7pPr marL="280794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7pPr>
            <a:lvl8pPr marL="3275929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8pPr>
            <a:lvl9pPr marL="3743919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78248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283" y="1637983"/>
            <a:ext cx="5381995" cy="4632826"/>
          </a:xfrm>
        </p:spPr>
        <p:txBody>
          <a:bodyPr/>
          <a:lstStyle>
            <a:lvl1pPr>
              <a:defRPr sz="2866"/>
            </a:lvl1pPr>
            <a:lvl2pPr>
              <a:defRPr sz="2457"/>
            </a:lvl2pPr>
            <a:lvl3pPr>
              <a:defRPr sz="2047"/>
            </a:lvl3pPr>
            <a:lvl4pPr>
              <a:defRPr sz="1842"/>
            </a:lvl4pPr>
            <a:lvl5pPr>
              <a:defRPr sz="1842"/>
            </a:lvl5pPr>
            <a:lvl6pPr>
              <a:defRPr sz="1842"/>
            </a:lvl6pPr>
            <a:lvl7pPr>
              <a:defRPr sz="1842"/>
            </a:lvl7pPr>
            <a:lvl8pPr>
              <a:defRPr sz="1842"/>
            </a:lvl8pPr>
            <a:lvl9pPr>
              <a:defRPr sz="1842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4372" y="1637983"/>
            <a:ext cx="5381995" cy="4632826"/>
          </a:xfrm>
        </p:spPr>
        <p:txBody>
          <a:bodyPr/>
          <a:lstStyle>
            <a:lvl1pPr>
              <a:defRPr sz="2866"/>
            </a:lvl1pPr>
            <a:lvl2pPr>
              <a:defRPr sz="2457"/>
            </a:lvl2pPr>
            <a:lvl3pPr>
              <a:defRPr sz="2047"/>
            </a:lvl3pPr>
            <a:lvl4pPr>
              <a:defRPr sz="1842"/>
            </a:lvl4pPr>
            <a:lvl5pPr>
              <a:defRPr sz="1842"/>
            </a:lvl5pPr>
            <a:lvl6pPr>
              <a:defRPr sz="1842"/>
            </a:lvl6pPr>
            <a:lvl7pPr>
              <a:defRPr sz="1842"/>
            </a:lvl7pPr>
            <a:lvl8pPr>
              <a:defRPr sz="1842"/>
            </a:lvl8pPr>
            <a:lvl9pPr>
              <a:defRPr sz="1842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1806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282" y="1571359"/>
            <a:ext cx="5384112" cy="654867"/>
          </a:xfrm>
        </p:spPr>
        <p:txBody>
          <a:bodyPr anchor="b"/>
          <a:lstStyle>
            <a:lvl1pPr marL="0" indent="0">
              <a:buNone/>
              <a:defRPr sz="2457" b="1"/>
            </a:lvl1pPr>
            <a:lvl2pPr marL="467990" indent="0">
              <a:buNone/>
              <a:defRPr sz="2047" b="1"/>
            </a:lvl2pPr>
            <a:lvl3pPr marL="935980" indent="0">
              <a:buNone/>
              <a:defRPr sz="1842" b="1"/>
            </a:lvl3pPr>
            <a:lvl4pPr marL="1403970" indent="0">
              <a:buNone/>
              <a:defRPr sz="1638" b="1"/>
            </a:lvl4pPr>
            <a:lvl5pPr marL="1871960" indent="0">
              <a:buNone/>
              <a:defRPr sz="1638" b="1"/>
            </a:lvl5pPr>
            <a:lvl6pPr marL="2339950" indent="0">
              <a:buNone/>
              <a:defRPr sz="1638" b="1"/>
            </a:lvl6pPr>
            <a:lvl7pPr marL="2807940" indent="0">
              <a:buNone/>
              <a:defRPr sz="1638" b="1"/>
            </a:lvl7pPr>
            <a:lvl8pPr marL="3275929" indent="0">
              <a:buNone/>
              <a:defRPr sz="1638" b="1"/>
            </a:lvl8pPr>
            <a:lvl9pPr marL="3743919" indent="0">
              <a:buNone/>
              <a:defRPr sz="1638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282" y="2226226"/>
            <a:ext cx="5384112" cy="4044582"/>
          </a:xfrm>
        </p:spPr>
        <p:txBody>
          <a:bodyPr/>
          <a:lstStyle>
            <a:lvl1pPr>
              <a:defRPr sz="2457"/>
            </a:lvl1pPr>
            <a:lvl2pPr>
              <a:defRPr sz="2047"/>
            </a:lvl2pPr>
            <a:lvl3pPr>
              <a:defRPr sz="1842"/>
            </a:lvl3pPr>
            <a:lvl4pPr>
              <a:defRPr sz="1638"/>
            </a:lvl4pPr>
            <a:lvl5pPr>
              <a:defRPr sz="1638"/>
            </a:lvl5pPr>
            <a:lvl6pPr>
              <a:defRPr sz="1638"/>
            </a:lvl6pPr>
            <a:lvl7pPr>
              <a:defRPr sz="1638"/>
            </a:lvl7pPr>
            <a:lvl8pPr>
              <a:defRPr sz="1638"/>
            </a:lvl8pPr>
            <a:lvl9pPr>
              <a:defRPr sz="1638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0141" y="1571359"/>
            <a:ext cx="5386227" cy="654867"/>
          </a:xfrm>
        </p:spPr>
        <p:txBody>
          <a:bodyPr anchor="b"/>
          <a:lstStyle>
            <a:lvl1pPr marL="0" indent="0">
              <a:buNone/>
              <a:defRPr sz="2457" b="1"/>
            </a:lvl1pPr>
            <a:lvl2pPr marL="467990" indent="0">
              <a:buNone/>
              <a:defRPr sz="2047" b="1"/>
            </a:lvl2pPr>
            <a:lvl3pPr marL="935980" indent="0">
              <a:buNone/>
              <a:defRPr sz="1842" b="1"/>
            </a:lvl3pPr>
            <a:lvl4pPr marL="1403970" indent="0">
              <a:buNone/>
              <a:defRPr sz="1638" b="1"/>
            </a:lvl4pPr>
            <a:lvl5pPr marL="1871960" indent="0">
              <a:buNone/>
              <a:defRPr sz="1638" b="1"/>
            </a:lvl5pPr>
            <a:lvl6pPr marL="2339950" indent="0">
              <a:buNone/>
              <a:defRPr sz="1638" b="1"/>
            </a:lvl6pPr>
            <a:lvl7pPr marL="2807940" indent="0">
              <a:buNone/>
              <a:defRPr sz="1638" b="1"/>
            </a:lvl7pPr>
            <a:lvl8pPr marL="3275929" indent="0">
              <a:buNone/>
              <a:defRPr sz="1638" b="1"/>
            </a:lvl8pPr>
            <a:lvl9pPr marL="3743919" indent="0">
              <a:buNone/>
              <a:defRPr sz="1638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0141" y="2226226"/>
            <a:ext cx="5386227" cy="4044582"/>
          </a:xfrm>
        </p:spPr>
        <p:txBody>
          <a:bodyPr/>
          <a:lstStyle>
            <a:lvl1pPr>
              <a:defRPr sz="2457"/>
            </a:lvl1pPr>
            <a:lvl2pPr>
              <a:defRPr sz="2047"/>
            </a:lvl2pPr>
            <a:lvl3pPr>
              <a:defRPr sz="1842"/>
            </a:lvl3pPr>
            <a:lvl4pPr>
              <a:defRPr sz="1638"/>
            </a:lvl4pPr>
            <a:lvl5pPr>
              <a:defRPr sz="1638"/>
            </a:lvl5pPr>
            <a:lvl6pPr>
              <a:defRPr sz="1638"/>
            </a:lvl6pPr>
            <a:lvl7pPr>
              <a:defRPr sz="1638"/>
            </a:lvl7pPr>
            <a:lvl8pPr>
              <a:defRPr sz="1638"/>
            </a:lvl8pPr>
            <a:lvl9pPr>
              <a:defRPr sz="1638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66502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2399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18555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283" y="279497"/>
            <a:ext cx="4008995" cy="1189487"/>
          </a:xfrm>
        </p:spPr>
        <p:txBody>
          <a:bodyPr anchor="b"/>
          <a:lstStyle>
            <a:lvl1pPr algn="l">
              <a:defRPr sz="204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4251" y="279497"/>
            <a:ext cx="6812117" cy="5991312"/>
          </a:xfrm>
        </p:spPr>
        <p:txBody>
          <a:bodyPr/>
          <a:lstStyle>
            <a:lvl1pPr>
              <a:defRPr sz="3276"/>
            </a:lvl1pPr>
            <a:lvl2pPr>
              <a:defRPr sz="2866"/>
            </a:lvl2pPr>
            <a:lvl3pPr>
              <a:defRPr sz="2457"/>
            </a:lvl3pPr>
            <a:lvl4pPr>
              <a:defRPr sz="2047"/>
            </a:lvl4pPr>
            <a:lvl5pPr>
              <a:defRPr sz="2047"/>
            </a:lvl5pPr>
            <a:lvl6pPr>
              <a:defRPr sz="2047"/>
            </a:lvl6pPr>
            <a:lvl7pPr>
              <a:defRPr sz="2047"/>
            </a:lvl7pPr>
            <a:lvl8pPr>
              <a:defRPr sz="2047"/>
            </a:lvl8pPr>
            <a:lvl9pPr>
              <a:defRPr sz="2047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283" y="1468985"/>
            <a:ext cx="4008995" cy="4801824"/>
          </a:xfrm>
        </p:spPr>
        <p:txBody>
          <a:bodyPr/>
          <a:lstStyle>
            <a:lvl1pPr marL="0" indent="0">
              <a:buNone/>
              <a:defRPr sz="1433"/>
            </a:lvl1pPr>
            <a:lvl2pPr marL="467990" indent="0">
              <a:buNone/>
              <a:defRPr sz="1228"/>
            </a:lvl2pPr>
            <a:lvl3pPr marL="935980" indent="0">
              <a:buNone/>
              <a:defRPr sz="1024"/>
            </a:lvl3pPr>
            <a:lvl4pPr marL="1403970" indent="0">
              <a:buNone/>
              <a:defRPr sz="921"/>
            </a:lvl4pPr>
            <a:lvl5pPr marL="1871960" indent="0">
              <a:buNone/>
              <a:defRPr sz="921"/>
            </a:lvl5pPr>
            <a:lvl6pPr marL="2339950" indent="0">
              <a:buNone/>
              <a:defRPr sz="921"/>
            </a:lvl6pPr>
            <a:lvl7pPr marL="2807940" indent="0">
              <a:buNone/>
              <a:defRPr sz="921"/>
            </a:lvl7pPr>
            <a:lvl8pPr marL="3275929" indent="0">
              <a:buNone/>
              <a:defRPr sz="921"/>
            </a:lvl8pPr>
            <a:lvl9pPr marL="3743919" indent="0">
              <a:buNone/>
              <a:defRPr sz="92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08125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8473" y="4913948"/>
            <a:ext cx="7311390" cy="580119"/>
          </a:xfrm>
        </p:spPr>
        <p:txBody>
          <a:bodyPr anchor="b"/>
          <a:lstStyle>
            <a:lvl1pPr algn="l">
              <a:defRPr sz="204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8473" y="627243"/>
            <a:ext cx="7311390" cy="4211955"/>
          </a:xfrm>
        </p:spPr>
        <p:txBody>
          <a:bodyPr/>
          <a:lstStyle>
            <a:lvl1pPr marL="0" indent="0">
              <a:buNone/>
              <a:defRPr sz="3276"/>
            </a:lvl1pPr>
            <a:lvl2pPr marL="467990" indent="0">
              <a:buNone/>
              <a:defRPr sz="2866"/>
            </a:lvl2pPr>
            <a:lvl3pPr marL="935980" indent="0">
              <a:buNone/>
              <a:defRPr sz="2457"/>
            </a:lvl3pPr>
            <a:lvl4pPr marL="1403970" indent="0">
              <a:buNone/>
              <a:defRPr sz="2047"/>
            </a:lvl4pPr>
            <a:lvl5pPr marL="1871960" indent="0">
              <a:buNone/>
              <a:defRPr sz="2047"/>
            </a:lvl5pPr>
            <a:lvl6pPr marL="2339950" indent="0">
              <a:buNone/>
              <a:defRPr sz="2047"/>
            </a:lvl6pPr>
            <a:lvl7pPr marL="2807940" indent="0">
              <a:buNone/>
              <a:defRPr sz="2047"/>
            </a:lvl7pPr>
            <a:lvl8pPr marL="3275929" indent="0">
              <a:buNone/>
              <a:defRPr sz="2047"/>
            </a:lvl8pPr>
            <a:lvl9pPr marL="3743919" indent="0">
              <a:buNone/>
              <a:defRPr sz="2047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8473" y="5494067"/>
            <a:ext cx="7311390" cy="823866"/>
          </a:xfrm>
        </p:spPr>
        <p:txBody>
          <a:bodyPr/>
          <a:lstStyle>
            <a:lvl1pPr marL="0" indent="0">
              <a:buNone/>
              <a:defRPr sz="1433"/>
            </a:lvl1pPr>
            <a:lvl2pPr marL="467990" indent="0">
              <a:buNone/>
              <a:defRPr sz="1228"/>
            </a:lvl2pPr>
            <a:lvl3pPr marL="935980" indent="0">
              <a:buNone/>
              <a:defRPr sz="1024"/>
            </a:lvl3pPr>
            <a:lvl4pPr marL="1403970" indent="0">
              <a:buNone/>
              <a:defRPr sz="921"/>
            </a:lvl4pPr>
            <a:lvl5pPr marL="1871960" indent="0">
              <a:buNone/>
              <a:defRPr sz="921"/>
            </a:lvl5pPr>
            <a:lvl6pPr marL="2339950" indent="0">
              <a:buNone/>
              <a:defRPr sz="921"/>
            </a:lvl6pPr>
            <a:lvl7pPr marL="2807940" indent="0">
              <a:buNone/>
              <a:defRPr sz="921"/>
            </a:lvl7pPr>
            <a:lvl8pPr marL="3275929" indent="0">
              <a:buNone/>
              <a:defRPr sz="921"/>
            </a:lvl8pPr>
            <a:lvl9pPr marL="3743919" indent="0">
              <a:buNone/>
              <a:defRPr sz="92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6570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007174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4596" y="281123"/>
            <a:ext cx="2741771" cy="598968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282" y="281123"/>
            <a:ext cx="8022220" cy="598968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839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5471" y="779991"/>
            <a:ext cx="10560897" cy="116998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117018" y="2417975"/>
            <a:ext cx="5024466" cy="381220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44578" y="2417975"/>
            <a:ext cx="5024464" cy="381220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AA9202-7976-4D64-8B77-3E77CABB7E3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633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10/27/2020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7764" y="373746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10/27/2020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93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l" defTabSz="848145" rtl="0" eaLnBrk="1" latinLnBrk="0" hangingPunct="1">
        <a:lnSpc>
          <a:spcPct val="90000"/>
        </a:lnSpc>
        <a:spcBef>
          <a:spcPct val="0"/>
        </a:spcBef>
        <a:buNone/>
        <a:defRPr sz="408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2037" indent="-212037" algn="l" defTabSz="848145" rtl="0" eaLnBrk="1" latinLnBrk="0" hangingPunct="1">
        <a:lnSpc>
          <a:spcPct val="90000"/>
        </a:lnSpc>
        <a:spcBef>
          <a:spcPts val="927"/>
        </a:spcBef>
        <a:buFont typeface="Arial" panose="020B0604020202020204" pitchFamily="34" charset="0"/>
        <a:buChar char="•"/>
        <a:defRPr sz="2597" kern="1200">
          <a:solidFill>
            <a:schemeClr val="tx1"/>
          </a:solidFill>
          <a:latin typeface="+mn-lt"/>
          <a:ea typeface="+mn-ea"/>
          <a:cs typeface="+mn-cs"/>
        </a:defRPr>
      </a:lvl1pPr>
      <a:lvl2pPr marL="63610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2pPr>
      <a:lvl3pPr marL="106018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855" kern="1200">
          <a:solidFill>
            <a:schemeClr val="tx1"/>
          </a:solidFill>
          <a:latin typeface="+mn-lt"/>
          <a:ea typeface="+mn-ea"/>
          <a:cs typeface="+mn-cs"/>
        </a:defRPr>
      </a:lvl3pPr>
      <a:lvl4pPr marL="148425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908327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33239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75647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318054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604618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1pPr>
      <a:lvl2pPr marL="42407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2pPr>
      <a:lvl3pPr marL="848145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3pPr>
      <a:lvl4pPr marL="1272217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69629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12036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544436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2968508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39258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283" y="281122"/>
            <a:ext cx="10967085" cy="11699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283" y="1637983"/>
            <a:ext cx="10967085" cy="46328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283" y="6506431"/>
            <a:ext cx="2843318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3431" y="6506431"/>
            <a:ext cx="3858789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3049" y="6506431"/>
            <a:ext cx="2843318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79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</p:sldLayoutIdLst>
  <p:txStyles>
    <p:titleStyle>
      <a:lvl1pPr algn="ctr" defTabSz="935980" rtl="0" eaLnBrk="1" latinLnBrk="0" hangingPunct="1">
        <a:spcBef>
          <a:spcPct val="0"/>
        </a:spcBef>
        <a:buNone/>
        <a:defRPr sz="450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0992" indent="-350992" algn="l" defTabSz="935980" rtl="0" eaLnBrk="1" latinLnBrk="0" hangingPunct="1">
        <a:spcBef>
          <a:spcPct val="20000"/>
        </a:spcBef>
        <a:buFont typeface="Arial" pitchFamily="34" charset="0"/>
        <a:buChar char="•"/>
        <a:defRPr sz="3276" kern="1200">
          <a:solidFill>
            <a:schemeClr val="tx1"/>
          </a:solidFill>
          <a:latin typeface="+mn-lt"/>
          <a:ea typeface="+mn-ea"/>
          <a:cs typeface="+mn-cs"/>
        </a:defRPr>
      </a:lvl1pPr>
      <a:lvl2pPr marL="760484" indent="-292494" algn="l" defTabSz="935980" rtl="0" eaLnBrk="1" latinLnBrk="0" hangingPunct="1">
        <a:spcBef>
          <a:spcPct val="20000"/>
        </a:spcBef>
        <a:buFont typeface="Arial" pitchFamily="34" charset="0"/>
        <a:buChar char="–"/>
        <a:defRPr sz="2866" kern="1200">
          <a:solidFill>
            <a:schemeClr val="tx1"/>
          </a:solidFill>
          <a:latin typeface="+mn-lt"/>
          <a:ea typeface="+mn-ea"/>
          <a:cs typeface="+mn-cs"/>
        </a:defRPr>
      </a:lvl2pPr>
      <a:lvl3pPr marL="1169975" indent="-233995" algn="l" defTabSz="935980" rtl="0" eaLnBrk="1" latinLnBrk="0" hangingPunct="1">
        <a:spcBef>
          <a:spcPct val="20000"/>
        </a:spcBef>
        <a:buFont typeface="Arial" pitchFamily="34" charset="0"/>
        <a:buChar char="•"/>
        <a:defRPr sz="2457" kern="1200">
          <a:solidFill>
            <a:schemeClr val="tx1"/>
          </a:solidFill>
          <a:latin typeface="+mn-lt"/>
          <a:ea typeface="+mn-ea"/>
          <a:cs typeface="+mn-cs"/>
        </a:defRPr>
      </a:lvl3pPr>
      <a:lvl4pPr marL="1637965" indent="-233995" algn="l" defTabSz="935980" rtl="0" eaLnBrk="1" latinLnBrk="0" hangingPunct="1">
        <a:spcBef>
          <a:spcPct val="20000"/>
        </a:spcBef>
        <a:buFont typeface="Arial" pitchFamily="34" charset="0"/>
        <a:buChar char="–"/>
        <a:defRPr sz="2047" kern="1200">
          <a:solidFill>
            <a:schemeClr val="tx1"/>
          </a:solidFill>
          <a:latin typeface="+mn-lt"/>
          <a:ea typeface="+mn-ea"/>
          <a:cs typeface="+mn-cs"/>
        </a:defRPr>
      </a:lvl4pPr>
      <a:lvl5pPr marL="2105955" indent="-233995" algn="l" defTabSz="935980" rtl="0" eaLnBrk="1" latinLnBrk="0" hangingPunct="1">
        <a:spcBef>
          <a:spcPct val="20000"/>
        </a:spcBef>
        <a:buFont typeface="Arial" pitchFamily="34" charset="0"/>
        <a:buChar char="»"/>
        <a:defRPr sz="2047" kern="1200">
          <a:solidFill>
            <a:schemeClr val="tx1"/>
          </a:solidFill>
          <a:latin typeface="+mn-lt"/>
          <a:ea typeface="+mn-ea"/>
          <a:cs typeface="+mn-cs"/>
        </a:defRPr>
      </a:lvl5pPr>
      <a:lvl6pPr marL="2573945" indent="-233995" algn="l" defTabSz="935980" rtl="0" eaLnBrk="1" latinLnBrk="0" hangingPunct="1">
        <a:spcBef>
          <a:spcPct val="20000"/>
        </a:spcBef>
        <a:buFont typeface="Arial" pitchFamily="34" charset="0"/>
        <a:buChar char="•"/>
        <a:defRPr sz="2047" kern="1200">
          <a:solidFill>
            <a:schemeClr val="tx1"/>
          </a:solidFill>
          <a:latin typeface="+mn-lt"/>
          <a:ea typeface="+mn-ea"/>
          <a:cs typeface="+mn-cs"/>
        </a:defRPr>
      </a:lvl6pPr>
      <a:lvl7pPr marL="3041934" indent="-233995" algn="l" defTabSz="935980" rtl="0" eaLnBrk="1" latinLnBrk="0" hangingPunct="1">
        <a:spcBef>
          <a:spcPct val="20000"/>
        </a:spcBef>
        <a:buFont typeface="Arial" pitchFamily="34" charset="0"/>
        <a:buChar char="•"/>
        <a:defRPr sz="2047" kern="1200">
          <a:solidFill>
            <a:schemeClr val="tx1"/>
          </a:solidFill>
          <a:latin typeface="+mn-lt"/>
          <a:ea typeface="+mn-ea"/>
          <a:cs typeface="+mn-cs"/>
        </a:defRPr>
      </a:lvl7pPr>
      <a:lvl8pPr marL="3509924" indent="-233995" algn="l" defTabSz="935980" rtl="0" eaLnBrk="1" latinLnBrk="0" hangingPunct="1">
        <a:spcBef>
          <a:spcPct val="20000"/>
        </a:spcBef>
        <a:buFont typeface="Arial" pitchFamily="34" charset="0"/>
        <a:buChar char="•"/>
        <a:defRPr sz="2047" kern="1200">
          <a:solidFill>
            <a:schemeClr val="tx1"/>
          </a:solidFill>
          <a:latin typeface="+mn-lt"/>
          <a:ea typeface="+mn-ea"/>
          <a:cs typeface="+mn-cs"/>
        </a:defRPr>
      </a:lvl8pPr>
      <a:lvl9pPr marL="3977914" indent="-233995" algn="l" defTabSz="935980" rtl="0" eaLnBrk="1" latinLnBrk="0" hangingPunct="1">
        <a:spcBef>
          <a:spcPct val="20000"/>
        </a:spcBef>
        <a:buFont typeface="Arial" pitchFamily="34" charset="0"/>
        <a:buChar char="•"/>
        <a:defRPr sz="204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1pPr>
      <a:lvl2pPr marL="46799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2pPr>
      <a:lvl3pPr marL="93598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3pPr>
      <a:lvl4pPr marL="140397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4pPr>
      <a:lvl5pPr marL="187196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5pPr>
      <a:lvl6pPr marL="233995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6pPr>
      <a:lvl7pPr marL="280794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7pPr>
      <a:lvl8pPr marL="3275929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8pPr>
      <a:lvl9pPr marL="3743919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722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326638"/>
            <a:ext cx="5126847" cy="942982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60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60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19971" y="179407"/>
            <a:ext cx="1792457" cy="121856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698979" y="207658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630181" y="445482"/>
            <a:ext cx="2014152" cy="1031767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3731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4400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US" sz="4400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4400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4400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1999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73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xmlns="" id="{A8BAE388-D6D2-40E9-8208-E39C1E0E7029}"/>
              </a:ext>
            </a:extLst>
          </p:cNvPr>
          <p:cNvSpPr/>
          <p:nvPr/>
        </p:nvSpPr>
        <p:spPr>
          <a:xfrm>
            <a:off x="279511" y="1941803"/>
            <a:ext cx="627354" cy="1849988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rgbClr val="0070C0"/>
          </a:solidFill>
          <a:ln>
            <a:solidFill>
              <a:srgbClr val="0070C0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69894" y="1985683"/>
            <a:ext cx="9601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EGALIK SHAKLLARI VA ULARNING IMLOSI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7425" y="3890961"/>
            <a:ext cx="2286000" cy="2595563"/>
          </a:xfrm>
          <a:prstGeom prst="rect">
            <a:avLst/>
          </a:prstGeom>
          <a:ln w="3175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5" name="object 5">
            <a:extLst>
              <a:ext uri="{FF2B5EF4-FFF2-40B4-BE49-F238E27FC236}">
                <a16:creationId xmlns:a16="http://schemas.microsoft.com/office/drawing/2014/main" xmlns="" id="{A8BAE388-D6D2-40E9-8208-E39C1E0E7029}"/>
              </a:ext>
            </a:extLst>
          </p:cNvPr>
          <p:cNvSpPr/>
          <p:nvPr/>
        </p:nvSpPr>
        <p:spPr>
          <a:xfrm>
            <a:off x="279511" y="4263749"/>
            <a:ext cx="627354" cy="1849988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82347" y="-137000"/>
            <a:ext cx="12154958" cy="696760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400" dirty="0" err="1" smtClean="0"/>
              <a:t>Sintaktik</a:t>
            </a:r>
            <a:r>
              <a:rPr lang="en-US" sz="4400" dirty="0" smtClean="0"/>
              <a:t> </a:t>
            </a:r>
            <a:r>
              <a:rPr lang="en-US" sz="4400" dirty="0" err="1" smtClean="0"/>
              <a:t>shakl</a:t>
            </a:r>
            <a:r>
              <a:rPr lang="en-US" sz="4400" dirty="0" smtClean="0"/>
              <a:t> </a:t>
            </a:r>
            <a:r>
              <a:rPr lang="en-US" sz="4400" dirty="0" err="1" smtClean="0"/>
              <a:t>yasovchi</a:t>
            </a:r>
            <a:r>
              <a:rPr lang="en-US" sz="4400" dirty="0" smtClean="0"/>
              <a:t> </a:t>
            </a:r>
            <a:r>
              <a:rPr lang="en-US" sz="4400" dirty="0" err="1" smtClean="0"/>
              <a:t>qo‘shimchalar</a:t>
            </a:r>
            <a:r>
              <a:rPr lang="en-US" sz="4400" dirty="0" smtClean="0"/>
              <a:t>:</a:t>
            </a:r>
            <a:endParaRPr sz="4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7800" y="2176111"/>
            <a:ext cx="4436068" cy="82441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46643" y="3371407"/>
            <a:ext cx="4829303" cy="78040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bog‘lama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70933" y="1093918"/>
            <a:ext cx="4342935" cy="736113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5975024" y="832045"/>
            <a:ext cx="4247639" cy="1529205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Turlanish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Блок-схема: подготовка 11"/>
          <p:cNvSpPr/>
          <p:nvPr/>
        </p:nvSpPr>
        <p:spPr>
          <a:xfrm>
            <a:off x="5302250" y="2436942"/>
            <a:ext cx="6741786" cy="2285999"/>
          </a:xfrm>
          <a:prstGeom prst="flowChartPreparation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munosabat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qo‘shimchalar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460375" y="4943090"/>
            <a:ext cx="9878060" cy="1226175"/>
          </a:xfrm>
          <a:prstGeom prst="flowChartTerminator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aloqa-munosabat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qo‘shimchalari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994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6260719"/>
              </p:ext>
            </p:extLst>
          </p:nvPr>
        </p:nvGraphicFramePr>
        <p:xfrm>
          <a:off x="15347" y="914400"/>
          <a:ext cx="12170303" cy="6238054"/>
        </p:xfrm>
        <a:graphic>
          <a:graphicData uri="http://schemas.openxmlformats.org/drawingml/2006/table">
            <a:tbl>
              <a:tblPr firstRow="1" firstCol="1" bandRow="1"/>
              <a:tblGrid>
                <a:gridCol w="2572278">
                  <a:extLst>
                    <a:ext uri="{9D8B030D-6E8A-4147-A177-3AD203B41FA5}">
                      <a16:colId xmlns:a16="http://schemas.microsoft.com/office/drawing/2014/main" xmlns="" val="803019978"/>
                    </a:ext>
                  </a:extLst>
                </a:gridCol>
                <a:gridCol w="3581400">
                  <a:extLst>
                    <a:ext uri="{9D8B030D-6E8A-4147-A177-3AD203B41FA5}">
                      <a16:colId xmlns:a16="http://schemas.microsoft.com/office/drawing/2014/main" xmlns="" val="2321367076"/>
                    </a:ext>
                  </a:extLst>
                </a:gridCol>
                <a:gridCol w="6016625">
                  <a:extLst>
                    <a:ext uri="{9D8B030D-6E8A-4147-A177-3AD203B41FA5}">
                      <a16:colId xmlns:a16="http://schemas.microsoft.com/office/drawing/2014/main" xmlns="" val="2859163451"/>
                    </a:ext>
                  </a:extLst>
                </a:gridCol>
              </a:tblGrid>
              <a:tr h="5758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 err="1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Nomlanishi</a:t>
                      </a:r>
                      <a:endParaRPr lang="ru-RU" sz="32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Qoʻshimchalar</a:t>
                      </a:r>
                      <a:endParaRPr lang="ru-RU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Misollar</a:t>
                      </a:r>
                      <a:endParaRPr lang="ru-RU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0335184"/>
                  </a:ext>
                </a:extLst>
              </a:tr>
              <a:tr h="28579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Egalik</a:t>
                      </a:r>
                      <a:endParaRPr lang="ru-RU" sz="32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im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-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-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-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imiz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endParaRPr lang="en-US" sz="3200" dirty="0" smtClean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ingiz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;</a:t>
                      </a:r>
                      <a:endParaRPr lang="ru-RU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-m, -ng, -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si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-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miz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endParaRPr lang="en-US" sz="3200" dirty="0" smtClean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ngiz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-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ru-RU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kitob</a:t>
                      </a:r>
                      <a:r>
                        <a:rPr lang="en-US" sz="32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im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kitob</a:t>
                      </a:r>
                      <a:r>
                        <a:rPr lang="en-US" sz="32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kitob</a:t>
                      </a:r>
                      <a:r>
                        <a:rPr lang="en-US" sz="32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kitob</a:t>
                      </a:r>
                      <a:r>
                        <a:rPr lang="en-US" sz="32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imiz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kitob</a:t>
                      </a:r>
                      <a:r>
                        <a:rPr lang="en-US" sz="32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ingiz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kitoblar</a:t>
                      </a:r>
                      <a:r>
                        <a:rPr lang="en-US" sz="32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;</a:t>
                      </a:r>
                      <a:endParaRPr lang="ru-RU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3200" dirty="0" smtClean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 err="1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orzu</a:t>
                      </a:r>
                      <a:r>
                        <a:rPr lang="en-US" sz="3200" b="1" u="sng" dirty="0" err="1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orzu</a:t>
                      </a:r>
                      <a:r>
                        <a:rPr lang="en-US" sz="32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ng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orzu</a:t>
                      </a:r>
                      <a:r>
                        <a:rPr lang="en-US" sz="32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si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orzu</a:t>
                      </a:r>
                      <a:r>
                        <a:rPr lang="en-US" sz="32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miz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orzu</a:t>
                      </a:r>
                      <a:r>
                        <a:rPr lang="en-US" sz="32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ngiz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orzular</a:t>
                      </a:r>
                      <a:r>
                        <a:rPr lang="en-US" sz="32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ru-RU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08471855"/>
                  </a:ext>
                </a:extLst>
              </a:tr>
              <a:tr h="11135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Kelishik</a:t>
                      </a:r>
                      <a:endParaRPr lang="ru-RU" sz="32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ning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-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ni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-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ga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-da, </a:t>
                      </a:r>
                      <a:endParaRPr lang="en-US" sz="3200" dirty="0" smtClean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dan</a:t>
                      </a:r>
                      <a:endParaRPr lang="ru-RU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kitob</a:t>
                      </a:r>
                      <a:r>
                        <a:rPr lang="en-US" sz="32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ning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kitob</a:t>
                      </a:r>
                      <a:r>
                        <a:rPr lang="en-US" sz="32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ni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kitob</a:t>
                      </a:r>
                      <a:r>
                        <a:rPr lang="en-US" sz="32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ga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kitob</a:t>
                      </a:r>
                      <a:r>
                        <a:rPr lang="en-US" sz="32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da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kitob</a:t>
                      </a:r>
                      <a:r>
                        <a:rPr lang="en-US" sz="32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dan</a:t>
                      </a:r>
                      <a:endParaRPr lang="ru-RU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91058422"/>
                  </a:ext>
                </a:extLst>
              </a:tr>
              <a:tr h="15580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Bogʻlamalar</a:t>
                      </a:r>
                      <a:endParaRPr lang="ru-RU" sz="32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-man, -san, -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dir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-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miz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endParaRPr lang="en-US" sz="3200" dirty="0" smtClean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siz</a:t>
                      </a:r>
                      <a:endParaRPr lang="ru-RU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talaba</a:t>
                      </a:r>
                      <a:r>
                        <a:rPr lang="en-US" sz="32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man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talaba</a:t>
                      </a:r>
                      <a:r>
                        <a:rPr lang="en-US" sz="32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san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talaba</a:t>
                      </a:r>
                      <a:r>
                        <a:rPr lang="en-US" sz="32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miz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talaba</a:t>
                      </a:r>
                      <a:r>
                        <a:rPr lang="en-US" sz="32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siz</a:t>
                      </a:r>
                      <a:endParaRPr lang="ru-RU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0514531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5346" y="0"/>
            <a:ext cx="12154958" cy="914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Otlardagi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sintaktik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shakl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yasovchilar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b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</a:t>
            </a:r>
            <a:endParaRPr lang="ru-RU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9147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92606" y="1"/>
            <a:ext cx="12278256" cy="8897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0"/>
            <a:ext cx="14093825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ESDA SAQLANG!</a:t>
            </a:r>
            <a:endParaRPr lang="en-US" sz="4800" dirty="0"/>
          </a:p>
        </p:txBody>
      </p:sp>
      <p:sp>
        <p:nvSpPr>
          <p:cNvPr id="5" name="TextBox 4"/>
          <p:cNvSpPr txBox="1"/>
          <p:nvPr/>
        </p:nvSpPr>
        <p:spPr>
          <a:xfrm>
            <a:off x="301625" y="1147762"/>
            <a:ext cx="10515600" cy="9825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2675" indent="-1082675" algn="just"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2321" y="894473"/>
            <a:ext cx="2993329" cy="301503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01625" y="1414697"/>
            <a:ext cx="92318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Unli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tovush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tugagan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otlarga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US" sz="40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-m, -ng, -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miz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ngiz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qoʻshimchalari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qoʻshiladi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n-US" sz="40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Undosh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tugagan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otlarga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imiz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ingiz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qoʻshimchalari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qoʻshiladi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4132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65" y="-10478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BILIB OLING!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2125" y="1376362"/>
            <a:ext cx="112014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Otlarning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uch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shaxsdan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biriga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qarashli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ekanligini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bildirgan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qo‘shimchalarga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44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qo‘shimchalari</a:t>
            </a:r>
            <a:r>
              <a:rPr lang="en-US" sz="44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deyiladi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0225" y="3703540"/>
            <a:ext cx="3505200" cy="2535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68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5863364"/>
              </p:ext>
            </p:extLst>
          </p:nvPr>
        </p:nvGraphicFramePr>
        <p:xfrm>
          <a:off x="149225" y="1376362"/>
          <a:ext cx="11734800" cy="5257800"/>
        </p:xfrm>
        <a:graphic>
          <a:graphicData uri="http://schemas.openxmlformats.org/drawingml/2006/table">
            <a:tbl>
              <a:tblPr firstRow="1" firstCol="1" bandRow="1"/>
              <a:tblGrid>
                <a:gridCol w="3720791">
                  <a:extLst>
                    <a:ext uri="{9D8B030D-6E8A-4147-A177-3AD203B41FA5}">
                      <a16:colId xmlns:a16="http://schemas.microsoft.com/office/drawing/2014/main" xmlns="" val="803019978"/>
                    </a:ext>
                  </a:extLst>
                </a:gridCol>
                <a:gridCol w="3529980">
                  <a:extLst>
                    <a:ext uri="{9D8B030D-6E8A-4147-A177-3AD203B41FA5}">
                      <a16:colId xmlns:a16="http://schemas.microsoft.com/office/drawing/2014/main" xmlns="" val="2321367076"/>
                    </a:ext>
                  </a:extLst>
                </a:gridCol>
                <a:gridCol w="4484029">
                  <a:extLst>
                    <a:ext uri="{9D8B030D-6E8A-4147-A177-3AD203B41FA5}">
                      <a16:colId xmlns:a16="http://schemas.microsoft.com/office/drawing/2014/main" xmlns="" val="2859163451"/>
                    </a:ext>
                  </a:extLst>
                </a:gridCol>
              </a:tblGrid>
              <a:tr h="17030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Shaxs</a:t>
                      </a:r>
                      <a:r>
                        <a:rPr lang="en-US" sz="4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-son</a:t>
                      </a:r>
                      <a:endParaRPr lang="ru-RU" sz="4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Birlik</a:t>
                      </a:r>
                      <a:endParaRPr lang="ru-RU" sz="4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Koʻplik</a:t>
                      </a:r>
                      <a:endParaRPr lang="ru-RU" sz="4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0335184"/>
                  </a:ext>
                </a:extLst>
              </a:tr>
              <a:tr h="12859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1-shaxs</a:t>
                      </a:r>
                      <a:endParaRPr lang="ru-RU" sz="4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ona</a:t>
                      </a:r>
                      <a:r>
                        <a:rPr lang="en-US" sz="4000" b="1" u="sng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n-US" sz="4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4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uy</a:t>
                      </a:r>
                      <a:r>
                        <a:rPr lang="en-US" sz="40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im</a:t>
                      </a:r>
                      <a:endParaRPr lang="ru-RU" sz="4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ona</a:t>
                      </a:r>
                      <a:r>
                        <a:rPr lang="en-US" sz="40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miz</a:t>
                      </a:r>
                      <a:r>
                        <a:rPr lang="en-US" sz="4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n-US" sz="4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4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uy</a:t>
                      </a:r>
                      <a:r>
                        <a:rPr lang="en-US" sz="40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imiz</a:t>
                      </a:r>
                      <a:endParaRPr lang="ru-RU" sz="4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08471855"/>
                  </a:ext>
                </a:extLst>
              </a:tr>
              <a:tr h="12535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2-shaxs</a:t>
                      </a:r>
                      <a:endParaRPr lang="ru-RU" sz="4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ona</a:t>
                      </a:r>
                      <a:r>
                        <a:rPr lang="en-US" sz="40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ng</a:t>
                      </a:r>
                      <a:r>
                        <a:rPr lang="en-US" sz="4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4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uy</a:t>
                      </a:r>
                      <a:r>
                        <a:rPr lang="en-US" sz="40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endParaRPr lang="ru-RU" sz="4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ona</a:t>
                      </a:r>
                      <a:r>
                        <a:rPr lang="en-US" sz="40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ngiz</a:t>
                      </a:r>
                      <a:r>
                        <a:rPr lang="en-US" sz="4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n-US" sz="4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4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uy</a:t>
                      </a:r>
                      <a:r>
                        <a:rPr lang="en-US" sz="40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ingiz</a:t>
                      </a:r>
                      <a:endParaRPr lang="ru-RU" sz="4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91058422"/>
                  </a:ext>
                </a:extLst>
              </a:tr>
              <a:tr h="10152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3-shaxs</a:t>
                      </a:r>
                      <a:endParaRPr lang="ru-RU" sz="4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ona</a:t>
                      </a:r>
                      <a:r>
                        <a:rPr lang="en-US" sz="4000" b="1" u="sng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si</a:t>
                      </a:r>
                      <a:r>
                        <a:rPr lang="en-US" sz="4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uy</a:t>
                      </a:r>
                      <a:r>
                        <a:rPr lang="en-US" sz="4000" b="1" u="sng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ru-RU" sz="4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onalar</a:t>
                      </a:r>
                      <a:r>
                        <a:rPr lang="en-US" sz="40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US" sz="4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n-US" sz="4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4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uylar</a:t>
                      </a:r>
                      <a:r>
                        <a:rPr lang="en-US" sz="4000" b="1" u="sng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ru-RU" sz="4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0514531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0" y="0"/>
            <a:ext cx="12185649" cy="107156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EGALIK QO‘SHIMCHALARI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6330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  <a:ln>
            <a:solidFill>
              <a:srgbClr val="0070C0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BILIB OLING!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7825" y="1172842"/>
            <a:ext cx="11430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qoʻshimchalari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otlashgan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soʻzlarga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qoʻshilib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qismda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ifodalangan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narsa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belgi-xususiyat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harakat-holatlarning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shaxsdan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biriga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qarashliligini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bildiradi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7225" y="3967162"/>
            <a:ext cx="3124200" cy="262156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012226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  <a:ln>
            <a:solidFill>
              <a:srgbClr val="0070C0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BILIB OLING!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80483" y="1300162"/>
            <a:ext cx="112014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4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latin typeface="Arial" panose="020B0604020202020204" pitchFamily="34" charset="0"/>
                <a:cs typeface="Arial" panose="020B0604020202020204" pitchFamily="34" charset="0"/>
              </a:rPr>
              <a:t>qo‘shimchasi</a:t>
            </a:r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latin typeface="Arial" panose="020B0604020202020204" pitchFamily="34" charset="0"/>
                <a:cs typeface="Arial" panose="020B0604020202020204" pitchFamily="34" charset="0"/>
              </a:rPr>
              <a:t>qo‘shilgan</a:t>
            </a:r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dirty="0" err="1">
                <a:latin typeface="Arial" panose="020B0604020202020204" pitchFamily="34" charset="0"/>
                <a:cs typeface="Arial" panose="020B0604020202020204" pitchFamily="34" charset="0"/>
              </a:rPr>
              <a:t>albatta</a:t>
            </a:r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dirty="0" err="1">
                <a:latin typeface="Arial" panose="020B0604020202020204" pitchFamily="34" charset="0"/>
                <a:cs typeface="Arial" panose="020B0604020202020204" pitchFamily="34" charset="0"/>
              </a:rPr>
              <a:t>o‘zidan</a:t>
            </a:r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latin typeface="Arial" panose="020B0604020202020204" pitchFamily="34" charset="0"/>
                <a:cs typeface="Arial" panose="020B0604020202020204" pitchFamily="34" charset="0"/>
              </a:rPr>
              <a:t>oldingi</a:t>
            </a:r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latin typeface="Arial" panose="020B0604020202020204" pitchFamily="34" charset="0"/>
                <a:cs typeface="Arial" panose="020B0604020202020204" pitchFamily="34" charset="0"/>
              </a:rPr>
              <a:t>otning</a:t>
            </a:r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qaratqich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kelishigida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kelishini</a:t>
            </a:r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latin typeface="Arial" panose="020B0604020202020204" pitchFamily="34" charset="0"/>
                <a:cs typeface="Arial" panose="020B0604020202020204" pitchFamily="34" charset="0"/>
              </a:rPr>
              <a:t>talab</a:t>
            </a:r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125" y="4195762"/>
            <a:ext cx="2057400" cy="221456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892425" y="3735806"/>
            <a:ext cx="7162800" cy="2099831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maktab</a:t>
            </a:r>
            <a:r>
              <a:rPr lang="en-US" sz="48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r>
              <a:rPr lang="en-US" sz="4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hovlis</a:t>
            </a:r>
            <a:r>
              <a:rPr lang="en-US" sz="48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endParaRPr lang="en-US" sz="48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kitob</a:t>
            </a:r>
            <a:r>
              <a:rPr lang="en-US" sz="48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r>
              <a:rPr lang="en-US" sz="4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varag‘</a:t>
            </a:r>
            <a:r>
              <a:rPr lang="en-US" sz="48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endParaRPr lang="ru-RU" sz="4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383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100-mashq</a:t>
            </a:r>
            <a:endParaRPr lang="ru-RU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2311" y="1203004"/>
            <a:ext cx="1118102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Kimyogar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ba’zi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ilmlar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haqida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suhbatlashgandan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keyin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zehniga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ma’lumotining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kengligiga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taajjublanganini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yashirmadi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Минус 3"/>
          <p:cNvSpPr/>
          <p:nvPr/>
        </p:nvSpPr>
        <p:spPr>
          <a:xfrm>
            <a:off x="1736723" y="4108564"/>
            <a:ext cx="670589" cy="815918"/>
          </a:xfrm>
          <a:prstGeom prst="mathMinus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Минус 6"/>
          <p:cNvSpPr/>
          <p:nvPr/>
        </p:nvSpPr>
        <p:spPr>
          <a:xfrm>
            <a:off x="6104889" y="4010082"/>
            <a:ext cx="685801" cy="914400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Минус 11"/>
          <p:cNvSpPr/>
          <p:nvPr/>
        </p:nvSpPr>
        <p:spPr>
          <a:xfrm>
            <a:off x="10515572" y="4108564"/>
            <a:ext cx="572560" cy="914400"/>
          </a:xfrm>
          <a:prstGeom prst="mathMinus">
            <a:avLst>
              <a:gd name="adj1" fmla="val 27224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51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12185650" cy="130016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711985"/>
              </p:ext>
            </p:extLst>
          </p:nvPr>
        </p:nvGraphicFramePr>
        <p:xfrm>
          <a:off x="377825" y="1533525"/>
          <a:ext cx="11544300" cy="5253038"/>
        </p:xfrm>
        <a:graphic>
          <a:graphicData uri="http://schemas.openxmlformats.org/drawingml/2006/table">
            <a:tbl>
              <a:tblPr firstRow="1" firstCol="1" bandRow="1">
                <a:tableStyleId>{ED083AE6-46FA-4A59-8FB0-9F97EB10719F}</a:tableStyleId>
              </a:tblPr>
              <a:tblGrid>
                <a:gridCol w="3379489">
                  <a:extLst>
                    <a:ext uri="{9D8B030D-6E8A-4147-A177-3AD203B41FA5}">
                      <a16:colId xmlns:a16="http://schemas.microsoft.com/office/drawing/2014/main" xmlns="" val="803019978"/>
                    </a:ext>
                  </a:extLst>
                </a:gridCol>
                <a:gridCol w="3941287">
                  <a:extLst>
                    <a:ext uri="{9D8B030D-6E8A-4147-A177-3AD203B41FA5}">
                      <a16:colId xmlns:a16="http://schemas.microsoft.com/office/drawing/2014/main" xmlns="" val="2321367076"/>
                    </a:ext>
                  </a:extLst>
                </a:gridCol>
                <a:gridCol w="4223524">
                  <a:extLst>
                    <a:ext uri="{9D8B030D-6E8A-4147-A177-3AD203B41FA5}">
                      <a16:colId xmlns:a16="http://schemas.microsoft.com/office/drawing/2014/main" xmlns="" val="2859163451"/>
                    </a:ext>
                  </a:extLst>
                </a:gridCol>
              </a:tblGrid>
              <a:tr h="7870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Tovush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tushadi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Tovush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almashadi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Tovush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ortadi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extLst>
                  <a:ext uri="{0D108BD9-81ED-4DB2-BD59-A6C34878D82A}">
                    <a16:rowId xmlns:a16="http://schemas.microsoft.com/office/drawing/2014/main" xmlns="" val="380335184"/>
                  </a:ext>
                </a:extLst>
              </a:tr>
              <a:tr h="87295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shahar+i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shahri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tilak+i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tilagi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parvo+im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parvoyim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extLst>
                  <a:ext uri="{0D108BD9-81ED-4DB2-BD59-A6C34878D82A}">
                    <a16:rowId xmlns:a16="http://schemas.microsoft.com/office/drawing/2014/main" xmlns="" val="1608471855"/>
                  </a:ext>
                </a:extLst>
              </a:tr>
              <a:tr h="97412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zahar+i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zahri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qaymoq+i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qaymogʻi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obroʻ+im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obroʻyim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extLst>
                  <a:ext uri="{0D108BD9-81ED-4DB2-BD59-A6C34878D82A}">
                    <a16:rowId xmlns:a16="http://schemas.microsoft.com/office/drawing/2014/main" xmlns="" val="2991058422"/>
                  </a:ext>
                </a:extLst>
              </a:tr>
              <a:tr h="87295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oʻgʻil+i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oʻgʻli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tuproq+i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tuprogʻi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mavqe+im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mavqeyim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extLst>
                  <a:ext uri="{0D108BD9-81ED-4DB2-BD59-A6C34878D82A}">
                    <a16:rowId xmlns:a16="http://schemas.microsoft.com/office/drawing/2014/main" xmlns="" val="400514531"/>
                  </a:ext>
                </a:extLst>
              </a:tr>
              <a:tr h="87295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singil+i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singli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terak+i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teragi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mavzu+im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mavzuyim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extLst>
                  <a:ext uri="{0D108BD9-81ED-4DB2-BD59-A6C34878D82A}">
                    <a16:rowId xmlns:a16="http://schemas.microsoft.com/office/drawing/2014/main" xmlns="" val="1440321267"/>
                  </a:ext>
                </a:extLst>
              </a:tr>
              <a:tr h="87295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burun+i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burni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yaproq+i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yaprogʻi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avzo+ing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avzoying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extLst>
                  <a:ext uri="{0D108BD9-81ED-4DB2-BD59-A6C34878D82A}">
                    <a16:rowId xmlns:a16="http://schemas.microsoft.com/office/drawing/2014/main" xmlns="" val="431684282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63525" y="233362"/>
            <a:ext cx="1165860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3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qoʻshimchalari</a:t>
            </a:r>
            <a:r>
              <a:rPr lang="en-US" sz="3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bogʻliq</a:t>
            </a:r>
            <a:r>
              <a:rPr lang="en-US" sz="3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tovush</a:t>
            </a:r>
            <a:r>
              <a:rPr lang="en-US" sz="3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oʻzgarishlari</a:t>
            </a:r>
            <a:endParaRPr lang="ru-RU" sz="3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030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6539"/>
            <a:ext cx="12185650" cy="93919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107" y="-108776"/>
            <a:ext cx="12154958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smtClean="0"/>
              <a:t>ESDA SAQLANG!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0375" y="1076210"/>
            <a:ext cx="11353800" cy="280076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qo‘shimchalari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qator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qaratqich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kelishigidagi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bog‘lanmaydi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Bunday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yaxlitlanib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qolgan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8975" y="4020536"/>
            <a:ext cx="10896600" cy="124284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Kechasi</a:t>
            </a:r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ishlaydi</a:t>
            </a:r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kunduzi</a:t>
            </a:r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uxlaydi</a:t>
            </a:r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118505" y="5584512"/>
            <a:ext cx="3948642" cy="79619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Ravish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62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endParaRPr lang="en-US" sz="3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93318" y="1528762"/>
            <a:ext cx="937033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103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gaplardagi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nuqtalar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o‘rniga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zarur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qo‘shimchalarini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qo‘yib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gaplarni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ko‘chiring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7-конечная звезда 6"/>
          <p:cNvSpPr/>
          <p:nvPr/>
        </p:nvSpPr>
        <p:spPr>
          <a:xfrm>
            <a:off x="974710" y="1662052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4625" y="3890962"/>
            <a:ext cx="2847092" cy="278565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61591" y="322718"/>
            <a:ext cx="117411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5249</TotalTime>
  <Words>415</Words>
  <Application>Microsoft Office PowerPoint</Application>
  <PresentationFormat>Произвольный</PresentationFormat>
  <Paragraphs>99</Paragraphs>
  <Slides>12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Arial</vt:lpstr>
      <vt:lpstr>Calibri</vt:lpstr>
      <vt:lpstr>Calibri Light</vt:lpstr>
      <vt:lpstr>Open Sans Light</vt:lpstr>
      <vt:lpstr>Times New Roman</vt:lpstr>
      <vt:lpstr>Office Theme</vt:lpstr>
      <vt:lpstr>1_Тема Office</vt:lpstr>
      <vt:lpstr>Тема Office</vt:lpstr>
      <vt:lpstr>ONA TILI</vt:lpstr>
      <vt:lpstr>Sintaktik shakl yasovchi qo‘shimchalar:</vt:lpstr>
      <vt:lpstr>Презентация PowerPoint</vt:lpstr>
      <vt:lpstr>ESDA SAQLANG!</vt:lpstr>
      <vt:lpstr>    BILIB OLING!</vt:lpstr>
      <vt:lpstr>Презентация PowerPoint</vt:lpstr>
      <vt:lpstr>    BILIB OLING!</vt:lpstr>
      <vt:lpstr>    BILIB OLING!</vt:lpstr>
      <vt:lpstr>    100-mashq</vt:lpstr>
      <vt:lpstr>Презентация PowerPoint</vt:lpstr>
      <vt:lpstr>ESDA SAQLANG!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Учетная запись Майкрософт</cp:lastModifiedBy>
  <cp:revision>481</cp:revision>
  <dcterms:created xsi:type="dcterms:W3CDTF">2020-04-13T08:06:06Z</dcterms:created>
  <dcterms:modified xsi:type="dcterms:W3CDTF">2020-10-27T06:56:19Z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