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4"/>
  </p:notesMasterIdLst>
  <p:sldIdLst>
    <p:sldId id="302" r:id="rId3"/>
    <p:sldId id="346" r:id="rId4"/>
    <p:sldId id="344" r:id="rId5"/>
    <p:sldId id="363" r:id="rId6"/>
    <p:sldId id="357" r:id="rId7"/>
    <p:sldId id="366" r:id="rId8"/>
    <p:sldId id="364" r:id="rId9"/>
    <p:sldId id="365" r:id="rId10"/>
    <p:sldId id="355" r:id="rId11"/>
    <p:sldId id="350" r:id="rId12"/>
    <p:sldId id="293" r:id="rId13"/>
  </p:sldIdLst>
  <p:sldSz cx="12185650" cy="7019925"/>
  <p:notesSz cx="5765800" cy="3244850"/>
  <p:custDataLst>
    <p:tags r:id="rId15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89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6025" y="2081967"/>
            <a:ext cx="1203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ISMLARNING LUG‘AVIY VA MUNOSABAT SHAKLLARI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8237" y="3890962"/>
            <a:ext cx="2286000" cy="25955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2-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8025" y="1147762"/>
            <a:ext cx="1042733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….(-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-lar, 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varaq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….(-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742950" indent="-742950">
              <a:buAutoNum type="arabicPeriod"/>
            </a:pP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7762"/>
            <a:ext cx="196405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Прямоугольник 4"/>
          <p:cNvSpPr/>
          <p:nvPr/>
        </p:nvSpPr>
        <p:spPr>
          <a:xfrm>
            <a:off x="2968625" y="3332976"/>
            <a:ext cx="7010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5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varag‘</a:t>
            </a:r>
            <a:r>
              <a:rPr lang="en-US" sz="5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5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2407328">
            <a:off x="5335613" y="4253207"/>
            <a:ext cx="476055" cy="11365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1805363">
            <a:off x="8735922" y="4248708"/>
            <a:ext cx="423702" cy="10234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57734" y="5149604"/>
            <a:ext cx="3440980" cy="11797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78625" y="5273456"/>
            <a:ext cx="3962400" cy="1055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qaralmish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6539"/>
            <a:ext cx="12185650" cy="93919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2-topshiriq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918" y="1957872"/>
            <a:ext cx="120484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qo‘yilgan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qo‘shimchalarning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bajarishini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5963" y="1101985"/>
            <a:ext cx="9567439" cy="7694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 (-lar, -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30617" y="3381502"/>
            <a:ext cx="7689089" cy="124284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keldim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69234" y="4793678"/>
            <a:ext cx="10114704" cy="163073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Sintaktik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yasovchi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err="1" smtClean="0"/>
              <a:t>Ismlarning</a:t>
            </a:r>
            <a:r>
              <a:rPr lang="en-US" sz="4400" dirty="0" smtClean="0"/>
              <a:t> </a:t>
            </a:r>
            <a:r>
              <a:rPr lang="en-US" sz="4400" dirty="0" err="1" smtClean="0"/>
              <a:t>lug‘aviy</a:t>
            </a:r>
            <a:r>
              <a:rPr lang="en-US" sz="4400" dirty="0" smtClean="0"/>
              <a:t> </a:t>
            </a:r>
            <a:r>
              <a:rPr lang="en-US" sz="4400" dirty="0" smtClean="0"/>
              <a:t> </a:t>
            </a:r>
            <a:r>
              <a:rPr lang="en-US" sz="4400" dirty="0" err="1" smtClean="0"/>
              <a:t>munosabat</a:t>
            </a:r>
            <a:r>
              <a:rPr lang="en-US" sz="4400" dirty="0" smtClean="0"/>
              <a:t> </a:t>
            </a:r>
            <a:r>
              <a:rPr lang="en-US" sz="4400" dirty="0" err="1" smtClean="0"/>
              <a:t>shakllari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8625" y="995893"/>
            <a:ext cx="550343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Lug‘aviy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106749" y="1389311"/>
            <a:ext cx="523336" cy="15587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816748" y="2074945"/>
            <a:ext cx="484632" cy="23727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8948094" y="1328864"/>
            <a:ext cx="484632" cy="1619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9957" y="2914825"/>
            <a:ext cx="4436068" cy="137026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ko‘plik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271" y="4610224"/>
            <a:ext cx="5689586" cy="18203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kichraytirish-erkalash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92576" y="2839691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qiyoslash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TAHLIL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5822" y="1116692"/>
            <a:ext cx="9020175" cy="2171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oyi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gul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kelin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3" y="3586162"/>
            <a:ext cx="3009371" cy="29502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TAHLIL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5822" y="1116692"/>
            <a:ext cx="9020175" cy="2171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oyi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gul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kelin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3" y="3586162"/>
            <a:ext cx="3009371" cy="29502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953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Munosabat</a:t>
            </a:r>
            <a:r>
              <a:rPr lang="en-US" sz="5400" dirty="0" smtClean="0"/>
              <a:t> </a:t>
            </a:r>
            <a:r>
              <a:rPr lang="en-US" sz="5400" dirty="0" err="1" smtClean="0"/>
              <a:t>shakli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8625" y="995893"/>
            <a:ext cx="550343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sintaktik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106749" y="1389311"/>
            <a:ext cx="523336" cy="15587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771972" y="1924401"/>
            <a:ext cx="484632" cy="23727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8948094" y="1328864"/>
            <a:ext cx="484632" cy="1619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9957" y="2914825"/>
            <a:ext cx="4436068" cy="137026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68965" y="4642216"/>
            <a:ext cx="4829303" cy="116107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92576" y="2839691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Sintaktik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yasovchi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802" y="1626490"/>
            <a:ext cx="111810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Turnalar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Kelinglar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yelkamga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Qo‘llarimga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ko‘ksimga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440" y="4138585"/>
            <a:ext cx="2598603" cy="2614904"/>
          </a:xfrm>
          <a:prstGeom prst="rect">
            <a:avLst/>
          </a:prstGeom>
        </p:spPr>
      </p:pic>
      <p:sp>
        <p:nvSpPr>
          <p:cNvPr id="4" name="Минус 3"/>
          <p:cNvSpPr/>
          <p:nvPr/>
        </p:nvSpPr>
        <p:spPr>
          <a:xfrm>
            <a:off x="4492625" y="2327998"/>
            <a:ext cx="1219200" cy="734694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7997825" y="2242167"/>
            <a:ext cx="9144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инус 7"/>
          <p:cNvSpPr/>
          <p:nvPr/>
        </p:nvSpPr>
        <p:spPr>
          <a:xfrm>
            <a:off x="8825838" y="2242167"/>
            <a:ext cx="914400" cy="9144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1673225" y="3357562"/>
            <a:ext cx="12954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>
            <a:off x="4828117" y="3357562"/>
            <a:ext cx="914400" cy="914400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инус 10"/>
          <p:cNvSpPr/>
          <p:nvPr/>
        </p:nvSpPr>
        <p:spPr>
          <a:xfrm>
            <a:off x="5739342" y="3357562"/>
            <a:ext cx="9144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7657043" y="3403891"/>
            <a:ext cx="1255182" cy="914400"/>
          </a:xfrm>
          <a:prstGeom prst="mathMinus">
            <a:avLst>
              <a:gd name="adj1" fmla="val 27224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инус 12"/>
          <p:cNvSpPr/>
          <p:nvPr/>
        </p:nvSpPr>
        <p:spPr>
          <a:xfrm>
            <a:off x="1898650" y="4405021"/>
            <a:ext cx="952500" cy="914400"/>
          </a:xfrm>
          <a:prstGeom prst="mathMinus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инус 13"/>
          <p:cNvSpPr/>
          <p:nvPr/>
        </p:nvSpPr>
        <p:spPr>
          <a:xfrm>
            <a:off x="2740025" y="4405021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инус 14"/>
          <p:cNvSpPr/>
          <p:nvPr/>
        </p:nvSpPr>
        <p:spPr>
          <a:xfrm>
            <a:off x="10436226" y="3334650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TAHLIL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301625" y="1147762"/>
            <a:ext cx="105156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Tandir-tandir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shirmoyni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Shu bois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burda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Tabarruk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bita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82675" indent="-1082675" algn="just"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uchrasa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1082675" indent="-1082675" algn="just"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ko‘zga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surta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4025" y="1610600"/>
            <a:ext cx="2993329" cy="301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96-mashq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784" y="1014017"/>
            <a:ext cx="1119822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Ra’noning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koptogi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o‘quvchiman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sportchisan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endParaRPr lang="en-US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Yolg‘on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2504546" y="1539233"/>
            <a:ext cx="1600200" cy="87692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5774532" y="1539233"/>
            <a:ext cx="541072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инус 12"/>
          <p:cNvSpPr/>
          <p:nvPr/>
        </p:nvSpPr>
        <p:spPr>
          <a:xfrm>
            <a:off x="4484953" y="2571567"/>
            <a:ext cx="1607872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7934" y="-16256"/>
            <a:ext cx="2347715" cy="2241330"/>
          </a:xfrm>
          <a:prstGeom prst="rect">
            <a:avLst/>
          </a:prstGeom>
        </p:spPr>
      </p:pic>
      <p:sp>
        <p:nvSpPr>
          <p:cNvPr id="5" name="Минус 4"/>
          <p:cNvSpPr/>
          <p:nvPr/>
        </p:nvSpPr>
        <p:spPr>
          <a:xfrm>
            <a:off x="9293225" y="2535401"/>
            <a:ext cx="1524000" cy="96332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инус 5"/>
          <p:cNvSpPr/>
          <p:nvPr/>
        </p:nvSpPr>
        <p:spPr>
          <a:xfrm>
            <a:off x="6315605" y="4652962"/>
            <a:ext cx="145362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1624806" y="5580591"/>
            <a:ext cx="1759479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9103649" y="4652962"/>
            <a:ext cx="516467" cy="76570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5263" y="1757362"/>
            <a:ext cx="800876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97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sarlavhasi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foydalanganingizni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27" y="1617330"/>
            <a:ext cx="3352800" cy="3450161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134902" y="1757360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4811</TotalTime>
  <Words>217</Words>
  <Application>Microsoft Office PowerPoint</Application>
  <PresentationFormat>Произвольный</PresentationFormat>
  <Paragraphs>59</Paragraphs>
  <Slides>11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2- topshiriq</vt:lpstr>
      <vt:lpstr>2-topshiriq</vt:lpstr>
      <vt:lpstr>Ismlarning lug‘aviy  munosabat shakllari</vt:lpstr>
      <vt:lpstr>    TAHLIL</vt:lpstr>
      <vt:lpstr>    TAHLIL</vt:lpstr>
      <vt:lpstr>Munosabat shakli</vt:lpstr>
      <vt:lpstr>    Sintaktik shakl yasovchi qo‘shimchalar</vt:lpstr>
      <vt:lpstr>TAHLIL</vt:lpstr>
      <vt:lpstr>96-mashq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461</cp:revision>
  <dcterms:created xsi:type="dcterms:W3CDTF">2020-04-13T08:06:06Z</dcterms:created>
  <dcterms:modified xsi:type="dcterms:W3CDTF">2020-10-24T12:28:30Z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