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3"/>
  </p:notesMasterIdLst>
  <p:sldIdLst>
    <p:sldId id="302" r:id="rId3"/>
    <p:sldId id="356" r:id="rId4"/>
    <p:sldId id="365" r:id="rId5"/>
    <p:sldId id="369" r:id="rId6"/>
    <p:sldId id="368" r:id="rId7"/>
    <p:sldId id="367" r:id="rId8"/>
    <p:sldId id="371" r:id="rId9"/>
    <p:sldId id="370" r:id="rId10"/>
    <p:sldId id="372" r:id="rId11"/>
    <p:sldId id="293" r:id="rId12"/>
  </p:sldIdLst>
  <p:sldSz cx="12185650" cy="7019925"/>
  <p:notesSz cx="5765800" cy="3244850"/>
  <p:custDataLst>
    <p:tags r:id="rId14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896" y="5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24.10.2020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0245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6763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23575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2941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31595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0443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563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10/24/2020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73830" y="188846"/>
            <a:ext cx="1743983" cy="1209127"/>
            <a:chOff x="4698979" y="198156"/>
            <a:chExt cx="605755" cy="608636"/>
          </a:xfrm>
        </p:grpSpPr>
        <p:sp>
          <p:nvSpPr>
            <p:cNvPr id="9" name="object 9"/>
            <p:cNvSpPr/>
            <p:nvPr/>
          </p:nvSpPr>
          <p:spPr>
            <a:xfrm>
              <a:off x="4700849" y="202907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  <a:ln w="57150">
              <a:solidFill>
                <a:schemeClr val="bg1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3275" y="455600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362715" y="2290761"/>
            <a:ext cx="689547" cy="171606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solidFill>
              <a:srgbClr val="0070C0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68425" y="2302475"/>
            <a:ext cx="6705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ISMLARNING </a:t>
            </a:r>
          </a:p>
          <a:p>
            <a:pPr algn="ctr"/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MUNOSABAT </a:t>
            </a:r>
          </a:p>
          <a:p>
            <a:pPr algn="ctr"/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</a:t>
            </a:r>
            <a:endParaRPr lang="ru-RU" sz="4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5026" y="1997093"/>
            <a:ext cx="3157404" cy="348318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377825" y="4271962"/>
            <a:ext cx="685799" cy="1716065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692" y="-135072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ISMLAR HAQIDA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24675" y="1287850"/>
            <a:ext cx="4806950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Ismlar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fe’llar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yordamchilar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49807" y="3315061"/>
            <a:ext cx="4781818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fe’llar</a:t>
            </a:r>
            <a:r>
              <a:rPr lang="en-US" sz="4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8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yordamchilar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2625" y="1287849"/>
            <a:ext cx="3048000" cy="1209026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Arablar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4111625" y="1727118"/>
            <a:ext cx="2418803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4254601" y="3746212"/>
            <a:ext cx="254330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78026" y="3292379"/>
            <a:ext cx="3257197" cy="113784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Hindlar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36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04">
            <a:extLst>
              <a:ext uri="{FF2B5EF4-FFF2-40B4-BE49-F238E27FC236}">
                <a16:creationId xmlns:a16="http://schemas.microsoft.com/office/drawing/2014/main" id="{3F389F2E-0F59-48CA-B9FE-908BAF0F3ED3}"/>
              </a:ext>
            </a:extLst>
          </p:cNvPr>
          <p:cNvGrpSpPr/>
          <p:nvPr/>
        </p:nvGrpSpPr>
        <p:grpSpPr>
          <a:xfrm>
            <a:off x="1626128" y="1024464"/>
            <a:ext cx="2413877" cy="2344809"/>
            <a:chOff x="2681292" y="1287175"/>
            <a:chExt cx="1936054" cy="1936054"/>
          </a:xfrm>
        </p:grpSpPr>
        <p:grpSp>
          <p:nvGrpSpPr>
            <p:cNvPr id="4" name="Group 105">
              <a:extLst>
                <a:ext uri="{FF2B5EF4-FFF2-40B4-BE49-F238E27FC236}">
                  <a16:creationId xmlns:a16="http://schemas.microsoft.com/office/drawing/2014/main" id="{7C6626B7-FF21-411D-A907-14175580D1AD}"/>
                </a:ext>
              </a:extLst>
            </p:cNvPr>
            <p:cNvGrpSpPr/>
            <p:nvPr/>
          </p:nvGrpSpPr>
          <p:grpSpPr>
            <a:xfrm>
              <a:off x="2681292" y="1287175"/>
              <a:ext cx="1936054" cy="1936054"/>
              <a:chOff x="3005996" y="508492"/>
              <a:chExt cx="1936054" cy="1936054"/>
            </a:xfrm>
          </p:grpSpPr>
          <p:sp>
            <p:nvSpPr>
              <p:cNvPr id="6" name="Teardrop 107">
                <a:extLst>
                  <a:ext uri="{FF2B5EF4-FFF2-40B4-BE49-F238E27FC236}">
                    <a16:creationId xmlns:a16="http://schemas.microsoft.com/office/drawing/2014/main" id="{3F21526B-29AA-4BAC-95D1-2E1308DE2594}"/>
                  </a:ext>
                </a:extLst>
              </p:cNvPr>
              <p:cNvSpPr/>
              <p:nvPr/>
            </p:nvSpPr>
            <p:spPr>
              <a:xfrm rot="8100000">
                <a:off x="3005996" y="508492"/>
                <a:ext cx="1936054" cy="1936054"/>
              </a:xfrm>
              <a:prstGeom prst="teardrop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2700000" sx="109000" sy="10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rmAutofit/>
              </a:bodyPr>
              <a:lstStyle/>
              <a:p>
                <a:pPr algn="ctr" defTabSz="456949"/>
                <a:endParaRPr lang="en-US" sz="3731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Freeform 47">
                <a:extLst>
                  <a:ext uri="{FF2B5EF4-FFF2-40B4-BE49-F238E27FC236}">
                    <a16:creationId xmlns:a16="http://schemas.microsoft.com/office/drawing/2014/main" id="{FF4FC7A8-3772-469E-9D3A-2F7949F2F8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697" y="692191"/>
                <a:ext cx="1568658" cy="1568658"/>
              </a:xfrm>
              <a:custGeom>
                <a:avLst/>
                <a:gdLst>
                  <a:gd name="T0" fmla="*/ 975 w 1950"/>
                  <a:gd name="T1" fmla="*/ 0 h 1950"/>
                  <a:gd name="T2" fmla="*/ 975 w 1950"/>
                  <a:gd name="T3" fmla="*/ 0 h 1950"/>
                  <a:gd name="T4" fmla="*/ 1949 w 1950"/>
                  <a:gd name="T5" fmla="*/ 974 h 1950"/>
                  <a:gd name="T6" fmla="*/ 975 w 1950"/>
                  <a:gd name="T7" fmla="*/ 1949 h 1950"/>
                  <a:gd name="T8" fmla="*/ 0 w 1950"/>
                  <a:gd name="T9" fmla="*/ 974 h 1950"/>
                  <a:gd name="T10" fmla="*/ 975 w 1950"/>
                  <a:gd name="T11" fmla="*/ 0 h 19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50" h="1950">
                    <a:moveTo>
                      <a:pt x="975" y="0"/>
                    </a:moveTo>
                    <a:lnTo>
                      <a:pt x="975" y="0"/>
                    </a:lnTo>
                    <a:cubicBezTo>
                      <a:pt x="1507" y="0"/>
                      <a:pt x="1949" y="443"/>
                      <a:pt x="1949" y="974"/>
                    </a:cubicBezTo>
                    <a:cubicBezTo>
                      <a:pt x="1949" y="1506"/>
                      <a:pt x="1507" y="1949"/>
                      <a:pt x="975" y="1949"/>
                    </a:cubicBezTo>
                    <a:cubicBezTo>
                      <a:pt x="432" y="1949"/>
                      <a:pt x="0" y="1506"/>
                      <a:pt x="0" y="974"/>
                    </a:cubicBezTo>
                    <a:cubicBezTo>
                      <a:pt x="0" y="443"/>
                      <a:pt x="432" y="0"/>
                      <a:pt x="9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anchor="ctr">
                <a:normAutofit/>
              </a:bodyPr>
              <a:lstStyle/>
              <a:p>
                <a:pPr defTabSz="456949"/>
                <a:endParaRPr lang="en-US" sz="3731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47CBC9F-C0E8-4D36-B8D1-4D2E07A98B1D}"/>
                </a:ext>
              </a:extLst>
            </p:cNvPr>
            <p:cNvSpPr txBox="1"/>
            <p:nvPr/>
          </p:nvSpPr>
          <p:spPr>
            <a:xfrm>
              <a:off x="2834112" y="1519888"/>
              <a:ext cx="1612781" cy="1490755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 algn="ctr" defTabSz="456949"/>
              <a:r>
                <a:rPr lang="en-US" sz="3731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Sifat</a:t>
              </a:r>
            </a:p>
          </p:txBody>
        </p:sp>
      </p:grpSp>
      <p:grpSp>
        <p:nvGrpSpPr>
          <p:cNvPr id="8" name="Group 109">
            <a:extLst>
              <a:ext uri="{FF2B5EF4-FFF2-40B4-BE49-F238E27FC236}">
                <a16:creationId xmlns:a16="http://schemas.microsoft.com/office/drawing/2014/main" id="{A1F3CF98-34D2-4E7F-946D-C845CFCE0B74}"/>
              </a:ext>
            </a:extLst>
          </p:cNvPr>
          <p:cNvGrpSpPr/>
          <p:nvPr/>
        </p:nvGrpSpPr>
        <p:grpSpPr>
          <a:xfrm>
            <a:off x="4105285" y="2303182"/>
            <a:ext cx="1354386" cy="1314162"/>
            <a:chOff x="2681292" y="1287175"/>
            <a:chExt cx="1936054" cy="1936054"/>
          </a:xfrm>
        </p:grpSpPr>
        <p:grpSp>
          <p:nvGrpSpPr>
            <p:cNvPr id="9" name="Group 110">
              <a:extLst>
                <a:ext uri="{FF2B5EF4-FFF2-40B4-BE49-F238E27FC236}">
                  <a16:creationId xmlns:a16="http://schemas.microsoft.com/office/drawing/2014/main" id="{48FF8F9D-1D2B-41B7-A56C-879C1E15F1BE}"/>
                </a:ext>
              </a:extLst>
            </p:cNvPr>
            <p:cNvGrpSpPr/>
            <p:nvPr/>
          </p:nvGrpSpPr>
          <p:grpSpPr>
            <a:xfrm>
              <a:off x="2681292" y="1287175"/>
              <a:ext cx="1936054" cy="1936054"/>
              <a:chOff x="3005996" y="508492"/>
              <a:chExt cx="1936054" cy="1936054"/>
            </a:xfrm>
          </p:grpSpPr>
          <p:sp>
            <p:nvSpPr>
              <p:cNvPr id="11" name="Teardrop 112">
                <a:extLst>
                  <a:ext uri="{FF2B5EF4-FFF2-40B4-BE49-F238E27FC236}">
                    <a16:creationId xmlns:a16="http://schemas.microsoft.com/office/drawing/2014/main" id="{98C77722-5FEA-49C0-8E46-A27DA8BF86DC}"/>
                  </a:ext>
                </a:extLst>
              </p:cNvPr>
              <p:cNvSpPr/>
              <p:nvPr/>
            </p:nvSpPr>
            <p:spPr>
              <a:xfrm rot="8100000">
                <a:off x="3005996" y="508492"/>
                <a:ext cx="1936054" cy="1936054"/>
              </a:xfrm>
              <a:prstGeom prst="teardrop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50800" dist="38100" dir="2700000" sx="109000" sy="10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rmAutofit/>
              </a:bodyPr>
              <a:lstStyle/>
              <a:p>
                <a:pPr algn="ctr" defTabSz="456949"/>
                <a:endParaRPr lang="en-US" sz="1350">
                  <a:solidFill>
                    <a:prstClr val="black">
                      <a:lumMod val="85000"/>
                      <a:lumOff val="15000"/>
                    </a:prst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Freeform 47">
                <a:extLst>
                  <a:ext uri="{FF2B5EF4-FFF2-40B4-BE49-F238E27FC236}">
                    <a16:creationId xmlns:a16="http://schemas.microsoft.com/office/drawing/2014/main" id="{486F9965-8C26-4D85-9157-201F068F67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697" y="692191"/>
                <a:ext cx="1568658" cy="1568658"/>
              </a:xfrm>
              <a:custGeom>
                <a:avLst/>
                <a:gdLst>
                  <a:gd name="T0" fmla="*/ 975 w 1950"/>
                  <a:gd name="T1" fmla="*/ 0 h 1950"/>
                  <a:gd name="T2" fmla="*/ 975 w 1950"/>
                  <a:gd name="T3" fmla="*/ 0 h 1950"/>
                  <a:gd name="T4" fmla="*/ 1949 w 1950"/>
                  <a:gd name="T5" fmla="*/ 974 h 1950"/>
                  <a:gd name="T6" fmla="*/ 975 w 1950"/>
                  <a:gd name="T7" fmla="*/ 1949 h 1950"/>
                  <a:gd name="T8" fmla="*/ 0 w 1950"/>
                  <a:gd name="T9" fmla="*/ 974 h 1950"/>
                  <a:gd name="T10" fmla="*/ 975 w 1950"/>
                  <a:gd name="T11" fmla="*/ 0 h 19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50" h="1950">
                    <a:moveTo>
                      <a:pt x="975" y="0"/>
                    </a:moveTo>
                    <a:lnTo>
                      <a:pt x="975" y="0"/>
                    </a:lnTo>
                    <a:cubicBezTo>
                      <a:pt x="1507" y="0"/>
                      <a:pt x="1949" y="443"/>
                      <a:pt x="1949" y="974"/>
                    </a:cubicBezTo>
                    <a:cubicBezTo>
                      <a:pt x="1949" y="1506"/>
                      <a:pt x="1507" y="1949"/>
                      <a:pt x="975" y="1949"/>
                    </a:cubicBezTo>
                    <a:cubicBezTo>
                      <a:pt x="432" y="1949"/>
                      <a:pt x="0" y="1506"/>
                      <a:pt x="0" y="974"/>
                    </a:cubicBezTo>
                    <a:cubicBezTo>
                      <a:pt x="0" y="443"/>
                      <a:pt x="432" y="0"/>
                      <a:pt x="9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anchor="ctr">
                <a:normAutofit/>
              </a:bodyPr>
              <a:lstStyle/>
              <a:p>
                <a:pPr defTabSz="456949"/>
                <a:endParaRPr lang="en-US" sz="1350">
                  <a:solidFill>
                    <a:prstClr val="black">
                      <a:lumMod val="85000"/>
                      <a:lumOff val="15000"/>
                    </a:prst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CE54B44-FE42-46E3-88A1-6127EAE08B10}"/>
                </a:ext>
              </a:extLst>
            </p:cNvPr>
            <p:cNvSpPr txBox="1"/>
            <p:nvPr/>
          </p:nvSpPr>
          <p:spPr>
            <a:xfrm>
              <a:off x="2725672" y="1322659"/>
              <a:ext cx="1812764" cy="1835078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 algn="ctr" defTabSz="456949"/>
              <a:r>
                <a:rPr lang="en-US" sz="4264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Son</a:t>
              </a:r>
            </a:p>
          </p:txBody>
        </p:sp>
      </p:grpSp>
      <p:grpSp>
        <p:nvGrpSpPr>
          <p:cNvPr id="13" name="Group 114">
            <a:extLst>
              <a:ext uri="{FF2B5EF4-FFF2-40B4-BE49-F238E27FC236}">
                <a16:creationId xmlns:a16="http://schemas.microsoft.com/office/drawing/2014/main" id="{0D4A9490-4B8D-42C5-BA88-EE883914B863}"/>
              </a:ext>
            </a:extLst>
          </p:cNvPr>
          <p:cNvGrpSpPr/>
          <p:nvPr/>
        </p:nvGrpSpPr>
        <p:grpSpPr>
          <a:xfrm>
            <a:off x="5462409" y="827145"/>
            <a:ext cx="2651420" cy="2702785"/>
            <a:chOff x="2681292" y="1287175"/>
            <a:chExt cx="1936054" cy="1936054"/>
          </a:xfrm>
        </p:grpSpPr>
        <p:grpSp>
          <p:nvGrpSpPr>
            <p:cNvPr id="14" name="Group 115">
              <a:extLst>
                <a:ext uri="{FF2B5EF4-FFF2-40B4-BE49-F238E27FC236}">
                  <a16:creationId xmlns:a16="http://schemas.microsoft.com/office/drawing/2014/main" id="{2E19A1BF-075F-4F38-887B-B8100E29A38F}"/>
                </a:ext>
              </a:extLst>
            </p:cNvPr>
            <p:cNvGrpSpPr/>
            <p:nvPr/>
          </p:nvGrpSpPr>
          <p:grpSpPr>
            <a:xfrm>
              <a:off x="2681292" y="1287175"/>
              <a:ext cx="1936054" cy="1936054"/>
              <a:chOff x="3005996" y="508492"/>
              <a:chExt cx="1936054" cy="1936054"/>
            </a:xfrm>
          </p:grpSpPr>
          <p:sp>
            <p:nvSpPr>
              <p:cNvPr id="16" name="Teardrop 117">
                <a:extLst>
                  <a:ext uri="{FF2B5EF4-FFF2-40B4-BE49-F238E27FC236}">
                    <a16:creationId xmlns:a16="http://schemas.microsoft.com/office/drawing/2014/main" id="{5BE50DE7-67B9-4C72-8FFE-8F94B8F54624}"/>
                  </a:ext>
                </a:extLst>
              </p:cNvPr>
              <p:cNvSpPr/>
              <p:nvPr/>
            </p:nvSpPr>
            <p:spPr>
              <a:xfrm rot="8100000">
                <a:off x="3005996" y="508492"/>
                <a:ext cx="1936054" cy="1936054"/>
              </a:xfrm>
              <a:prstGeom prst="teardrop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50800" dist="38100" dir="2700000" sx="109000" sy="10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rmAutofit/>
              </a:bodyPr>
              <a:lstStyle/>
              <a:p>
                <a:pPr algn="ctr" defTabSz="456949"/>
                <a:endParaRPr lang="en-US" sz="1350">
                  <a:solidFill>
                    <a:prstClr val="black">
                      <a:lumMod val="85000"/>
                      <a:lumOff val="15000"/>
                    </a:prstClr>
                  </a:solidFill>
                  <a:latin typeface="Calibri" panose="020F0502020204030204"/>
                </a:endParaRPr>
              </a:p>
            </p:txBody>
          </p:sp>
          <p:sp>
            <p:nvSpPr>
              <p:cNvPr id="17" name="Freeform 47">
                <a:extLst>
                  <a:ext uri="{FF2B5EF4-FFF2-40B4-BE49-F238E27FC236}">
                    <a16:creationId xmlns:a16="http://schemas.microsoft.com/office/drawing/2014/main" id="{E9029636-EBD6-4B67-A40C-036FF4BA00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697" y="692191"/>
                <a:ext cx="1568658" cy="1568658"/>
              </a:xfrm>
              <a:custGeom>
                <a:avLst/>
                <a:gdLst>
                  <a:gd name="T0" fmla="*/ 975 w 1950"/>
                  <a:gd name="T1" fmla="*/ 0 h 1950"/>
                  <a:gd name="T2" fmla="*/ 975 w 1950"/>
                  <a:gd name="T3" fmla="*/ 0 h 1950"/>
                  <a:gd name="T4" fmla="*/ 1949 w 1950"/>
                  <a:gd name="T5" fmla="*/ 974 h 1950"/>
                  <a:gd name="T6" fmla="*/ 975 w 1950"/>
                  <a:gd name="T7" fmla="*/ 1949 h 1950"/>
                  <a:gd name="T8" fmla="*/ 0 w 1950"/>
                  <a:gd name="T9" fmla="*/ 974 h 1950"/>
                  <a:gd name="T10" fmla="*/ 975 w 1950"/>
                  <a:gd name="T11" fmla="*/ 0 h 19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50" h="1950">
                    <a:moveTo>
                      <a:pt x="975" y="0"/>
                    </a:moveTo>
                    <a:lnTo>
                      <a:pt x="975" y="0"/>
                    </a:lnTo>
                    <a:cubicBezTo>
                      <a:pt x="1507" y="0"/>
                      <a:pt x="1949" y="443"/>
                      <a:pt x="1949" y="974"/>
                    </a:cubicBezTo>
                    <a:cubicBezTo>
                      <a:pt x="1949" y="1506"/>
                      <a:pt x="1507" y="1949"/>
                      <a:pt x="975" y="1949"/>
                    </a:cubicBezTo>
                    <a:cubicBezTo>
                      <a:pt x="432" y="1949"/>
                      <a:pt x="0" y="1506"/>
                      <a:pt x="0" y="974"/>
                    </a:cubicBezTo>
                    <a:cubicBezTo>
                      <a:pt x="0" y="443"/>
                      <a:pt x="432" y="0"/>
                      <a:pt x="9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anchor="ctr">
                <a:normAutofit/>
              </a:bodyPr>
              <a:lstStyle/>
              <a:p>
                <a:pPr defTabSz="456949"/>
                <a:endParaRPr lang="en-US" sz="1350">
                  <a:solidFill>
                    <a:prstClr val="black">
                      <a:lumMod val="85000"/>
                      <a:lumOff val="15000"/>
                    </a:prstClr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6D43693-17E0-4053-995D-EDBF7B6E90B6}"/>
                </a:ext>
              </a:extLst>
            </p:cNvPr>
            <p:cNvSpPr txBox="1"/>
            <p:nvPr/>
          </p:nvSpPr>
          <p:spPr>
            <a:xfrm>
              <a:off x="2834112" y="1519890"/>
              <a:ext cx="1709572" cy="1460810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 algn="ctr" defTabSz="456949"/>
              <a:r>
                <a:rPr lang="en-US" sz="4264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Olmosh</a:t>
              </a:r>
            </a:p>
          </p:txBody>
        </p:sp>
      </p:grpSp>
      <p:grpSp>
        <p:nvGrpSpPr>
          <p:cNvPr id="18" name="Group 119">
            <a:extLst>
              <a:ext uri="{FF2B5EF4-FFF2-40B4-BE49-F238E27FC236}">
                <a16:creationId xmlns:a16="http://schemas.microsoft.com/office/drawing/2014/main" id="{00A819B5-404A-4E27-B129-9DCCF7CB7196}"/>
              </a:ext>
            </a:extLst>
          </p:cNvPr>
          <p:cNvGrpSpPr/>
          <p:nvPr/>
        </p:nvGrpSpPr>
        <p:grpSpPr>
          <a:xfrm>
            <a:off x="8111698" y="1918918"/>
            <a:ext cx="1539337" cy="1539650"/>
            <a:chOff x="2681292" y="1287175"/>
            <a:chExt cx="1936054" cy="1936054"/>
          </a:xfrm>
        </p:grpSpPr>
        <p:grpSp>
          <p:nvGrpSpPr>
            <p:cNvPr id="19" name="Group 120">
              <a:extLst>
                <a:ext uri="{FF2B5EF4-FFF2-40B4-BE49-F238E27FC236}">
                  <a16:creationId xmlns:a16="http://schemas.microsoft.com/office/drawing/2014/main" id="{5530E659-70A8-41E5-BFE6-DCDE9EB48185}"/>
                </a:ext>
              </a:extLst>
            </p:cNvPr>
            <p:cNvGrpSpPr/>
            <p:nvPr/>
          </p:nvGrpSpPr>
          <p:grpSpPr>
            <a:xfrm>
              <a:off x="2681292" y="1287175"/>
              <a:ext cx="1936054" cy="1936054"/>
              <a:chOff x="3005996" y="508492"/>
              <a:chExt cx="1936054" cy="1936054"/>
            </a:xfrm>
          </p:grpSpPr>
          <p:sp>
            <p:nvSpPr>
              <p:cNvPr id="21" name="Teardrop 122">
                <a:extLst>
                  <a:ext uri="{FF2B5EF4-FFF2-40B4-BE49-F238E27FC236}">
                    <a16:creationId xmlns:a16="http://schemas.microsoft.com/office/drawing/2014/main" id="{533875B7-D966-4696-B723-FB53DC77CCA6}"/>
                  </a:ext>
                </a:extLst>
              </p:cNvPr>
              <p:cNvSpPr/>
              <p:nvPr/>
            </p:nvSpPr>
            <p:spPr>
              <a:xfrm rot="8100000">
                <a:off x="3005996" y="508492"/>
                <a:ext cx="1936054" cy="1936054"/>
              </a:xfrm>
              <a:prstGeom prst="teardrop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ffectLst>
                <a:outerShdw blurRad="50800" dist="38100" dir="2700000" sx="109000" sy="10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rmAutofit/>
              </a:bodyPr>
              <a:lstStyle/>
              <a:p>
                <a:pPr algn="ctr" defTabSz="456949"/>
                <a:endParaRPr lang="en-US" sz="1350">
                  <a:solidFill>
                    <a:prstClr val="black">
                      <a:lumMod val="85000"/>
                      <a:lumOff val="15000"/>
                    </a:prstClr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Freeform 47">
                <a:extLst>
                  <a:ext uri="{FF2B5EF4-FFF2-40B4-BE49-F238E27FC236}">
                    <a16:creationId xmlns:a16="http://schemas.microsoft.com/office/drawing/2014/main" id="{6FCADF8D-185F-4CE5-824A-877378296B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697" y="692191"/>
                <a:ext cx="1568658" cy="1568658"/>
              </a:xfrm>
              <a:custGeom>
                <a:avLst/>
                <a:gdLst>
                  <a:gd name="T0" fmla="*/ 975 w 1950"/>
                  <a:gd name="T1" fmla="*/ 0 h 1950"/>
                  <a:gd name="T2" fmla="*/ 975 w 1950"/>
                  <a:gd name="T3" fmla="*/ 0 h 1950"/>
                  <a:gd name="T4" fmla="*/ 1949 w 1950"/>
                  <a:gd name="T5" fmla="*/ 974 h 1950"/>
                  <a:gd name="T6" fmla="*/ 975 w 1950"/>
                  <a:gd name="T7" fmla="*/ 1949 h 1950"/>
                  <a:gd name="T8" fmla="*/ 0 w 1950"/>
                  <a:gd name="T9" fmla="*/ 974 h 1950"/>
                  <a:gd name="T10" fmla="*/ 975 w 1950"/>
                  <a:gd name="T11" fmla="*/ 0 h 19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50" h="1950">
                    <a:moveTo>
                      <a:pt x="975" y="0"/>
                    </a:moveTo>
                    <a:lnTo>
                      <a:pt x="975" y="0"/>
                    </a:lnTo>
                    <a:cubicBezTo>
                      <a:pt x="1507" y="0"/>
                      <a:pt x="1949" y="443"/>
                      <a:pt x="1949" y="974"/>
                    </a:cubicBezTo>
                    <a:cubicBezTo>
                      <a:pt x="1949" y="1506"/>
                      <a:pt x="1507" y="1949"/>
                      <a:pt x="975" y="1949"/>
                    </a:cubicBezTo>
                    <a:cubicBezTo>
                      <a:pt x="432" y="1949"/>
                      <a:pt x="0" y="1506"/>
                      <a:pt x="0" y="974"/>
                    </a:cubicBezTo>
                    <a:cubicBezTo>
                      <a:pt x="0" y="443"/>
                      <a:pt x="432" y="0"/>
                      <a:pt x="9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anchor="ctr">
                <a:normAutofit/>
              </a:bodyPr>
              <a:lstStyle/>
              <a:p>
                <a:pPr defTabSz="456949"/>
                <a:endParaRPr lang="en-US" sz="1350">
                  <a:solidFill>
                    <a:prstClr val="black">
                      <a:lumMod val="85000"/>
                      <a:lumOff val="15000"/>
                    </a:prstClr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DEBFF21-B45B-44D4-8A3E-829D36EC84B5}"/>
                </a:ext>
              </a:extLst>
            </p:cNvPr>
            <p:cNvSpPr txBox="1"/>
            <p:nvPr/>
          </p:nvSpPr>
          <p:spPr>
            <a:xfrm>
              <a:off x="2883497" y="1491960"/>
              <a:ext cx="1612780" cy="1490754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 algn="ctr" defTabSz="456949"/>
              <a:r>
                <a:rPr lang="en-US" sz="4264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Fe’l</a:t>
              </a:r>
            </a:p>
          </p:txBody>
        </p:sp>
      </p:grpSp>
      <p:grpSp>
        <p:nvGrpSpPr>
          <p:cNvPr id="23" name="Group 3">
            <a:extLst>
              <a:ext uri="{FF2B5EF4-FFF2-40B4-BE49-F238E27FC236}">
                <a16:creationId xmlns:a16="http://schemas.microsoft.com/office/drawing/2014/main" id="{8DE2E38D-9AC4-4404-801C-5E90C69000DA}"/>
              </a:ext>
            </a:extLst>
          </p:cNvPr>
          <p:cNvGrpSpPr/>
          <p:nvPr/>
        </p:nvGrpSpPr>
        <p:grpSpPr>
          <a:xfrm>
            <a:off x="-224154" y="4432407"/>
            <a:ext cx="2938778" cy="2277512"/>
            <a:chOff x="-130336" y="3862157"/>
            <a:chExt cx="2538195" cy="2483350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96F03D6-6555-4045-A190-DBCC26F26658}"/>
                </a:ext>
              </a:extLst>
            </p:cNvPr>
            <p:cNvSpPr txBox="1"/>
            <p:nvPr/>
          </p:nvSpPr>
          <p:spPr>
            <a:xfrm>
              <a:off x="-130336" y="4324861"/>
              <a:ext cx="2538195" cy="2020646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56949"/>
              <a:r>
                <a:rPr lang="en-US" sz="3600" b="1" noProof="1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narsaning nomi</a:t>
              </a:r>
              <a:endParaRPr lang="en-US" sz="3600" b="1" noProof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C9D4A4B-7527-4697-A1AC-1C3C5AD968BE}"/>
                </a:ext>
              </a:extLst>
            </p:cNvPr>
            <p:cNvSpPr txBox="1"/>
            <p:nvPr/>
          </p:nvSpPr>
          <p:spPr>
            <a:xfrm>
              <a:off x="-82562" y="3862157"/>
              <a:ext cx="1613329" cy="556237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 defTabSz="456949"/>
              <a:endParaRPr lang="en-US" sz="1999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sp>
        <p:nvSpPr>
          <p:cNvPr id="27" name="Pentagon 8">
            <a:extLst>
              <a:ext uri="{FF2B5EF4-FFF2-40B4-BE49-F238E27FC236}">
                <a16:creationId xmlns:a16="http://schemas.microsoft.com/office/drawing/2014/main" id="{55A2B055-A3C7-4798-BCC8-A230412EAE92}"/>
              </a:ext>
            </a:extLst>
          </p:cNvPr>
          <p:cNvSpPr/>
          <p:nvPr/>
        </p:nvSpPr>
        <p:spPr>
          <a:xfrm>
            <a:off x="437809" y="4211349"/>
            <a:ext cx="11291261" cy="81244"/>
          </a:xfrm>
          <a:prstGeom prst="homePlat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 fontScale="25000" lnSpcReduction="20000"/>
          </a:bodyPr>
          <a:lstStyle/>
          <a:p>
            <a:pPr algn="ctr" defTabSz="456949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8" name="Group 55">
            <a:extLst>
              <a:ext uri="{FF2B5EF4-FFF2-40B4-BE49-F238E27FC236}">
                <a16:creationId xmlns:a16="http://schemas.microsoft.com/office/drawing/2014/main" id="{5040E761-63AF-46CE-8769-7B2EE75774AC}"/>
              </a:ext>
            </a:extLst>
          </p:cNvPr>
          <p:cNvGrpSpPr/>
          <p:nvPr/>
        </p:nvGrpSpPr>
        <p:grpSpPr>
          <a:xfrm>
            <a:off x="-1" y="2065004"/>
            <a:ext cx="1495182" cy="1415903"/>
            <a:chOff x="2681292" y="1287175"/>
            <a:chExt cx="1936054" cy="1936054"/>
          </a:xfrm>
        </p:grpSpPr>
        <p:grpSp>
          <p:nvGrpSpPr>
            <p:cNvPr id="29" name="Group 56">
              <a:extLst>
                <a:ext uri="{FF2B5EF4-FFF2-40B4-BE49-F238E27FC236}">
                  <a16:creationId xmlns:a16="http://schemas.microsoft.com/office/drawing/2014/main" id="{EEEF18EB-44C5-4C40-9920-6064951FECAE}"/>
                </a:ext>
              </a:extLst>
            </p:cNvPr>
            <p:cNvGrpSpPr/>
            <p:nvPr/>
          </p:nvGrpSpPr>
          <p:grpSpPr>
            <a:xfrm>
              <a:off x="2681292" y="1287175"/>
              <a:ext cx="1936054" cy="1936054"/>
              <a:chOff x="3005996" y="508492"/>
              <a:chExt cx="1936054" cy="1936054"/>
            </a:xfrm>
          </p:grpSpPr>
          <p:sp>
            <p:nvSpPr>
              <p:cNvPr id="31" name="Teardrop 58">
                <a:extLst>
                  <a:ext uri="{FF2B5EF4-FFF2-40B4-BE49-F238E27FC236}">
                    <a16:creationId xmlns:a16="http://schemas.microsoft.com/office/drawing/2014/main" id="{CD16198D-4450-4E7D-B97A-936CEE5C7652}"/>
                  </a:ext>
                </a:extLst>
              </p:cNvPr>
              <p:cNvSpPr/>
              <p:nvPr/>
            </p:nvSpPr>
            <p:spPr>
              <a:xfrm rot="8100000">
                <a:off x="3005996" y="508492"/>
                <a:ext cx="1936054" cy="1936054"/>
              </a:xfrm>
              <a:prstGeom prst="teardrop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  <a:effectLst>
                <a:outerShdw blurRad="50800" dist="38100" dir="2700000" sx="109000" sy="10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rmAutofit/>
              </a:bodyPr>
              <a:lstStyle/>
              <a:p>
                <a:pPr algn="ctr" defTabSz="456949"/>
                <a:endParaRPr lang="en-US" sz="3198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47">
                <a:extLst>
                  <a:ext uri="{FF2B5EF4-FFF2-40B4-BE49-F238E27FC236}">
                    <a16:creationId xmlns:a16="http://schemas.microsoft.com/office/drawing/2014/main" id="{317DE8C2-1522-4008-ACC5-DF1D515AB3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697" y="692191"/>
                <a:ext cx="1568658" cy="1568658"/>
              </a:xfrm>
              <a:custGeom>
                <a:avLst/>
                <a:gdLst>
                  <a:gd name="T0" fmla="*/ 975 w 1950"/>
                  <a:gd name="T1" fmla="*/ 0 h 1950"/>
                  <a:gd name="T2" fmla="*/ 975 w 1950"/>
                  <a:gd name="T3" fmla="*/ 0 h 1950"/>
                  <a:gd name="T4" fmla="*/ 1949 w 1950"/>
                  <a:gd name="T5" fmla="*/ 974 h 1950"/>
                  <a:gd name="T6" fmla="*/ 975 w 1950"/>
                  <a:gd name="T7" fmla="*/ 1949 h 1950"/>
                  <a:gd name="T8" fmla="*/ 0 w 1950"/>
                  <a:gd name="T9" fmla="*/ 974 h 1950"/>
                  <a:gd name="T10" fmla="*/ 975 w 1950"/>
                  <a:gd name="T11" fmla="*/ 0 h 19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50" h="1950">
                    <a:moveTo>
                      <a:pt x="975" y="0"/>
                    </a:moveTo>
                    <a:lnTo>
                      <a:pt x="975" y="0"/>
                    </a:lnTo>
                    <a:cubicBezTo>
                      <a:pt x="1507" y="0"/>
                      <a:pt x="1949" y="443"/>
                      <a:pt x="1949" y="974"/>
                    </a:cubicBezTo>
                    <a:cubicBezTo>
                      <a:pt x="1949" y="1506"/>
                      <a:pt x="1507" y="1949"/>
                      <a:pt x="975" y="1949"/>
                    </a:cubicBezTo>
                    <a:cubicBezTo>
                      <a:pt x="432" y="1949"/>
                      <a:pt x="0" y="1506"/>
                      <a:pt x="0" y="974"/>
                    </a:cubicBezTo>
                    <a:cubicBezTo>
                      <a:pt x="0" y="443"/>
                      <a:pt x="432" y="0"/>
                      <a:pt x="9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anchor="ctr">
                <a:normAutofit/>
              </a:bodyPr>
              <a:lstStyle/>
              <a:p>
                <a:pPr defTabSz="456949"/>
                <a:endParaRPr lang="en-US" sz="3198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5796D1F-94E1-4C4C-BE29-3869DDE2554A}"/>
                </a:ext>
              </a:extLst>
            </p:cNvPr>
            <p:cNvSpPr txBox="1"/>
            <p:nvPr/>
          </p:nvSpPr>
          <p:spPr>
            <a:xfrm>
              <a:off x="2834112" y="1519888"/>
              <a:ext cx="1612781" cy="1490755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 algn="ctr" defTabSz="456949"/>
              <a:r>
                <a:rPr lang="en-US" sz="3198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Ot</a:t>
              </a:r>
            </a:p>
          </p:txBody>
        </p:sp>
      </p:grpSp>
      <p:grpSp>
        <p:nvGrpSpPr>
          <p:cNvPr id="33" name="Group 83">
            <a:extLst>
              <a:ext uri="{FF2B5EF4-FFF2-40B4-BE49-F238E27FC236}">
                <a16:creationId xmlns:a16="http://schemas.microsoft.com/office/drawing/2014/main" id="{7658F5C2-D14C-4955-BDF1-BFDF5EA6B1DD}"/>
              </a:ext>
            </a:extLst>
          </p:cNvPr>
          <p:cNvGrpSpPr/>
          <p:nvPr/>
        </p:nvGrpSpPr>
        <p:grpSpPr>
          <a:xfrm>
            <a:off x="2178331" y="4445798"/>
            <a:ext cx="2881164" cy="1666669"/>
            <a:chOff x="314856" y="3917406"/>
            <a:chExt cx="3072309" cy="1817303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FEF422C-C611-46E7-B21C-06D1F18A2D4B}"/>
                </a:ext>
              </a:extLst>
            </p:cNvPr>
            <p:cNvSpPr txBox="1"/>
            <p:nvPr/>
          </p:nvSpPr>
          <p:spPr>
            <a:xfrm>
              <a:off x="820627" y="4429692"/>
              <a:ext cx="2566538" cy="1305017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 defTabSz="456949"/>
              <a:r>
                <a:rPr lang="en-US" sz="1999" noProof="1" smtClean="0">
                  <a:solidFill>
                    <a:srgbClr val="E7E6E6">
                      <a:lumMod val="1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600" b="1" noProof="1" smtClean="0">
                  <a:solidFill>
                    <a:srgbClr val="E7E6E6">
                      <a:lumMod val="10000"/>
                    </a:srgb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belgining nomi</a:t>
              </a:r>
              <a:endParaRPr lang="en-US" sz="3600" b="1" noProof="1">
                <a:solidFill>
                  <a:srgbClr val="E7E6E6">
                    <a:lumMod val="1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4F3A73C-FB3C-448E-BEB6-DABC74E1AA7B}"/>
                </a:ext>
              </a:extLst>
            </p:cNvPr>
            <p:cNvSpPr txBox="1"/>
            <p:nvPr/>
          </p:nvSpPr>
          <p:spPr>
            <a:xfrm>
              <a:off x="314856" y="3917406"/>
              <a:ext cx="1613329" cy="556237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 defTabSz="456949"/>
              <a:endParaRPr lang="en-US" sz="1999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" name="Group 87">
            <a:extLst>
              <a:ext uri="{FF2B5EF4-FFF2-40B4-BE49-F238E27FC236}">
                <a16:creationId xmlns:a16="http://schemas.microsoft.com/office/drawing/2014/main" id="{DF6C6780-C42C-436D-8535-DB70996ED4BC}"/>
              </a:ext>
            </a:extLst>
          </p:cNvPr>
          <p:cNvGrpSpPr/>
          <p:nvPr/>
        </p:nvGrpSpPr>
        <p:grpSpPr>
          <a:xfrm>
            <a:off x="4333634" y="4372428"/>
            <a:ext cx="3822357" cy="2122342"/>
            <a:chOff x="-552346" y="3234820"/>
            <a:chExt cx="4075943" cy="2309792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8635D62C-35EA-4B5F-9223-27D3B201A5C3}"/>
                </a:ext>
              </a:extLst>
            </p:cNvPr>
            <p:cNvSpPr txBox="1"/>
            <p:nvPr/>
          </p:nvSpPr>
          <p:spPr>
            <a:xfrm>
              <a:off x="477497" y="3889449"/>
              <a:ext cx="3046100" cy="1655163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 defTabSz="456949"/>
              <a:r>
                <a:rPr lang="en-US" sz="3600" b="1" noProof="1" smtClean="0">
                  <a:latin typeface="Arial" panose="020B0604020202020204" pitchFamily="34" charset="0"/>
                  <a:cs typeface="Arial" panose="020B0604020202020204" pitchFamily="34" charset="0"/>
                </a:rPr>
                <a:t>miqdorning nomi</a:t>
              </a:r>
              <a:endParaRPr lang="en-US" sz="3600" b="1" noProof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BC53B45-4468-421A-8C07-9A6D3B9DFF81}"/>
                </a:ext>
              </a:extLst>
            </p:cNvPr>
            <p:cNvSpPr txBox="1"/>
            <p:nvPr/>
          </p:nvSpPr>
          <p:spPr>
            <a:xfrm>
              <a:off x="-552346" y="3234820"/>
              <a:ext cx="1613329" cy="556237"/>
            </a:xfrm>
            <a:prstGeom prst="rect">
              <a:avLst/>
            </a:prstGeom>
            <a:noFill/>
          </p:spPr>
          <p:txBody>
            <a:bodyPr wrap="square" rtlCol="0">
              <a:normAutofit/>
            </a:bodyPr>
            <a:lstStyle/>
            <a:p>
              <a:pPr algn="ctr" defTabSz="456949"/>
              <a:endParaRPr lang="en-US" sz="1999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9" name="Oval 99">
            <a:extLst>
              <a:ext uri="{FF2B5EF4-FFF2-40B4-BE49-F238E27FC236}">
                <a16:creationId xmlns:a16="http://schemas.microsoft.com/office/drawing/2014/main" id="{03C93E87-C234-4269-B8BD-CB8872EE4D02}"/>
              </a:ext>
            </a:extLst>
          </p:cNvPr>
          <p:cNvSpPr/>
          <p:nvPr/>
        </p:nvSpPr>
        <p:spPr>
          <a:xfrm>
            <a:off x="657267" y="4071535"/>
            <a:ext cx="354299" cy="300893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1" tIns="45695" rIns="91391" bIns="45695" rtlCol="0" anchor="ctr"/>
          <a:lstStyle/>
          <a:p>
            <a:pPr algn="ctr" defTabSz="456949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Oval 100">
            <a:extLst>
              <a:ext uri="{FF2B5EF4-FFF2-40B4-BE49-F238E27FC236}">
                <a16:creationId xmlns:a16="http://schemas.microsoft.com/office/drawing/2014/main" id="{C237E0DE-CBB6-49DC-9514-E717E61A38AD}"/>
              </a:ext>
            </a:extLst>
          </p:cNvPr>
          <p:cNvSpPr/>
          <p:nvPr/>
        </p:nvSpPr>
        <p:spPr>
          <a:xfrm>
            <a:off x="2614791" y="4060902"/>
            <a:ext cx="372807" cy="30089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1" tIns="45695" rIns="91391" bIns="45695" rtlCol="0" anchor="ctr"/>
          <a:lstStyle/>
          <a:p>
            <a:pPr algn="ctr" defTabSz="456949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1" name="Oval 101">
            <a:extLst>
              <a:ext uri="{FF2B5EF4-FFF2-40B4-BE49-F238E27FC236}">
                <a16:creationId xmlns:a16="http://schemas.microsoft.com/office/drawing/2014/main" id="{8E6F4B0E-ECE8-429D-8103-54FF31D94D0F}"/>
              </a:ext>
            </a:extLst>
          </p:cNvPr>
          <p:cNvSpPr/>
          <p:nvPr/>
        </p:nvSpPr>
        <p:spPr>
          <a:xfrm>
            <a:off x="4737247" y="4102422"/>
            <a:ext cx="322248" cy="32998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1" tIns="45695" rIns="91391" bIns="45695" rtlCol="0" anchor="ctr"/>
          <a:lstStyle/>
          <a:p>
            <a:pPr algn="ctr" defTabSz="456949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2" name="Oval 102">
            <a:extLst>
              <a:ext uri="{FF2B5EF4-FFF2-40B4-BE49-F238E27FC236}">
                <a16:creationId xmlns:a16="http://schemas.microsoft.com/office/drawing/2014/main" id="{11EBFD78-E40B-4D43-AFFA-120379D3DC60}"/>
              </a:ext>
            </a:extLst>
          </p:cNvPr>
          <p:cNvSpPr/>
          <p:nvPr/>
        </p:nvSpPr>
        <p:spPr>
          <a:xfrm>
            <a:off x="6629382" y="4147839"/>
            <a:ext cx="355727" cy="293323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1" tIns="45695" rIns="91391" bIns="45695" rtlCol="0" anchor="ctr"/>
          <a:lstStyle/>
          <a:p>
            <a:pPr algn="ctr" defTabSz="456949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3" name="Oval 103">
            <a:extLst>
              <a:ext uri="{FF2B5EF4-FFF2-40B4-BE49-F238E27FC236}">
                <a16:creationId xmlns:a16="http://schemas.microsoft.com/office/drawing/2014/main" id="{9305FFAE-6E73-445D-A56B-3D801483C455}"/>
              </a:ext>
            </a:extLst>
          </p:cNvPr>
          <p:cNvSpPr/>
          <p:nvPr/>
        </p:nvSpPr>
        <p:spPr>
          <a:xfrm>
            <a:off x="8801753" y="4053260"/>
            <a:ext cx="433762" cy="38790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1" tIns="45695" rIns="91391" bIns="45695" rtlCol="0" anchor="ctr"/>
          <a:lstStyle/>
          <a:p>
            <a:pPr algn="ctr" defTabSz="456949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16FFEA2-3E0F-47B3-BCF0-41C939641A4F}"/>
              </a:ext>
            </a:extLst>
          </p:cNvPr>
          <p:cNvSpPr txBox="1"/>
          <p:nvPr/>
        </p:nvSpPr>
        <p:spPr>
          <a:xfrm>
            <a:off x="919086" y="43240"/>
            <a:ext cx="10370100" cy="780728"/>
          </a:xfrm>
          <a:prstGeom prst="rect">
            <a:avLst/>
          </a:prstGeom>
          <a:noFill/>
        </p:spPr>
        <p:txBody>
          <a:bodyPr wrap="square" lIns="68543" tIns="34271" rIns="68543" bIns="34271" rtlCol="0" anchor="ctr" anchorCtr="0">
            <a:noAutofit/>
          </a:bodyPr>
          <a:lstStyle/>
          <a:p>
            <a:pPr algn="ctr" defTabSz="456949"/>
            <a:r>
              <a:rPr lang="en-US" sz="5330" b="1" spc="450" dirty="0" err="1" smtClean="0">
                <a:solidFill>
                  <a:srgbClr val="E7E6E6">
                    <a:lumMod val="1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5330" b="1" spc="450" dirty="0" smtClean="0">
                <a:solidFill>
                  <a:srgbClr val="E7E6E6">
                    <a:lumMod val="1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330" b="1" spc="450" dirty="0" err="1">
                <a:solidFill>
                  <a:srgbClr val="E7E6E6">
                    <a:lumMod val="1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turkumlari</a:t>
            </a:r>
            <a:endParaRPr lang="en-US" sz="5330" b="1" spc="450" dirty="0">
              <a:solidFill>
                <a:srgbClr val="E7E6E6">
                  <a:lumMod val="1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BD06019-2CE3-443B-8465-D6BF089EC526}"/>
              </a:ext>
            </a:extLst>
          </p:cNvPr>
          <p:cNvSpPr txBox="1"/>
          <p:nvPr/>
        </p:nvSpPr>
        <p:spPr>
          <a:xfrm>
            <a:off x="4091818" y="946692"/>
            <a:ext cx="5428186" cy="326699"/>
          </a:xfrm>
          <a:prstGeom prst="rect">
            <a:avLst/>
          </a:prstGeom>
          <a:noFill/>
        </p:spPr>
        <p:txBody>
          <a:bodyPr wrap="square" lIns="68543" tIns="34271" rIns="68543" bIns="34271" rtlCol="0" anchor="ctr" anchorCtr="0">
            <a:noAutofit/>
          </a:bodyPr>
          <a:lstStyle/>
          <a:p>
            <a:pPr algn="ctr" defTabSz="456949"/>
            <a:endParaRPr lang="en-US" sz="1999" b="1" spc="450" dirty="0">
              <a:solidFill>
                <a:srgbClr val="70AD47"/>
              </a:solidFill>
              <a:latin typeface="Calibri" panose="020F0502020204030204"/>
            </a:endParaRPr>
          </a:p>
        </p:txBody>
      </p:sp>
      <p:grpSp>
        <p:nvGrpSpPr>
          <p:cNvPr id="66" name="Group 119">
            <a:extLst>
              <a:ext uri="{FF2B5EF4-FFF2-40B4-BE49-F238E27FC236}">
                <a16:creationId xmlns:a16="http://schemas.microsoft.com/office/drawing/2014/main" id="{DBB2D458-97E6-449A-B600-CB329BD22B30}"/>
              </a:ext>
            </a:extLst>
          </p:cNvPr>
          <p:cNvGrpSpPr/>
          <p:nvPr/>
        </p:nvGrpSpPr>
        <p:grpSpPr>
          <a:xfrm>
            <a:off x="9752844" y="946694"/>
            <a:ext cx="2494543" cy="2496499"/>
            <a:chOff x="2681292" y="1287175"/>
            <a:chExt cx="1936054" cy="1936054"/>
          </a:xfrm>
        </p:grpSpPr>
        <p:grpSp>
          <p:nvGrpSpPr>
            <p:cNvPr id="67" name="Group 120">
              <a:extLst>
                <a:ext uri="{FF2B5EF4-FFF2-40B4-BE49-F238E27FC236}">
                  <a16:creationId xmlns:a16="http://schemas.microsoft.com/office/drawing/2014/main" id="{5C4C1D46-939E-41A8-B86C-666031DAD95C}"/>
                </a:ext>
              </a:extLst>
            </p:cNvPr>
            <p:cNvGrpSpPr/>
            <p:nvPr/>
          </p:nvGrpSpPr>
          <p:grpSpPr>
            <a:xfrm>
              <a:off x="2681292" y="1287175"/>
              <a:ext cx="1936054" cy="1936054"/>
              <a:chOff x="3005996" y="508492"/>
              <a:chExt cx="1936054" cy="1936054"/>
            </a:xfrm>
          </p:grpSpPr>
          <p:sp>
            <p:nvSpPr>
              <p:cNvPr id="69" name="Teardrop 122">
                <a:extLst>
                  <a:ext uri="{FF2B5EF4-FFF2-40B4-BE49-F238E27FC236}">
                    <a16:creationId xmlns:a16="http://schemas.microsoft.com/office/drawing/2014/main" id="{B4011A1D-A297-455F-B089-F1031D45683D}"/>
                  </a:ext>
                </a:extLst>
              </p:cNvPr>
              <p:cNvSpPr/>
              <p:nvPr/>
            </p:nvSpPr>
            <p:spPr>
              <a:xfrm rot="8100000">
                <a:off x="3005996" y="508492"/>
                <a:ext cx="1936054" cy="1936054"/>
              </a:xfrm>
              <a:prstGeom prst="teardrop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50800" dist="38100" dir="2700000" sx="109000" sy="109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rmAutofit/>
              </a:bodyPr>
              <a:lstStyle/>
              <a:p>
                <a:pPr algn="ctr" defTabSz="456949"/>
                <a:endParaRPr lang="en-US" sz="1350">
                  <a:solidFill>
                    <a:prstClr val="black">
                      <a:lumMod val="85000"/>
                      <a:lumOff val="15000"/>
                    </a:prstClr>
                  </a:solidFill>
                  <a:latin typeface="Calibri" panose="020F0502020204030204"/>
                </a:endParaRPr>
              </a:p>
            </p:txBody>
          </p:sp>
          <p:sp>
            <p:nvSpPr>
              <p:cNvPr id="70" name="Freeform 47">
                <a:extLst>
                  <a:ext uri="{FF2B5EF4-FFF2-40B4-BE49-F238E27FC236}">
                    <a16:creationId xmlns:a16="http://schemas.microsoft.com/office/drawing/2014/main" id="{E284A503-AFB7-4A6F-8B03-CBCEE88E73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697" y="692191"/>
                <a:ext cx="1568658" cy="1568658"/>
              </a:xfrm>
              <a:custGeom>
                <a:avLst/>
                <a:gdLst>
                  <a:gd name="T0" fmla="*/ 975 w 1950"/>
                  <a:gd name="T1" fmla="*/ 0 h 1950"/>
                  <a:gd name="T2" fmla="*/ 975 w 1950"/>
                  <a:gd name="T3" fmla="*/ 0 h 1950"/>
                  <a:gd name="T4" fmla="*/ 1949 w 1950"/>
                  <a:gd name="T5" fmla="*/ 974 h 1950"/>
                  <a:gd name="T6" fmla="*/ 975 w 1950"/>
                  <a:gd name="T7" fmla="*/ 1949 h 1950"/>
                  <a:gd name="T8" fmla="*/ 0 w 1950"/>
                  <a:gd name="T9" fmla="*/ 974 h 1950"/>
                  <a:gd name="T10" fmla="*/ 975 w 1950"/>
                  <a:gd name="T11" fmla="*/ 0 h 19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50" h="1950">
                    <a:moveTo>
                      <a:pt x="975" y="0"/>
                    </a:moveTo>
                    <a:lnTo>
                      <a:pt x="975" y="0"/>
                    </a:lnTo>
                    <a:cubicBezTo>
                      <a:pt x="1507" y="0"/>
                      <a:pt x="1949" y="443"/>
                      <a:pt x="1949" y="974"/>
                    </a:cubicBezTo>
                    <a:cubicBezTo>
                      <a:pt x="1949" y="1506"/>
                      <a:pt x="1507" y="1949"/>
                      <a:pt x="975" y="1949"/>
                    </a:cubicBezTo>
                    <a:cubicBezTo>
                      <a:pt x="432" y="1949"/>
                      <a:pt x="0" y="1506"/>
                      <a:pt x="0" y="974"/>
                    </a:cubicBezTo>
                    <a:cubicBezTo>
                      <a:pt x="0" y="443"/>
                      <a:pt x="432" y="0"/>
                      <a:pt x="9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anchor="ctr">
                <a:normAutofit/>
              </a:bodyPr>
              <a:lstStyle/>
              <a:p>
                <a:pPr defTabSz="456949"/>
                <a:endParaRPr lang="en-US" sz="1350">
                  <a:solidFill>
                    <a:prstClr val="black">
                      <a:lumMod val="85000"/>
                      <a:lumOff val="15000"/>
                    </a:prstClr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8E413F80-88AF-4E54-B4D9-785AE742CDD2}"/>
                </a:ext>
              </a:extLst>
            </p:cNvPr>
            <p:cNvSpPr txBox="1"/>
            <p:nvPr/>
          </p:nvSpPr>
          <p:spPr>
            <a:xfrm>
              <a:off x="2864992" y="1519888"/>
              <a:ext cx="1581901" cy="1490755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 algn="ctr" defTabSz="456949"/>
              <a:r>
                <a:rPr lang="en-US" sz="4264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Ravish </a:t>
              </a:r>
            </a:p>
          </p:txBody>
        </p:sp>
      </p:grpSp>
      <p:sp>
        <p:nvSpPr>
          <p:cNvPr id="71" name="Oval 103">
            <a:extLst>
              <a:ext uri="{FF2B5EF4-FFF2-40B4-BE49-F238E27FC236}">
                <a16:creationId xmlns:a16="http://schemas.microsoft.com/office/drawing/2014/main" id="{93A421A4-E694-4C1D-AC0D-CB777EB4A461}"/>
              </a:ext>
            </a:extLst>
          </p:cNvPr>
          <p:cNvSpPr/>
          <p:nvPr/>
        </p:nvSpPr>
        <p:spPr>
          <a:xfrm>
            <a:off x="10857215" y="4176859"/>
            <a:ext cx="431971" cy="268939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91" tIns="45695" rIns="91391" bIns="45695" rtlCol="0" anchor="ctr"/>
          <a:lstStyle/>
          <a:p>
            <a:pPr algn="ctr" defTabSz="456949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826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 nodePh="1">
                                  <p:stCondLst>
                                    <p:cond delay="20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200"/>
                            </p:stCondLst>
                            <p:childTnLst>
                              <p:par>
                                <p:cTn id="5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2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700"/>
                            </p:stCondLst>
                            <p:childTnLst>
                              <p:par>
                                <p:cTn id="6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700"/>
                            </p:stCondLst>
                            <p:childTnLst>
                              <p:par>
                                <p:cTn id="6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2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7" grpId="0"/>
      <p:bldP spid="60" grpId="0"/>
      <p:bldP spid="7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826" y="0"/>
            <a:ext cx="12185649" cy="1096709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uz-Latn-UZ" sz="5863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endParaRPr lang="ru-RU" sz="5863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3603841"/>
              </p:ext>
            </p:extLst>
          </p:nvPr>
        </p:nvGraphicFramePr>
        <p:xfrm>
          <a:off x="301625" y="1201152"/>
          <a:ext cx="8839200" cy="5667725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44543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84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31293">
                <a:tc>
                  <a:txBody>
                    <a:bodyPr/>
                    <a:lstStyle/>
                    <a:p>
                      <a:pPr algn="ctr"/>
                      <a:r>
                        <a:rPr lang="en-US" sz="4300" dirty="0" err="1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Ismlar</a:t>
                      </a:r>
                      <a:endParaRPr lang="ru-RU" sz="43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Latn-UZ" sz="4300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So‘</a:t>
                      </a:r>
                      <a:r>
                        <a:rPr lang="en-US" sz="4300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 </a:t>
                      </a:r>
                      <a:r>
                        <a:rPr lang="en-US" sz="4300" dirty="0" err="1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turkumlari</a:t>
                      </a:r>
                      <a:endParaRPr lang="ru-RU" sz="43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4338">
                <a:tc>
                  <a:txBody>
                    <a:bodyPr/>
                    <a:lstStyle/>
                    <a:p>
                      <a:r>
                        <a:rPr lang="en-US" sz="43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gul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tc>
                  <a:txBody>
                    <a:bodyPr/>
                    <a:lstStyle/>
                    <a:p>
                      <a:r>
                        <a:rPr lang="en-US" sz="43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3611">
                <a:tc>
                  <a:txBody>
                    <a:bodyPr/>
                    <a:lstStyle/>
                    <a:p>
                      <a:r>
                        <a:rPr lang="en-US" sz="43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qora</a:t>
                      </a:r>
                      <a:r>
                        <a:rPr lang="en-US" sz="4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tc>
                  <a:txBody>
                    <a:bodyPr/>
                    <a:lstStyle/>
                    <a:p>
                      <a:r>
                        <a:rPr lang="en-US" sz="43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sifat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4338">
                <a:tc>
                  <a:txBody>
                    <a:bodyPr/>
                    <a:lstStyle/>
                    <a:p>
                      <a:r>
                        <a:rPr lang="en-US" sz="43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yigirma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tc>
                  <a:txBody>
                    <a:bodyPr/>
                    <a:lstStyle/>
                    <a:p>
                      <a:r>
                        <a:rPr lang="en-US" sz="4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4338">
                <a:tc>
                  <a:txBody>
                    <a:bodyPr/>
                    <a:lstStyle/>
                    <a:p>
                      <a:r>
                        <a:rPr lang="en-US" sz="4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biz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tc>
                  <a:txBody>
                    <a:bodyPr/>
                    <a:lstStyle/>
                    <a:p>
                      <a:r>
                        <a:rPr lang="en-US" sz="43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olmosh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31293">
                <a:tc>
                  <a:txBody>
                    <a:bodyPr/>
                    <a:lstStyle/>
                    <a:p>
                      <a:r>
                        <a:rPr lang="en-US" sz="43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yozish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tc>
                  <a:txBody>
                    <a:bodyPr/>
                    <a:lstStyle/>
                    <a:p>
                      <a:r>
                        <a:rPr lang="en-US" sz="43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harakat</a:t>
                      </a:r>
                      <a:r>
                        <a:rPr lang="en-US" sz="43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3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nomi</a:t>
                      </a:r>
                      <a:endParaRPr lang="ru-RU" sz="43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1857" marR="121857" marT="60928" marB="609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050" name="Picture 2" descr="ПРАВА РЕБЕН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25" y="2138362"/>
            <a:ext cx="2833548" cy="343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14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3"/>
            <a:ext cx="12204065" cy="1182753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692" y="-135072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So‘z</a:t>
            </a:r>
            <a:r>
              <a:rPr lang="en-US" sz="6000" dirty="0" smtClean="0"/>
              <a:t> </a:t>
            </a:r>
            <a:r>
              <a:rPr lang="en-US" sz="6000" dirty="0" err="1" smtClean="0"/>
              <a:t>turkumlari</a:t>
            </a:r>
            <a:r>
              <a:rPr lang="en-US" sz="6000" dirty="0" smtClean="0"/>
              <a:t> 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69503" y="1236681"/>
            <a:ext cx="38862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827182" y="2867195"/>
            <a:ext cx="3770843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64225" y="4466382"/>
            <a:ext cx="37338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Ko‘plik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205973" y="2027982"/>
            <a:ext cx="3829597" cy="28956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Ismlar</a:t>
            </a:r>
            <a:endParaRPr lang="ru-RU" sz="6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69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7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3"/>
            <a:ext cx="12204065" cy="105458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692" y="-135072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Esda</a:t>
            </a:r>
            <a:r>
              <a:rPr lang="en-US" sz="6000" dirty="0" smtClean="0"/>
              <a:t> </a:t>
            </a:r>
            <a:r>
              <a:rPr lang="en-US" sz="6000" dirty="0" err="1" smtClean="0"/>
              <a:t>saqlang</a:t>
            </a:r>
            <a:r>
              <a:rPr lang="en-US" sz="6000" dirty="0" smtClean="0"/>
              <a:t>!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1825" y="1325394"/>
            <a:ext cx="38862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daftarning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827182" y="2817070"/>
            <a:ext cx="3770843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onam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64225" y="4554626"/>
            <a:ext cx="37338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kitoblar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33266" y="1381458"/>
            <a:ext cx="3829597" cy="17926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Ismlar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266" y="3281362"/>
            <a:ext cx="3750299" cy="32832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71576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ru-RU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91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983" y="1727836"/>
            <a:ext cx="10679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547260"/>
              </p:ext>
            </p:extLst>
          </p:nvPr>
        </p:nvGraphicFramePr>
        <p:xfrm>
          <a:off x="1" y="1172842"/>
          <a:ext cx="12185650" cy="602104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832232">
                  <a:extLst>
                    <a:ext uri="{9D8B030D-6E8A-4147-A177-3AD203B41FA5}">
                      <a16:colId xmlns:a16="http://schemas.microsoft.com/office/drawing/2014/main" val="2875746881"/>
                    </a:ext>
                  </a:extLst>
                </a:gridCol>
                <a:gridCol w="3143470">
                  <a:extLst>
                    <a:ext uri="{9D8B030D-6E8A-4147-A177-3AD203B41FA5}">
                      <a16:colId xmlns:a16="http://schemas.microsoft.com/office/drawing/2014/main" val="2160174308"/>
                    </a:ext>
                  </a:extLst>
                </a:gridCol>
                <a:gridCol w="3104974">
                  <a:extLst>
                    <a:ext uri="{9D8B030D-6E8A-4147-A177-3AD203B41FA5}">
                      <a16:colId xmlns:a16="http://schemas.microsoft.com/office/drawing/2014/main" val="1367635671"/>
                    </a:ext>
                  </a:extLst>
                </a:gridCol>
                <a:gridCol w="3104974">
                  <a:extLst>
                    <a:ext uri="{9D8B030D-6E8A-4147-A177-3AD203B41FA5}">
                      <a16:colId xmlns:a16="http://schemas.microsoft.com/office/drawing/2014/main" val="243164837"/>
                    </a:ext>
                  </a:extLst>
                </a:gridCol>
              </a:tblGrid>
              <a:tr h="1651320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Narsaning</a:t>
                      </a:r>
                      <a:endParaRPr lang="en-US" sz="4000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4000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nomi</a:t>
                      </a:r>
                      <a:endParaRPr lang="ru-RU" sz="4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Belgining</a:t>
                      </a:r>
                      <a:endParaRPr lang="en-US" sz="40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40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nomi</a:t>
                      </a:r>
                      <a:endParaRPr lang="ru-RU" sz="40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Miqdorning</a:t>
                      </a:r>
                      <a:endParaRPr lang="en-US" sz="4000" b="1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US" sz="4000" b="1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nomi</a:t>
                      </a:r>
                      <a:endParaRPr lang="ru-RU" sz="40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Nomlar</a:t>
                      </a:r>
                      <a:r>
                        <a:rPr lang="en-US" sz="40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dirty="0" err="1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o‘rnida</a:t>
                      </a:r>
                      <a:r>
                        <a:rPr lang="en-US" sz="40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…. </a:t>
                      </a:r>
                      <a:endParaRPr lang="ru-RU" sz="4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6493695"/>
                  </a:ext>
                </a:extLst>
              </a:tr>
              <a:tr h="873944"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karavot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oq</a:t>
                      </a:r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qirq</a:t>
                      </a:r>
                      <a:endParaRPr lang="ru-RU" sz="4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7030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o‘z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952548"/>
                  </a:ext>
                </a:extLst>
              </a:tr>
              <a:tr h="873944"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yosh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qora</a:t>
                      </a:r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</a:t>
                      </a:r>
                      <a:endParaRPr lang="ru-RU" sz="40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smtClean="0">
                          <a:solidFill>
                            <a:srgbClr val="7030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2399825"/>
                  </a:ext>
                </a:extLst>
              </a:tr>
              <a:tr h="873944"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ayol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keng</a:t>
                      </a:r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40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smtClean="0">
                          <a:solidFill>
                            <a:srgbClr val="7030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biz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155807"/>
                  </a:ext>
                </a:extLst>
              </a:tr>
              <a:tr h="873944"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olma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qo‘ng‘ir</a:t>
                      </a:r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6824794"/>
                  </a:ext>
                </a:extLst>
              </a:tr>
              <a:tr h="873944"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peshona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4092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803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92-mashq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7562" y="1557898"/>
            <a:ext cx="10679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7117" y="1265845"/>
            <a:ext cx="1131728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Bobur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bolaligi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o‘tgan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osmonini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esladi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6849" y="2712395"/>
            <a:ext cx="119210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1625" y="3750059"/>
            <a:ext cx="10972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6425" y="4824743"/>
            <a:ext cx="10972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44119" y="2805398"/>
            <a:ext cx="4208463" cy="9144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 – </a:t>
            </a:r>
            <a:r>
              <a:rPr lang="en-US" sz="44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ism</a:t>
            </a:r>
            <a:endParaRPr lang="ru-RU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464425" y="2681966"/>
            <a:ext cx="38100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ola+lik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Блок-схема: решение 9"/>
          <p:cNvSpPr/>
          <p:nvPr/>
        </p:nvSpPr>
        <p:spPr>
          <a:xfrm>
            <a:off x="0" y="4156031"/>
            <a:ext cx="6886576" cy="1861688"/>
          </a:xfrm>
          <a:prstGeom prst="flowChartDecisi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- ism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Шестиугольник 10"/>
          <p:cNvSpPr/>
          <p:nvPr/>
        </p:nvSpPr>
        <p:spPr>
          <a:xfrm>
            <a:off x="7065169" y="4408881"/>
            <a:ext cx="4984223" cy="1148120"/>
          </a:xfrm>
          <a:prstGeom prst="hexagon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+ la =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esla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29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9226" y="131394"/>
            <a:ext cx="1181100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92-mashq</a:t>
            </a:r>
            <a:endParaRPr lang="en-US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149226" y="963640"/>
            <a:ext cx="12036424" cy="1938992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Dumini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quvnoq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silkitib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uchadigan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varrak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ayolini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yana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musaffo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bolalik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yillarga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ketdi</a:t>
            </a:r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1625" y="2976562"/>
            <a:ext cx="5638799" cy="3785652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dum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quvnoq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uchadigan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sifatdosh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varrak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20421" y="2981324"/>
            <a:ext cx="5667110" cy="3170099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xayol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endParaRPr lang="en-US" sz="40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musaffo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</a:t>
            </a:r>
            <a:endParaRPr lang="en-US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bolalik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ru-RU" sz="4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570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861333" y="1606932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213758" y="1556451"/>
            <a:ext cx="10515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93-mashq.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Berilgan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hadisni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chiqardingiz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ko‘rsatilgan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ekanini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625" y="4130998"/>
            <a:ext cx="4572000" cy="259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4749</TotalTime>
  <Words>207</Words>
  <Application>Microsoft Office PowerPoint</Application>
  <PresentationFormat>Произвольный</PresentationFormat>
  <Paragraphs>97</Paragraphs>
  <Slides>10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Open Sans Light</vt:lpstr>
      <vt:lpstr>Times New Roman</vt:lpstr>
      <vt:lpstr>Office Theme</vt:lpstr>
      <vt:lpstr>1_Тема Office</vt:lpstr>
      <vt:lpstr>ONA TILI</vt:lpstr>
      <vt:lpstr>ISMLAR HAQIDA</vt:lpstr>
      <vt:lpstr>Презентация PowerPoint</vt:lpstr>
      <vt:lpstr>TAHLIL</vt:lpstr>
      <vt:lpstr>So‘z turkumlari </vt:lpstr>
      <vt:lpstr>Esda saqlang!</vt:lpstr>
      <vt:lpstr>    91-mashq</vt:lpstr>
      <vt:lpstr>    92-mashq</vt:lpstr>
      <vt:lpstr>92-mashq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Пользователь</cp:lastModifiedBy>
  <cp:revision>465</cp:revision>
  <dcterms:created xsi:type="dcterms:W3CDTF">2020-04-13T08:06:06Z</dcterms:created>
  <dcterms:modified xsi:type="dcterms:W3CDTF">2020-10-24T12:06:43Z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