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90" r:id="rId2"/>
  </p:sldMasterIdLst>
  <p:notesMasterIdLst>
    <p:notesMasterId r:id="rId15"/>
  </p:notesMasterIdLst>
  <p:sldIdLst>
    <p:sldId id="302" r:id="rId3"/>
    <p:sldId id="362" r:id="rId4"/>
    <p:sldId id="346" r:id="rId5"/>
    <p:sldId id="357" r:id="rId6"/>
    <p:sldId id="356" r:id="rId7"/>
    <p:sldId id="358" r:id="rId8"/>
    <p:sldId id="360" r:id="rId9"/>
    <p:sldId id="361" r:id="rId10"/>
    <p:sldId id="359" r:id="rId11"/>
    <p:sldId id="338" r:id="rId12"/>
    <p:sldId id="350" r:id="rId13"/>
    <p:sldId id="293" r:id="rId14"/>
  </p:sldIdLst>
  <p:sldSz cx="12185650" cy="7019925"/>
  <p:notesSz cx="5765800" cy="3244850"/>
  <p:custDataLst>
    <p:tags r:id="rId16"/>
  </p:custDataLst>
  <p:defaultTextStyle>
    <a:defPPr>
      <a:defRPr lang="ru-RU"/>
    </a:defPPr>
    <a:lvl1pPr marL="0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1pPr>
    <a:lvl2pPr marL="974459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2pPr>
    <a:lvl3pPr marL="1948919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3pPr>
    <a:lvl4pPr marL="2923378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4pPr>
    <a:lvl5pPr marL="3897837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5pPr>
    <a:lvl6pPr marL="4872298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6pPr>
    <a:lvl7pPr marL="5846757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7pPr>
    <a:lvl8pPr marL="6821215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8pPr>
    <a:lvl9pPr marL="7795676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6230" userDrawn="1">
          <p15:clr>
            <a:srgbClr val="A4A3A4"/>
          </p15:clr>
        </p15:guide>
        <p15:guide id="2" pos="4566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494F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16DA210-FB5B-4158-B5E0-FEB733F419BA}" styleName="Светлый стиль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ED083AE6-46FA-4A59-8FB0-9F97EB10719F}" styleName="Светлый стиль 3 — акцент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775DCB02-9BB8-47FD-8907-85C794F793BA}" styleName="Стиль из темы 1 - акцент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F5AB1C69-6EDB-4FF4-983F-18BD219EF322}" styleName="Средний стиль 2 —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93296810-A885-4BE3-A3E7-6D5BEEA58F35}" styleName="Средний стиль 2 —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1E4AEA4-8DFA-4A89-87EB-49C32662AFE0}" styleName="Средний стиль 2 —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5DA37D80-6434-44D0-A028-1B22A696006F}" styleName="Светлый стиль 3 — акцент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1382" autoAdjust="0"/>
  </p:normalViewPr>
  <p:slideViewPr>
    <p:cSldViewPr>
      <p:cViewPr varScale="1">
        <p:scale>
          <a:sx n="57" d="100"/>
          <a:sy n="57" d="100"/>
        </p:scale>
        <p:origin x="1152" y="72"/>
      </p:cViewPr>
      <p:guideLst>
        <p:guide orient="horz" pos="6230"/>
        <p:guide pos="4566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tags" Target="tags/tag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498725" cy="1619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265488" y="0"/>
            <a:ext cx="2498725" cy="1619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6685FB-C4B2-476B-A28C-F96B0E5E4E14}" type="datetimeFigureOut">
              <a:rPr lang="ru-RU" smtClean="0"/>
              <a:t>20.10.2020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933575" y="406400"/>
            <a:ext cx="1898650" cy="10937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576263" y="1562100"/>
            <a:ext cx="4613275" cy="12779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3082925"/>
            <a:ext cx="2498725" cy="161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265488" y="3082925"/>
            <a:ext cx="2498725" cy="161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BAD757-11CA-46C7-9E87-431DC55176E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625131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BAD757-11CA-46C7-9E87-431DC55176E6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3639931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3429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49D4C1E-46C9-452C-9820-5F259BFDCBE1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3429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696245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BAD757-11CA-46C7-9E87-431DC55176E6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1948919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3024549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3429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49D4C1E-46C9-452C-9820-5F259BFDCBE1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3429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6520997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3429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49D4C1E-46C9-452C-9820-5F259BFDCBE1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3429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3292781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3429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49D4C1E-46C9-452C-9820-5F259BFDCBE1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3429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2401321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3429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49D4C1E-46C9-452C-9820-5F259BFDCBE1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3429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108487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3429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49D4C1E-46C9-452C-9820-5F259BFDCBE1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3429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7551798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3924" y="2176176"/>
            <a:ext cx="10357803" cy="31547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7848" y="3931158"/>
            <a:ext cx="8529955" cy="18466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10/20/2020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35623" y="221585"/>
            <a:ext cx="10914407" cy="420436"/>
          </a:xfrm>
        </p:spPr>
        <p:txBody>
          <a:bodyPr lIns="0" tIns="0" rIns="0" bIns="0"/>
          <a:lstStyle>
            <a:lvl1pPr>
              <a:defRPr sz="2732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877666" y="2344058"/>
            <a:ext cx="10430321" cy="246093"/>
          </a:xfrm>
        </p:spPr>
        <p:txBody>
          <a:bodyPr lIns="0" tIns="0" rIns="0" bIns="0"/>
          <a:lstStyle>
            <a:lvl1pPr>
              <a:defRPr sz="1599" b="0" i="0">
                <a:solidFill>
                  <a:srgbClr val="231F20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10/20/2020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35623" y="221585"/>
            <a:ext cx="10914407" cy="420436"/>
          </a:xfrm>
        </p:spPr>
        <p:txBody>
          <a:bodyPr lIns="0" tIns="0" rIns="0" bIns="0"/>
          <a:lstStyle>
            <a:lvl1pPr>
              <a:defRPr sz="2732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284" y="1614583"/>
            <a:ext cx="5300758" cy="18466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5611" y="1614583"/>
            <a:ext cx="5300758" cy="18466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10/20/2020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35623" y="221585"/>
            <a:ext cx="10914407" cy="420436"/>
          </a:xfrm>
        </p:spPr>
        <p:txBody>
          <a:bodyPr lIns="0" tIns="0" rIns="0" bIns="0"/>
          <a:lstStyle>
            <a:lvl1pPr>
              <a:defRPr sz="2732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10/20/2020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10/20/2020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3206" y="1148864"/>
            <a:ext cx="9139238" cy="2443974"/>
          </a:xfrm>
        </p:spPr>
        <p:txBody>
          <a:bodyPr anchor="b"/>
          <a:lstStyle>
            <a:lvl1pPr algn="ctr">
              <a:defRPr sz="5565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3206" y="3687085"/>
            <a:ext cx="9139238" cy="1694857"/>
          </a:xfrm>
        </p:spPr>
        <p:txBody>
          <a:bodyPr/>
          <a:lstStyle>
            <a:lvl1pPr marL="0" indent="0" algn="ctr">
              <a:buNone/>
              <a:defRPr sz="2225"/>
            </a:lvl1pPr>
            <a:lvl2pPr marL="424072" indent="0" algn="ctr">
              <a:buNone/>
              <a:defRPr sz="1855"/>
            </a:lvl2pPr>
            <a:lvl3pPr marL="848145" indent="0" algn="ctr">
              <a:buNone/>
              <a:defRPr sz="1670"/>
            </a:lvl3pPr>
            <a:lvl4pPr marL="1272217" indent="0" algn="ctr">
              <a:buNone/>
              <a:defRPr sz="1485"/>
            </a:lvl4pPr>
            <a:lvl5pPr marL="1696291" indent="0" algn="ctr">
              <a:buNone/>
              <a:defRPr sz="1485"/>
            </a:lvl5pPr>
            <a:lvl6pPr marL="2120362" indent="0" algn="ctr">
              <a:buNone/>
              <a:defRPr sz="1485"/>
            </a:lvl6pPr>
            <a:lvl7pPr marL="2544436" indent="0" algn="ctr">
              <a:buNone/>
              <a:defRPr sz="1485"/>
            </a:lvl7pPr>
            <a:lvl8pPr marL="2968508" indent="0" algn="ctr">
              <a:buNone/>
              <a:defRPr sz="1485"/>
            </a:lvl8pPr>
            <a:lvl9pPr marL="3392581" indent="0" algn="ctr">
              <a:buNone/>
              <a:defRPr sz="1485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10/20/2020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3625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10/20/2020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36836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416" y="1750108"/>
            <a:ext cx="10510123" cy="2920094"/>
          </a:xfrm>
        </p:spPr>
        <p:txBody>
          <a:bodyPr anchor="b"/>
          <a:lstStyle>
            <a:lvl1pPr>
              <a:defRPr sz="5565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416" y="4697826"/>
            <a:ext cx="10510123" cy="1535608"/>
          </a:xfrm>
        </p:spPr>
        <p:txBody>
          <a:bodyPr/>
          <a:lstStyle>
            <a:lvl1pPr marL="0" indent="0">
              <a:buNone/>
              <a:defRPr sz="2225">
                <a:solidFill>
                  <a:schemeClr val="tx1">
                    <a:tint val="75000"/>
                  </a:schemeClr>
                </a:solidFill>
              </a:defRPr>
            </a:lvl1pPr>
            <a:lvl2pPr marL="424072" indent="0">
              <a:buNone/>
              <a:defRPr sz="1855">
                <a:solidFill>
                  <a:schemeClr val="tx1">
                    <a:tint val="75000"/>
                  </a:schemeClr>
                </a:solidFill>
              </a:defRPr>
            </a:lvl2pPr>
            <a:lvl3pPr marL="848145" indent="0">
              <a:buNone/>
              <a:defRPr sz="1670">
                <a:solidFill>
                  <a:schemeClr val="tx1">
                    <a:tint val="75000"/>
                  </a:schemeClr>
                </a:solidFill>
              </a:defRPr>
            </a:lvl3pPr>
            <a:lvl4pPr marL="1272217" indent="0">
              <a:buNone/>
              <a:defRPr sz="1485">
                <a:solidFill>
                  <a:schemeClr val="tx1">
                    <a:tint val="75000"/>
                  </a:schemeClr>
                </a:solidFill>
              </a:defRPr>
            </a:lvl4pPr>
            <a:lvl5pPr marL="1696291" indent="0">
              <a:buNone/>
              <a:defRPr sz="1485">
                <a:solidFill>
                  <a:schemeClr val="tx1">
                    <a:tint val="75000"/>
                  </a:schemeClr>
                </a:solidFill>
              </a:defRPr>
            </a:lvl5pPr>
            <a:lvl6pPr marL="2120362" indent="0">
              <a:buNone/>
              <a:defRPr sz="1485">
                <a:solidFill>
                  <a:schemeClr val="tx1">
                    <a:tint val="75000"/>
                  </a:schemeClr>
                </a:solidFill>
              </a:defRPr>
            </a:lvl6pPr>
            <a:lvl7pPr marL="2544436" indent="0">
              <a:buNone/>
              <a:defRPr sz="1485">
                <a:solidFill>
                  <a:schemeClr val="tx1">
                    <a:tint val="75000"/>
                  </a:schemeClr>
                </a:solidFill>
              </a:defRPr>
            </a:lvl7pPr>
            <a:lvl8pPr marL="2968508" indent="0">
              <a:buNone/>
              <a:defRPr sz="1485">
                <a:solidFill>
                  <a:schemeClr val="tx1">
                    <a:tint val="75000"/>
                  </a:schemeClr>
                </a:solidFill>
              </a:defRPr>
            </a:lvl8pPr>
            <a:lvl9pPr marL="3392581" indent="0">
              <a:buNone/>
              <a:defRPr sz="1485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10/20/2020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78964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7764" y="1868730"/>
            <a:ext cx="5178901" cy="445407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68987" y="1868730"/>
            <a:ext cx="5178901" cy="445407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10/20/2020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68920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351" y="373746"/>
            <a:ext cx="10510123" cy="1356861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351" y="1720858"/>
            <a:ext cx="5155102" cy="843365"/>
          </a:xfrm>
        </p:spPr>
        <p:txBody>
          <a:bodyPr anchor="b"/>
          <a:lstStyle>
            <a:lvl1pPr marL="0" indent="0">
              <a:buNone/>
              <a:defRPr sz="2225" b="1"/>
            </a:lvl1pPr>
            <a:lvl2pPr marL="424072" indent="0">
              <a:buNone/>
              <a:defRPr sz="1855" b="1"/>
            </a:lvl2pPr>
            <a:lvl3pPr marL="848145" indent="0">
              <a:buNone/>
              <a:defRPr sz="1670" b="1"/>
            </a:lvl3pPr>
            <a:lvl4pPr marL="1272217" indent="0">
              <a:buNone/>
              <a:defRPr sz="1485" b="1"/>
            </a:lvl4pPr>
            <a:lvl5pPr marL="1696291" indent="0">
              <a:buNone/>
              <a:defRPr sz="1485" b="1"/>
            </a:lvl5pPr>
            <a:lvl6pPr marL="2120362" indent="0">
              <a:buNone/>
              <a:defRPr sz="1485" b="1"/>
            </a:lvl6pPr>
            <a:lvl7pPr marL="2544436" indent="0">
              <a:buNone/>
              <a:defRPr sz="1485" b="1"/>
            </a:lvl7pPr>
            <a:lvl8pPr marL="2968508" indent="0">
              <a:buNone/>
              <a:defRPr sz="1485" b="1"/>
            </a:lvl8pPr>
            <a:lvl9pPr marL="3392581" indent="0">
              <a:buNone/>
              <a:defRPr sz="1485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351" y="2564224"/>
            <a:ext cx="5155102" cy="377158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68986" y="1720858"/>
            <a:ext cx="5180488" cy="843365"/>
          </a:xfrm>
        </p:spPr>
        <p:txBody>
          <a:bodyPr anchor="b"/>
          <a:lstStyle>
            <a:lvl1pPr marL="0" indent="0">
              <a:buNone/>
              <a:defRPr sz="2225" b="1"/>
            </a:lvl1pPr>
            <a:lvl2pPr marL="424072" indent="0">
              <a:buNone/>
              <a:defRPr sz="1855" b="1"/>
            </a:lvl2pPr>
            <a:lvl3pPr marL="848145" indent="0">
              <a:buNone/>
              <a:defRPr sz="1670" b="1"/>
            </a:lvl3pPr>
            <a:lvl4pPr marL="1272217" indent="0">
              <a:buNone/>
              <a:defRPr sz="1485" b="1"/>
            </a:lvl4pPr>
            <a:lvl5pPr marL="1696291" indent="0">
              <a:buNone/>
              <a:defRPr sz="1485" b="1"/>
            </a:lvl5pPr>
            <a:lvl6pPr marL="2120362" indent="0">
              <a:buNone/>
              <a:defRPr sz="1485" b="1"/>
            </a:lvl6pPr>
            <a:lvl7pPr marL="2544436" indent="0">
              <a:buNone/>
              <a:defRPr sz="1485" b="1"/>
            </a:lvl7pPr>
            <a:lvl8pPr marL="2968508" indent="0">
              <a:buNone/>
              <a:defRPr sz="1485" b="1"/>
            </a:lvl8pPr>
            <a:lvl9pPr marL="3392581" indent="0">
              <a:buNone/>
              <a:defRPr sz="1485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68986" y="2564224"/>
            <a:ext cx="5180488" cy="377158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10/20/2020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80058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10/20/2020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542504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10/20/2020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710987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351" y="467995"/>
            <a:ext cx="3930189" cy="1637983"/>
          </a:xfrm>
        </p:spPr>
        <p:txBody>
          <a:bodyPr anchor="b"/>
          <a:lstStyle>
            <a:lvl1pPr>
              <a:defRPr sz="2968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0489" y="1010741"/>
            <a:ext cx="6168985" cy="4988696"/>
          </a:xfrm>
        </p:spPr>
        <p:txBody>
          <a:bodyPr/>
          <a:lstStyle>
            <a:lvl1pPr>
              <a:defRPr sz="2968"/>
            </a:lvl1pPr>
            <a:lvl2pPr>
              <a:defRPr sz="2597"/>
            </a:lvl2pPr>
            <a:lvl3pPr>
              <a:defRPr sz="2225"/>
            </a:lvl3pPr>
            <a:lvl4pPr>
              <a:defRPr sz="1855"/>
            </a:lvl4pPr>
            <a:lvl5pPr>
              <a:defRPr sz="1855"/>
            </a:lvl5pPr>
            <a:lvl6pPr>
              <a:defRPr sz="1855"/>
            </a:lvl6pPr>
            <a:lvl7pPr>
              <a:defRPr sz="1855"/>
            </a:lvl7pPr>
            <a:lvl8pPr>
              <a:defRPr sz="1855"/>
            </a:lvl8pPr>
            <a:lvl9pPr>
              <a:defRPr sz="1855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351" y="2105978"/>
            <a:ext cx="3930189" cy="3901584"/>
          </a:xfrm>
        </p:spPr>
        <p:txBody>
          <a:bodyPr/>
          <a:lstStyle>
            <a:lvl1pPr marL="0" indent="0">
              <a:buNone/>
              <a:defRPr sz="1485"/>
            </a:lvl1pPr>
            <a:lvl2pPr marL="424072" indent="0">
              <a:buNone/>
              <a:defRPr sz="1298"/>
            </a:lvl2pPr>
            <a:lvl3pPr marL="848145" indent="0">
              <a:buNone/>
              <a:defRPr sz="1113"/>
            </a:lvl3pPr>
            <a:lvl4pPr marL="1272217" indent="0">
              <a:buNone/>
              <a:defRPr sz="927"/>
            </a:lvl4pPr>
            <a:lvl5pPr marL="1696291" indent="0">
              <a:buNone/>
              <a:defRPr sz="927"/>
            </a:lvl5pPr>
            <a:lvl6pPr marL="2120362" indent="0">
              <a:buNone/>
              <a:defRPr sz="927"/>
            </a:lvl6pPr>
            <a:lvl7pPr marL="2544436" indent="0">
              <a:buNone/>
              <a:defRPr sz="927"/>
            </a:lvl7pPr>
            <a:lvl8pPr marL="2968508" indent="0">
              <a:buNone/>
              <a:defRPr sz="927"/>
            </a:lvl8pPr>
            <a:lvl9pPr marL="3392581" indent="0">
              <a:buNone/>
              <a:defRPr sz="927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10/20/2020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654039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351" y="467995"/>
            <a:ext cx="3930189" cy="1637983"/>
          </a:xfrm>
        </p:spPr>
        <p:txBody>
          <a:bodyPr anchor="b"/>
          <a:lstStyle>
            <a:lvl1pPr>
              <a:defRPr sz="2968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0489" y="1010741"/>
            <a:ext cx="6168985" cy="4988696"/>
          </a:xfrm>
        </p:spPr>
        <p:txBody>
          <a:bodyPr anchor="t"/>
          <a:lstStyle>
            <a:lvl1pPr marL="0" indent="0">
              <a:buNone/>
              <a:defRPr sz="2968"/>
            </a:lvl1pPr>
            <a:lvl2pPr marL="424072" indent="0">
              <a:buNone/>
              <a:defRPr sz="2597"/>
            </a:lvl2pPr>
            <a:lvl3pPr marL="848145" indent="0">
              <a:buNone/>
              <a:defRPr sz="2225"/>
            </a:lvl3pPr>
            <a:lvl4pPr marL="1272217" indent="0">
              <a:buNone/>
              <a:defRPr sz="1855"/>
            </a:lvl4pPr>
            <a:lvl5pPr marL="1696291" indent="0">
              <a:buNone/>
              <a:defRPr sz="1855"/>
            </a:lvl5pPr>
            <a:lvl6pPr marL="2120362" indent="0">
              <a:buNone/>
              <a:defRPr sz="1855"/>
            </a:lvl6pPr>
            <a:lvl7pPr marL="2544436" indent="0">
              <a:buNone/>
              <a:defRPr sz="1855"/>
            </a:lvl7pPr>
            <a:lvl8pPr marL="2968508" indent="0">
              <a:buNone/>
              <a:defRPr sz="1855"/>
            </a:lvl8pPr>
            <a:lvl9pPr marL="3392581" indent="0">
              <a:buNone/>
              <a:defRPr sz="1855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351" y="2105978"/>
            <a:ext cx="3930189" cy="3901584"/>
          </a:xfrm>
        </p:spPr>
        <p:txBody>
          <a:bodyPr/>
          <a:lstStyle>
            <a:lvl1pPr marL="0" indent="0">
              <a:buNone/>
              <a:defRPr sz="1485"/>
            </a:lvl1pPr>
            <a:lvl2pPr marL="424072" indent="0">
              <a:buNone/>
              <a:defRPr sz="1298"/>
            </a:lvl2pPr>
            <a:lvl3pPr marL="848145" indent="0">
              <a:buNone/>
              <a:defRPr sz="1113"/>
            </a:lvl3pPr>
            <a:lvl4pPr marL="1272217" indent="0">
              <a:buNone/>
              <a:defRPr sz="927"/>
            </a:lvl4pPr>
            <a:lvl5pPr marL="1696291" indent="0">
              <a:buNone/>
              <a:defRPr sz="927"/>
            </a:lvl5pPr>
            <a:lvl6pPr marL="2120362" indent="0">
              <a:buNone/>
              <a:defRPr sz="927"/>
            </a:lvl6pPr>
            <a:lvl7pPr marL="2544436" indent="0">
              <a:buNone/>
              <a:defRPr sz="927"/>
            </a:lvl7pPr>
            <a:lvl8pPr marL="2968508" indent="0">
              <a:buNone/>
              <a:defRPr sz="927"/>
            </a:lvl8pPr>
            <a:lvl9pPr marL="3392581" indent="0">
              <a:buNone/>
              <a:defRPr sz="927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10/20/2020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739706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10/20/2020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361106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0356" y="373747"/>
            <a:ext cx="2627531" cy="594906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7765" y="373747"/>
            <a:ext cx="7730272" cy="594906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10/20/2020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028447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54">
            <a:extLst>
              <a:ext uri="{FF2B5EF4-FFF2-40B4-BE49-F238E27FC236}">
                <a16:creationId xmlns:a16="http://schemas.microsoft.com/office/drawing/2014/main" id="{9B5AFF89-3325-4992-B560-90C1644A74C9}"/>
              </a:ext>
            </a:extLst>
          </p:cNvPr>
          <p:cNvSpPr/>
          <p:nvPr userDrawn="1"/>
        </p:nvSpPr>
        <p:spPr>
          <a:xfrm>
            <a:off x="0" y="0"/>
            <a:ext cx="12185650" cy="6470931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0"/>
                  <a:lumOff val="100000"/>
                </a:schemeClr>
              </a:gs>
              <a:gs pos="35000">
                <a:schemeClr val="accent6">
                  <a:lumMod val="0"/>
                  <a:lumOff val="100000"/>
                </a:schemeClr>
              </a:gs>
              <a:gs pos="100000">
                <a:schemeClr val="accent6">
                  <a:lumMod val="40000"/>
                  <a:lumOff val="60000"/>
                </a:schemeClr>
              </a:gs>
            </a:gsLst>
            <a:path path="circle">
              <a:fillToRect l="50000" t="-80000" r="50000" b="18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43" tIns="34271" rIns="68543" bIns="34271" rtlCol="0" anchor="ctr">
            <a:normAutofit/>
          </a:bodyPr>
          <a:lstStyle/>
          <a:p>
            <a:pPr algn="ctr"/>
            <a:endParaRPr lang="en-US" sz="1350"/>
          </a:p>
        </p:txBody>
      </p:sp>
    </p:spTree>
    <p:extLst>
      <p:ext uri="{BB962C8B-B14F-4D97-AF65-F5344CB8AC3E}">
        <p14:creationId xmlns:p14="http://schemas.microsoft.com/office/powerpoint/2010/main" val="41060748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3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8.xml"/><Relationship Id="rId7" Type="http://schemas.openxmlformats.org/officeDocument/2006/relationships/slideLayout" Target="../slideLayouts/slideLayout12.xml"/><Relationship Id="rId12" Type="http://schemas.openxmlformats.org/officeDocument/2006/relationships/slideLayout" Target="../slideLayouts/slideLayout17.xml"/><Relationship Id="rId2" Type="http://schemas.openxmlformats.org/officeDocument/2006/relationships/slideLayout" Target="../slideLayouts/slideLayout7.xml"/><Relationship Id="rId1" Type="http://schemas.openxmlformats.org/officeDocument/2006/relationships/slideLayout" Target="../slideLayouts/slideLayout6.xml"/><Relationship Id="rId6" Type="http://schemas.openxmlformats.org/officeDocument/2006/relationships/slideLayout" Target="../slideLayouts/slideLayout11.xml"/><Relationship Id="rId11" Type="http://schemas.openxmlformats.org/officeDocument/2006/relationships/slideLayout" Target="../slideLayouts/slideLayout16.xml"/><Relationship Id="rId5" Type="http://schemas.openxmlformats.org/officeDocument/2006/relationships/slideLayout" Target="../slideLayouts/slideLayout10.xml"/><Relationship Id="rId10" Type="http://schemas.openxmlformats.org/officeDocument/2006/relationships/slideLayout" Target="../slideLayouts/slideLayout15.xml"/><Relationship Id="rId4" Type="http://schemas.openxmlformats.org/officeDocument/2006/relationships/slideLayout" Target="../slideLayouts/slideLayout9.xml"/><Relationship Id="rId9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141264" y="1159949"/>
            <a:ext cx="11942742" cy="5731336"/>
          </a:xfrm>
          <a:custGeom>
            <a:avLst/>
            <a:gdLst/>
            <a:ahLst/>
            <a:cxnLst/>
            <a:rect l="l" t="t" r="r" b="b"/>
            <a:pathLst>
              <a:path w="5650865" h="2649220">
                <a:moveTo>
                  <a:pt x="5650712" y="24434"/>
                </a:moveTo>
                <a:lnTo>
                  <a:pt x="5626328" y="24434"/>
                </a:lnTo>
                <a:lnTo>
                  <a:pt x="5626328" y="2624975"/>
                </a:lnTo>
                <a:lnTo>
                  <a:pt x="5650712" y="2624975"/>
                </a:lnTo>
                <a:lnTo>
                  <a:pt x="5650712" y="24434"/>
                </a:lnTo>
                <a:close/>
              </a:path>
              <a:path w="5650865" h="2649220">
                <a:moveTo>
                  <a:pt x="5650712" y="0"/>
                </a:moveTo>
                <a:lnTo>
                  <a:pt x="0" y="0"/>
                </a:lnTo>
                <a:lnTo>
                  <a:pt x="0" y="24130"/>
                </a:lnTo>
                <a:lnTo>
                  <a:pt x="0" y="2625090"/>
                </a:lnTo>
                <a:lnTo>
                  <a:pt x="0" y="2649220"/>
                </a:lnTo>
                <a:lnTo>
                  <a:pt x="5650712" y="2649220"/>
                </a:lnTo>
                <a:lnTo>
                  <a:pt x="5650712" y="2625090"/>
                </a:lnTo>
                <a:lnTo>
                  <a:pt x="24384" y="2625090"/>
                </a:lnTo>
                <a:lnTo>
                  <a:pt x="24384" y="24130"/>
                </a:lnTo>
                <a:lnTo>
                  <a:pt x="5650712" y="24130"/>
                </a:lnTo>
                <a:lnTo>
                  <a:pt x="5650712" y="0"/>
                </a:lnTo>
                <a:close/>
              </a:path>
            </a:pathLst>
          </a:custGeom>
          <a:solidFill>
            <a:srgbClr val="00A650"/>
          </a:solidFill>
        </p:spPr>
        <p:txBody>
          <a:bodyPr wrap="square" lIns="0" tIns="0" rIns="0" bIns="0" rtlCol="0"/>
          <a:lstStyle/>
          <a:p>
            <a:endParaRPr sz="3803"/>
          </a:p>
        </p:txBody>
      </p:sp>
      <p:sp>
        <p:nvSpPr>
          <p:cNvPr id="17" name="bg object 17"/>
          <p:cNvSpPr/>
          <p:nvPr/>
        </p:nvSpPr>
        <p:spPr>
          <a:xfrm>
            <a:off x="141280" y="153955"/>
            <a:ext cx="11942742" cy="928661"/>
          </a:xfrm>
          <a:custGeom>
            <a:avLst/>
            <a:gdLst/>
            <a:ahLst/>
            <a:cxnLst/>
            <a:rect l="l" t="t" r="r" b="b"/>
            <a:pathLst>
              <a:path w="5650865" h="429259">
                <a:moveTo>
                  <a:pt x="5650710" y="0"/>
                </a:moveTo>
                <a:lnTo>
                  <a:pt x="0" y="0"/>
                </a:lnTo>
                <a:lnTo>
                  <a:pt x="0" y="428871"/>
                </a:lnTo>
                <a:lnTo>
                  <a:pt x="5650710" y="428871"/>
                </a:lnTo>
                <a:lnTo>
                  <a:pt x="5650710" y="0"/>
                </a:lnTo>
                <a:close/>
              </a:path>
            </a:pathLst>
          </a:custGeom>
          <a:solidFill>
            <a:srgbClr val="2365C7"/>
          </a:solidFill>
        </p:spPr>
        <p:txBody>
          <a:bodyPr wrap="square" lIns="0" tIns="0" rIns="0" bIns="0" rtlCol="0"/>
          <a:lstStyle/>
          <a:p>
            <a:endParaRPr sz="3803"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35623" y="221585"/>
            <a:ext cx="10914407" cy="31547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050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877666" y="2344058"/>
            <a:ext cx="10430321" cy="18466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200" b="0" i="0">
                <a:solidFill>
                  <a:srgbClr val="231F20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3121" y="6528530"/>
            <a:ext cx="3899408" cy="59945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282" y="6528530"/>
            <a:ext cx="2802700" cy="59945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10/20/2020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73668" y="6528530"/>
            <a:ext cx="2802700" cy="59945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iming>
    <p:tnLst>
      <p:par>
        <p:cTn id="1" dur="indefinite" restart="never" nodeType="tmRoot"/>
      </p:par>
    </p:tnLst>
  </p:timing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609265">
        <a:defRPr>
          <a:latin typeface="+mn-lt"/>
          <a:ea typeface="+mn-ea"/>
          <a:cs typeface="+mn-cs"/>
        </a:defRPr>
      </a:lvl2pPr>
      <a:lvl3pPr marL="1218529">
        <a:defRPr>
          <a:latin typeface="+mn-lt"/>
          <a:ea typeface="+mn-ea"/>
          <a:cs typeface="+mn-cs"/>
        </a:defRPr>
      </a:lvl3pPr>
      <a:lvl4pPr marL="1827794">
        <a:defRPr>
          <a:latin typeface="+mn-lt"/>
          <a:ea typeface="+mn-ea"/>
          <a:cs typeface="+mn-cs"/>
        </a:defRPr>
      </a:lvl4pPr>
      <a:lvl5pPr marL="2437059">
        <a:defRPr>
          <a:latin typeface="+mn-lt"/>
          <a:ea typeface="+mn-ea"/>
          <a:cs typeface="+mn-cs"/>
        </a:defRPr>
      </a:lvl5pPr>
      <a:lvl6pPr marL="3046324">
        <a:defRPr>
          <a:latin typeface="+mn-lt"/>
          <a:ea typeface="+mn-ea"/>
          <a:cs typeface="+mn-cs"/>
        </a:defRPr>
      </a:lvl6pPr>
      <a:lvl7pPr marL="3655588">
        <a:defRPr>
          <a:latin typeface="+mn-lt"/>
          <a:ea typeface="+mn-ea"/>
          <a:cs typeface="+mn-cs"/>
        </a:defRPr>
      </a:lvl7pPr>
      <a:lvl8pPr marL="4264853">
        <a:defRPr>
          <a:latin typeface="+mn-lt"/>
          <a:ea typeface="+mn-ea"/>
          <a:cs typeface="+mn-cs"/>
        </a:defRPr>
      </a:lvl8pPr>
      <a:lvl9pPr marL="4874118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609265">
        <a:defRPr>
          <a:latin typeface="+mn-lt"/>
          <a:ea typeface="+mn-ea"/>
          <a:cs typeface="+mn-cs"/>
        </a:defRPr>
      </a:lvl2pPr>
      <a:lvl3pPr marL="1218529">
        <a:defRPr>
          <a:latin typeface="+mn-lt"/>
          <a:ea typeface="+mn-ea"/>
          <a:cs typeface="+mn-cs"/>
        </a:defRPr>
      </a:lvl3pPr>
      <a:lvl4pPr marL="1827794">
        <a:defRPr>
          <a:latin typeface="+mn-lt"/>
          <a:ea typeface="+mn-ea"/>
          <a:cs typeface="+mn-cs"/>
        </a:defRPr>
      </a:lvl4pPr>
      <a:lvl5pPr marL="2437059">
        <a:defRPr>
          <a:latin typeface="+mn-lt"/>
          <a:ea typeface="+mn-ea"/>
          <a:cs typeface="+mn-cs"/>
        </a:defRPr>
      </a:lvl5pPr>
      <a:lvl6pPr marL="3046324">
        <a:defRPr>
          <a:latin typeface="+mn-lt"/>
          <a:ea typeface="+mn-ea"/>
          <a:cs typeface="+mn-cs"/>
        </a:defRPr>
      </a:lvl6pPr>
      <a:lvl7pPr marL="3655588">
        <a:defRPr>
          <a:latin typeface="+mn-lt"/>
          <a:ea typeface="+mn-ea"/>
          <a:cs typeface="+mn-cs"/>
        </a:defRPr>
      </a:lvl7pPr>
      <a:lvl8pPr marL="4264853">
        <a:defRPr>
          <a:latin typeface="+mn-lt"/>
          <a:ea typeface="+mn-ea"/>
          <a:cs typeface="+mn-cs"/>
        </a:defRPr>
      </a:lvl8pPr>
      <a:lvl9pPr marL="4874118">
        <a:defRPr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7764" y="373746"/>
            <a:ext cx="10510123" cy="135686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7764" y="1868730"/>
            <a:ext cx="10510123" cy="445407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7764" y="6506431"/>
            <a:ext cx="2741771" cy="37374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1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35900"/>
            <a:fld id="{C764DE79-268F-4C1A-8933-263129D2AF9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435900"/>
              <a:t>10/20/2020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6497" y="6506431"/>
            <a:ext cx="4112657" cy="37374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1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35900"/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06115" y="6506431"/>
            <a:ext cx="2741771" cy="37374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1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35900"/>
            <a:fld id="{48F63A3B-78C7-47BE-AE5E-E10140E0464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435900"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39317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  <p:sldLayoutId id="2147483692" r:id="rId2"/>
    <p:sldLayoutId id="2147483693" r:id="rId3"/>
    <p:sldLayoutId id="2147483694" r:id="rId4"/>
    <p:sldLayoutId id="2147483695" r:id="rId5"/>
    <p:sldLayoutId id="2147483696" r:id="rId6"/>
    <p:sldLayoutId id="2147483697" r:id="rId7"/>
    <p:sldLayoutId id="2147483698" r:id="rId8"/>
    <p:sldLayoutId id="2147483699" r:id="rId9"/>
    <p:sldLayoutId id="2147483700" r:id="rId10"/>
    <p:sldLayoutId id="2147483701" r:id="rId11"/>
    <p:sldLayoutId id="2147483702" r:id="rId12"/>
  </p:sldLayoutIdLst>
  <p:txStyles>
    <p:titleStyle>
      <a:lvl1pPr algn="l" defTabSz="848145" rtl="0" eaLnBrk="1" latinLnBrk="0" hangingPunct="1">
        <a:lnSpc>
          <a:spcPct val="90000"/>
        </a:lnSpc>
        <a:spcBef>
          <a:spcPct val="0"/>
        </a:spcBef>
        <a:buNone/>
        <a:defRPr sz="4082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12037" indent="-212037" algn="l" defTabSz="848145" rtl="0" eaLnBrk="1" latinLnBrk="0" hangingPunct="1">
        <a:lnSpc>
          <a:spcPct val="90000"/>
        </a:lnSpc>
        <a:spcBef>
          <a:spcPts val="927"/>
        </a:spcBef>
        <a:buFont typeface="Arial" panose="020B0604020202020204" pitchFamily="34" charset="0"/>
        <a:buChar char="•"/>
        <a:defRPr sz="2597" kern="1200">
          <a:solidFill>
            <a:schemeClr val="tx1"/>
          </a:solidFill>
          <a:latin typeface="+mn-lt"/>
          <a:ea typeface="+mn-ea"/>
          <a:cs typeface="+mn-cs"/>
        </a:defRPr>
      </a:lvl1pPr>
      <a:lvl2pPr marL="636109" indent="-212037" algn="l" defTabSz="848145" rtl="0" eaLnBrk="1" latinLnBrk="0" hangingPunct="1">
        <a:lnSpc>
          <a:spcPct val="90000"/>
        </a:lnSpc>
        <a:spcBef>
          <a:spcPts val="464"/>
        </a:spcBef>
        <a:buFont typeface="Arial" panose="020B0604020202020204" pitchFamily="34" charset="0"/>
        <a:buChar char="•"/>
        <a:defRPr sz="2225" kern="1200">
          <a:solidFill>
            <a:schemeClr val="tx1"/>
          </a:solidFill>
          <a:latin typeface="+mn-lt"/>
          <a:ea typeface="+mn-ea"/>
          <a:cs typeface="+mn-cs"/>
        </a:defRPr>
      </a:lvl2pPr>
      <a:lvl3pPr marL="1060182" indent="-212037" algn="l" defTabSz="848145" rtl="0" eaLnBrk="1" latinLnBrk="0" hangingPunct="1">
        <a:lnSpc>
          <a:spcPct val="90000"/>
        </a:lnSpc>
        <a:spcBef>
          <a:spcPts val="464"/>
        </a:spcBef>
        <a:buFont typeface="Arial" panose="020B0604020202020204" pitchFamily="34" charset="0"/>
        <a:buChar char="•"/>
        <a:defRPr sz="1855" kern="1200">
          <a:solidFill>
            <a:schemeClr val="tx1"/>
          </a:solidFill>
          <a:latin typeface="+mn-lt"/>
          <a:ea typeface="+mn-ea"/>
          <a:cs typeface="+mn-cs"/>
        </a:defRPr>
      </a:lvl3pPr>
      <a:lvl4pPr marL="1484254" indent="-212037" algn="l" defTabSz="848145" rtl="0" eaLnBrk="1" latinLnBrk="0" hangingPunct="1">
        <a:lnSpc>
          <a:spcPct val="90000"/>
        </a:lnSpc>
        <a:spcBef>
          <a:spcPts val="464"/>
        </a:spcBef>
        <a:buFont typeface="Arial" panose="020B0604020202020204" pitchFamily="34" charset="0"/>
        <a:buChar char="•"/>
        <a:defRPr sz="1670" kern="1200">
          <a:solidFill>
            <a:schemeClr val="tx1"/>
          </a:solidFill>
          <a:latin typeface="+mn-lt"/>
          <a:ea typeface="+mn-ea"/>
          <a:cs typeface="+mn-cs"/>
        </a:defRPr>
      </a:lvl4pPr>
      <a:lvl5pPr marL="1908327" indent="-212037" algn="l" defTabSz="848145" rtl="0" eaLnBrk="1" latinLnBrk="0" hangingPunct="1">
        <a:lnSpc>
          <a:spcPct val="90000"/>
        </a:lnSpc>
        <a:spcBef>
          <a:spcPts val="464"/>
        </a:spcBef>
        <a:buFont typeface="Arial" panose="020B0604020202020204" pitchFamily="34" charset="0"/>
        <a:buChar char="•"/>
        <a:defRPr sz="1670" kern="1200">
          <a:solidFill>
            <a:schemeClr val="tx1"/>
          </a:solidFill>
          <a:latin typeface="+mn-lt"/>
          <a:ea typeface="+mn-ea"/>
          <a:cs typeface="+mn-cs"/>
        </a:defRPr>
      </a:lvl5pPr>
      <a:lvl6pPr marL="2332399" indent="-212037" algn="l" defTabSz="848145" rtl="0" eaLnBrk="1" latinLnBrk="0" hangingPunct="1">
        <a:lnSpc>
          <a:spcPct val="90000"/>
        </a:lnSpc>
        <a:spcBef>
          <a:spcPts val="464"/>
        </a:spcBef>
        <a:buFont typeface="Arial" panose="020B0604020202020204" pitchFamily="34" charset="0"/>
        <a:buChar char="•"/>
        <a:defRPr sz="1670" kern="1200">
          <a:solidFill>
            <a:schemeClr val="tx1"/>
          </a:solidFill>
          <a:latin typeface="+mn-lt"/>
          <a:ea typeface="+mn-ea"/>
          <a:cs typeface="+mn-cs"/>
        </a:defRPr>
      </a:lvl6pPr>
      <a:lvl7pPr marL="2756472" indent="-212037" algn="l" defTabSz="848145" rtl="0" eaLnBrk="1" latinLnBrk="0" hangingPunct="1">
        <a:lnSpc>
          <a:spcPct val="90000"/>
        </a:lnSpc>
        <a:spcBef>
          <a:spcPts val="464"/>
        </a:spcBef>
        <a:buFont typeface="Arial" panose="020B0604020202020204" pitchFamily="34" charset="0"/>
        <a:buChar char="•"/>
        <a:defRPr sz="1670" kern="1200">
          <a:solidFill>
            <a:schemeClr val="tx1"/>
          </a:solidFill>
          <a:latin typeface="+mn-lt"/>
          <a:ea typeface="+mn-ea"/>
          <a:cs typeface="+mn-cs"/>
        </a:defRPr>
      </a:lvl7pPr>
      <a:lvl8pPr marL="3180544" indent="-212037" algn="l" defTabSz="848145" rtl="0" eaLnBrk="1" latinLnBrk="0" hangingPunct="1">
        <a:lnSpc>
          <a:spcPct val="90000"/>
        </a:lnSpc>
        <a:spcBef>
          <a:spcPts val="464"/>
        </a:spcBef>
        <a:buFont typeface="Arial" panose="020B0604020202020204" pitchFamily="34" charset="0"/>
        <a:buChar char="•"/>
        <a:defRPr sz="1670" kern="1200">
          <a:solidFill>
            <a:schemeClr val="tx1"/>
          </a:solidFill>
          <a:latin typeface="+mn-lt"/>
          <a:ea typeface="+mn-ea"/>
          <a:cs typeface="+mn-cs"/>
        </a:defRPr>
      </a:lvl8pPr>
      <a:lvl9pPr marL="3604618" indent="-212037" algn="l" defTabSz="848145" rtl="0" eaLnBrk="1" latinLnBrk="0" hangingPunct="1">
        <a:lnSpc>
          <a:spcPct val="90000"/>
        </a:lnSpc>
        <a:spcBef>
          <a:spcPts val="464"/>
        </a:spcBef>
        <a:buFont typeface="Arial" panose="020B0604020202020204" pitchFamily="34" charset="0"/>
        <a:buChar char="•"/>
        <a:defRPr sz="167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848145" rtl="0" eaLnBrk="1" latinLnBrk="0" hangingPunct="1">
        <a:defRPr sz="1670" kern="1200">
          <a:solidFill>
            <a:schemeClr val="tx1"/>
          </a:solidFill>
          <a:latin typeface="+mn-lt"/>
          <a:ea typeface="+mn-ea"/>
          <a:cs typeface="+mn-cs"/>
        </a:defRPr>
      </a:lvl1pPr>
      <a:lvl2pPr marL="424072" algn="l" defTabSz="848145" rtl="0" eaLnBrk="1" latinLnBrk="0" hangingPunct="1">
        <a:defRPr sz="1670" kern="1200">
          <a:solidFill>
            <a:schemeClr val="tx1"/>
          </a:solidFill>
          <a:latin typeface="+mn-lt"/>
          <a:ea typeface="+mn-ea"/>
          <a:cs typeface="+mn-cs"/>
        </a:defRPr>
      </a:lvl2pPr>
      <a:lvl3pPr marL="848145" algn="l" defTabSz="848145" rtl="0" eaLnBrk="1" latinLnBrk="0" hangingPunct="1">
        <a:defRPr sz="1670" kern="1200">
          <a:solidFill>
            <a:schemeClr val="tx1"/>
          </a:solidFill>
          <a:latin typeface="+mn-lt"/>
          <a:ea typeface="+mn-ea"/>
          <a:cs typeface="+mn-cs"/>
        </a:defRPr>
      </a:lvl3pPr>
      <a:lvl4pPr marL="1272217" algn="l" defTabSz="848145" rtl="0" eaLnBrk="1" latinLnBrk="0" hangingPunct="1">
        <a:defRPr sz="1670" kern="1200">
          <a:solidFill>
            <a:schemeClr val="tx1"/>
          </a:solidFill>
          <a:latin typeface="+mn-lt"/>
          <a:ea typeface="+mn-ea"/>
          <a:cs typeface="+mn-cs"/>
        </a:defRPr>
      </a:lvl4pPr>
      <a:lvl5pPr marL="1696291" algn="l" defTabSz="848145" rtl="0" eaLnBrk="1" latinLnBrk="0" hangingPunct="1">
        <a:defRPr sz="1670" kern="1200">
          <a:solidFill>
            <a:schemeClr val="tx1"/>
          </a:solidFill>
          <a:latin typeface="+mn-lt"/>
          <a:ea typeface="+mn-ea"/>
          <a:cs typeface="+mn-cs"/>
        </a:defRPr>
      </a:lvl5pPr>
      <a:lvl6pPr marL="2120362" algn="l" defTabSz="848145" rtl="0" eaLnBrk="1" latinLnBrk="0" hangingPunct="1">
        <a:defRPr sz="1670" kern="1200">
          <a:solidFill>
            <a:schemeClr val="tx1"/>
          </a:solidFill>
          <a:latin typeface="+mn-lt"/>
          <a:ea typeface="+mn-ea"/>
          <a:cs typeface="+mn-cs"/>
        </a:defRPr>
      </a:lvl6pPr>
      <a:lvl7pPr marL="2544436" algn="l" defTabSz="848145" rtl="0" eaLnBrk="1" latinLnBrk="0" hangingPunct="1">
        <a:defRPr sz="1670" kern="1200">
          <a:solidFill>
            <a:schemeClr val="tx1"/>
          </a:solidFill>
          <a:latin typeface="+mn-lt"/>
          <a:ea typeface="+mn-ea"/>
          <a:cs typeface="+mn-cs"/>
        </a:defRPr>
      </a:lvl7pPr>
      <a:lvl8pPr marL="2968508" algn="l" defTabSz="848145" rtl="0" eaLnBrk="1" latinLnBrk="0" hangingPunct="1">
        <a:defRPr sz="1670" kern="1200">
          <a:solidFill>
            <a:schemeClr val="tx1"/>
          </a:solidFill>
          <a:latin typeface="+mn-lt"/>
          <a:ea typeface="+mn-ea"/>
          <a:cs typeface="+mn-cs"/>
        </a:defRPr>
      </a:lvl8pPr>
      <a:lvl9pPr marL="3392581" algn="l" defTabSz="848145" rtl="0" eaLnBrk="1" latinLnBrk="0" hangingPunct="1">
        <a:defRPr sz="167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" y="-2722"/>
            <a:ext cx="12185649" cy="1533399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3"/>
                </a:lnTo>
                <a:lnTo>
                  <a:pt x="5759640" y="1020953"/>
                </a:lnTo>
                <a:lnTo>
                  <a:pt x="5759640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endParaRPr sz="2399"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3121025" y="326638"/>
            <a:ext cx="5126847" cy="942982"/>
          </a:xfrm>
          <a:prstGeom prst="rect">
            <a:avLst/>
          </a:prstGeom>
        </p:spPr>
        <p:txBody>
          <a:bodyPr vert="horz" wrap="square" lIns="0" tIns="19462" rIns="0" bIns="0" rtlCol="0" anchor="ctr">
            <a:spAutoFit/>
          </a:bodyPr>
          <a:lstStyle/>
          <a:p>
            <a:pPr marL="16925" algn="ctr">
              <a:spcBef>
                <a:spcPts val="152"/>
              </a:spcBef>
            </a:pPr>
            <a:r>
              <a:rPr lang="en-US" sz="6000" dirty="0" smtClean="0">
                <a:effectLst>
                  <a:outerShdw blurRad="25400" dist="12700" dir="2700000" sx="101000" sy="101000" algn="tl" rotWithShape="0">
                    <a:schemeClr val="bg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ONA TILI</a:t>
            </a:r>
            <a:endParaRPr lang="en-US" sz="6000" dirty="0">
              <a:effectLst>
                <a:outerShdw blurRad="25400" dist="12700" dir="2700000" sx="101000" sy="101000" algn="tl" rotWithShape="0">
                  <a:schemeClr val="bg1">
                    <a:alpha val="40000"/>
                  </a:scheme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7" name="object 7"/>
          <p:cNvGrpSpPr/>
          <p:nvPr/>
        </p:nvGrpSpPr>
        <p:grpSpPr>
          <a:xfrm>
            <a:off x="9873829" y="188846"/>
            <a:ext cx="1792457" cy="1218565"/>
            <a:chOff x="4698979" y="198156"/>
            <a:chExt cx="622592" cy="613387"/>
          </a:xfrm>
        </p:grpSpPr>
        <p:sp>
          <p:nvSpPr>
            <p:cNvPr id="9" name="object 9"/>
            <p:cNvSpPr/>
            <p:nvPr/>
          </p:nvSpPr>
          <p:spPr>
            <a:xfrm>
              <a:off x="4717686" y="207658"/>
              <a:ext cx="603885" cy="603885"/>
            </a:xfrm>
            <a:custGeom>
              <a:avLst/>
              <a:gdLst/>
              <a:ahLst/>
              <a:cxnLst/>
              <a:rect l="l" t="t" r="r" b="b"/>
              <a:pathLst>
                <a:path w="603885" h="603885">
                  <a:moveTo>
                    <a:pt x="603605" y="0"/>
                  </a:moveTo>
                  <a:lnTo>
                    <a:pt x="0" y="0"/>
                  </a:lnTo>
                  <a:lnTo>
                    <a:pt x="0" y="603618"/>
                  </a:lnTo>
                  <a:lnTo>
                    <a:pt x="603605" y="603618"/>
                  </a:lnTo>
                  <a:lnTo>
                    <a:pt x="603605" y="0"/>
                  </a:lnTo>
                  <a:close/>
                </a:path>
              </a:pathLst>
            </a:custGeom>
            <a:solidFill>
              <a:srgbClr val="00A859"/>
            </a:solidFill>
          </p:spPr>
          <p:txBody>
            <a:bodyPr wrap="square" lIns="0" tIns="0" rIns="0" bIns="0" rtlCol="0"/>
            <a:lstStyle/>
            <a:p>
              <a:endParaRPr sz="2399"/>
            </a:p>
          </p:txBody>
        </p:sp>
        <p:sp>
          <p:nvSpPr>
            <p:cNvPr id="10" name="object 10"/>
            <p:cNvSpPr/>
            <p:nvPr/>
          </p:nvSpPr>
          <p:spPr>
            <a:xfrm>
              <a:off x="4698979" y="198156"/>
              <a:ext cx="603885" cy="603885"/>
            </a:xfrm>
            <a:custGeom>
              <a:avLst/>
              <a:gdLst/>
              <a:ahLst/>
              <a:cxnLst/>
              <a:rect l="l" t="t" r="r" b="b"/>
              <a:pathLst>
                <a:path w="603885" h="603885">
                  <a:moveTo>
                    <a:pt x="0" y="0"/>
                  </a:moveTo>
                  <a:lnTo>
                    <a:pt x="603605" y="0"/>
                  </a:lnTo>
                  <a:lnTo>
                    <a:pt x="603605" y="603618"/>
                  </a:lnTo>
                  <a:lnTo>
                    <a:pt x="0" y="603618"/>
                  </a:lnTo>
                  <a:lnTo>
                    <a:pt x="0" y="0"/>
                  </a:lnTo>
                  <a:close/>
                </a:path>
              </a:pathLst>
            </a:custGeom>
            <a:ln w="30481">
              <a:solidFill>
                <a:srgbClr val="FEFEFE"/>
              </a:solidFill>
            </a:ln>
          </p:spPr>
          <p:txBody>
            <a:bodyPr wrap="square" lIns="0" tIns="0" rIns="0" bIns="0" rtlCol="0"/>
            <a:lstStyle/>
            <a:p>
              <a:endParaRPr sz="2399"/>
            </a:p>
          </p:txBody>
        </p:sp>
      </p:grpSp>
      <p:sp>
        <p:nvSpPr>
          <p:cNvPr id="12" name="object 12"/>
          <p:cNvSpPr txBox="1"/>
          <p:nvPr/>
        </p:nvSpPr>
        <p:spPr>
          <a:xfrm>
            <a:off x="9803275" y="455600"/>
            <a:ext cx="1879705" cy="928767"/>
          </a:xfrm>
          <a:prstGeom prst="rect">
            <a:avLst/>
          </a:prstGeom>
        </p:spPr>
        <p:txBody>
          <a:bodyPr vert="horz" wrap="square" lIns="0" tIns="21156" rIns="0" bIns="0" rtlCol="0">
            <a:spAutoFit/>
          </a:bodyPr>
          <a:lstStyle/>
          <a:p>
            <a:pPr>
              <a:spcBef>
                <a:spcPts val="167"/>
              </a:spcBef>
            </a:pPr>
            <a:r>
              <a:rPr lang="en-US" sz="3731" b="1" spc="13" dirty="0">
                <a:solidFill>
                  <a:srgbClr val="FEFEF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ru-RU" sz="3731" b="1" spc="13" dirty="0" smtClean="0">
                <a:solidFill>
                  <a:srgbClr val="FEFEF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</a:t>
            </a:r>
            <a:r>
              <a:rPr lang="en-US" sz="3731" b="1" spc="13" dirty="0" smtClean="0">
                <a:solidFill>
                  <a:srgbClr val="FEFEF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ru-RU" sz="3731" b="1" spc="13" dirty="0" smtClean="0">
                <a:solidFill>
                  <a:srgbClr val="FEFEF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731" b="1" spc="13" dirty="0" err="1" smtClean="0">
                <a:solidFill>
                  <a:srgbClr val="FEFEF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sinf</a:t>
            </a:r>
            <a:endParaRPr lang="ru-RU" sz="3731" b="1" spc="13" dirty="0">
              <a:solidFill>
                <a:srgbClr val="FEFEF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Bef>
                <a:spcPts val="167"/>
              </a:spcBef>
            </a:pPr>
            <a:r>
              <a:rPr lang="en-US" sz="1999" b="1" spc="13" dirty="0">
                <a:solidFill>
                  <a:srgbClr val="FEFEF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sz="373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10637257" y="1130156"/>
            <a:ext cx="1107890" cy="508422"/>
          </a:xfrm>
          <a:prstGeom prst="rect">
            <a:avLst/>
          </a:prstGeom>
        </p:spPr>
        <p:txBody>
          <a:bodyPr vert="horz" wrap="square" lIns="0" tIns="16079" rIns="0" bIns="0" rtlCol="0">
            <a:spAutoFit/>
          </a:bodyPr>
          <a:lstStyle/>
          <a:p>
            <a:pPr algn="ctr">
              <a:spcBef>
                <a:spcPts val="127"/>
              </a:spcBef>
            </a:pPr>
            <a:endParaRPr sz="3198" dirty="0">
              <a:latin typeface="Arial"/>
              <a:cs typeface="Arial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461699" y="2397039"/>
            <a:ext cx="184635" cy="68201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sz="3834"/>
          </a:p>
        </p:txBody>
      </p:sp>
      <p:sp>
        <p:nvSpPr>
          <p:cNvPr id="14" name="object 5">
            <a:extLst>
              <a:ext uri="{FF2B5EF4-FFF2-40B4-BE49-F238E27FC236}">
                <a16:creationId xmlns:a16="http://schemas.microsoft.com/office/drawing/2014/main" id="{A8BAE388-D6D2-40E9-8208-E39C1E0E7029}"/>
              </a:ext>
            </a:extLst>
          </p:cNvPr>
          <p:cNvSpPr/>
          <p:nvPr/>
        </p:nvSpPr>
        <p:spPr>
          <a:xfrm>
            <a:off x="319225" y="1981540"/>
            <a:ext cx="619739" cy="2290423"/>
          </a:xfrm>
          <a:custGeom>
            <a:avLst/>
            <a:gdLst/>
            <a:ahLst/>
            <a:cxnLst/>
            <a:rect l="l" t="t" r="r" b="b"/>
            <a:pathLst>
              <a:path w="344170" h="680719">
                <a:moveTo>
                  <a:pt x="343828" y="0"/>
                </a:moveTo>
                <a:lnTo>
                  <a:pt x="0" y="0"/>
                </a:lnTo>
                <a:lnTo>
                  <a:pt x="0" y="680466"/>
                </a:lnTo>
                <a:lnTo>
                  <a:pt x="343828" y="680466"/>
                </a:lnTo>
                <a:lnTo>
                  <a:pt x="343828" y="0"/>
                </a:lnTo>
                <a:close/>
              </a:path>
            </a:pathLst>
          </a:custGeom>
          <a:solidFill>
            <a:srgbClr val="0070C0"/>
          </a:soli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wrap="square" lIns="0" tIns="0" rIns="0" bIns="0" rtlCol="0"/>
          <a:lstStyle/>
          <a:p>
            <a:pPr marL="0" marR="0" lvl="0" indent="0" defTabSz="65310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284" b="0" i="0" u="none" strike="noStrike" kern="0" cap="none" spc="0" normalizeH="0" baseline="0" noProof="0" smtClean="0">
              <a:ln>
                <a:noFill/>
              </a:ln>
              <a:solidFill>
                <a:srgbClr val="57565A"/>
              </a:solidFill>
              <a:effectLst/>
              <a:uLnTx/>
              <a:uFillTx/>
              <a:latin typeface="Open Sans Light"/>
              <a:ea typeface="+mn-ea"/>
              <a:cs typeface="+mn-cs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264657" y="1981540"/>
            <a:ext cx="1092099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Mavzu</a:t>
            </a:r>
            <a:r>
              <a:rPr lang="en-US" sz="48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OLMOSHNING TUZILISHIGA KO‘RA TURLARI</a:t>
            </a:r>
            <a:endParaRPr lang="ru-RU" sz="4800" b="1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8" name="Рисунок 1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25153" y="3205162"/>
            <a:ext cx="2925250" cy="26990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73517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" y="-29102"/>
            <a:ext cx="12185650" cy="1176864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solidFill>
            <a:schemeClr val="tx2"/>
          </a:solidFill>
        </p:spPr>
        <p:txBody>
          <a:bodyPr wrap="square" lIns="0" tIns="0" rIns="0" bIns="0" rtlCol="0"/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51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-155574" y="35382"/>
            <a:ext cx="12341224" cy="942982"/>
          </a:xfrm>
          <a:prstGeom prst="rect">
            <a:avLst/>
          </a:prstGeom>
        </p:spPr>
        <p:txBody>
          <a:bodyPr vert="horz" wrap="square" lIns="0" tIns="19462" rIns="0" bIns="0" rtlCol="0">
            <a:spAutoFit/>
          </a:bodyPr>
          <a:lstStyle/>
          <a:p>
            <a:pPr marL="16924" algn="ctr">
              <a:spcBef>
                <a:spcPts val="152"/>
              </a:spcBef>
            </a:pPr>
            <a:r>
              <a:rPr lang="en-US" sz="6000" dirty="0" err="1" smtClean="0"/>
              <a:t>Olmoshning</a:t>
            </a:r>
            <a:r>
              <a:rPr lang="en-US" sz="6000" dirty="0" smtClean="0"/>
              <a:t> </a:t>
            </a:r>
            <a:r>
              <a:rPr lang="en-US" sz="6000" dirty="0" err="1" smtClean="0"/>
              <a:t>ma’no</a:t>
            </a:r>
            <a:r>
              <a:rPr lang="en-US" sz="6000" dirty="0" smtClean="0"/>
              <a:t> </a:t>
            </a:r>
            <a:r>
              <a:rPr lang="en-US" sz="6000" dirty="0" err="1" smtClean="0"/>
              <a:t>turlari</a:t>
            </a:r>
            <a:endParaRPr sz="6000" dirty="0"/>
          </a:p>
        </p:txBody>
      </p:sp>
      <p:sp>
        <p:nvSpPr>
          <p:cNvPr id="5" name="object 5"/>
          <p:cNvSpPr txBox="1"/>
          <p:nvPr/>
        </p:nvSpPr>
        <p:spPr>
          <a:xfrm>
            <a:off x="3540713" y="3579942"/>
            <a:ext cx="2989715" cy="363339"/>
          </a:xfrm>
          <a:prstGeom prst="rect">
            <a:avLst/>
          </a:prstGeom>
        </p:spPr>
        <p:txBody>
          <a:bodyPr vert="horz" wrap="square" lIns="0" tIns="16925" rIns="0" bIns="0" rtlCol="0">
            <a:spAutoFit/>
          </a:bodyPr>
          <a:lstStyle/>
          <a:p>
            <a:pPr marL="43155" marR="0" lvl="0" indent="0" algn="l" defTabSz="1948919" rtl="0" eaLnBrk="1" fontAlgn="auto" latinLnBrk="0" hangingPunct="1">
              <a:lnSpc>
                <a:spcPts val="2651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332" b="0" i="0" u="none" strike="noStrike" kern="1200" cap="none" spc="0" normalizeH="0" baseline="0" noProof="0" dirty="0">
              <a:ln>
                <a:noFill/>
              </a:ln>
              <a:solidFill>
                <a:srgbClr val="231F2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9414" y="1379307"/>
            <a:ext cx="4900185" cy="4498743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4330002" y="3274735"/>
            <a:ext cx="2667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7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+mn-cs"/>
              </a:rPr>
              <a:t>7 </a:t>
            </a:r>
            <a:endParaRPr kumimoji="0" lang="ru-RU" sz="7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 Black" panose="020B0A04020102020204" pitchFamily="34" charset="0"/>
              <a:ea typeface="+mn-ea"/>
              <a:cs typeface="+mn-cs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987424" y="1258330"/>
            <a:ext cx="3962401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Kishilik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olmoshi</a:t>
            </a:r>
            <a:endParaRPr kumimoji="0" lang="ru-RU" sz="4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77825" y="3112726"/>
            <a:ext cx="28194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Ko‘rsatish</a:t>
            </a:r>
            <a:r>
              <a:rPr kumimoji="0" 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0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olmoshi</a:t>
            </a:r>
            <a:endParaRPr kumimoji="0" lang="ru-RU" sz="4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407564" y="5002034"/>
            <a:ext cx="291037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O‘zlik</a:t>
            </a:r>
            <a:r>
              <a:rPr kumimoji="0" 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0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olmoshi</a:t>
            </a:r>
            <a:endParaRPr kumimoji="0" lang="ru-RU" sz="4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8836025" y="3099890"/>
            <a:ext cx="275643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So‘roq</a:t>
            </a:r>
            <a:r>
              <a:rPr kumimoji="0" 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0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olmoshi</a:t>
            </a:r>
            <a:endParaRPr kumimoji="0" lang="ru-RU" sz="4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8050817" y="5002035"/>
            <a:ext cx="354163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Belgilash</a:t>
            </a:r>
            <a:r>
              <a:rPr kumimoji="0" 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0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olmoshi</a:t>
            </a:r>
            <a:endParaRPr kumimoji="0" lang="ru-RU" sz="4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4317937" y="5688907"/>
            <a:ext cx="440454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Bo‘lishsizlik</a:t>
            </a:r>
            <a:r>
              <a:rPr kumimoji="0" 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0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olmoshi</a:t>
            </a:r>
            <a:endParaRPr kumimoji="0" lang="ru-RU" sz="4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7540625" y="1143595"/>
            <a:ext cx="293309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Gumon</a:t>
            </a:r>
            <a:r>
              <a:rPr kumimoji="0" 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0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olmoshi</a:t>
            </a:r>
            <a:endParaRPr kumimoji="0" lang="ru-RU" sz="4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996235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1" grpId="0"/>
      <p:bldP spid="13" grpId="0"/>
      <p:bldP spid="15" grpId="0"/>
      <p:bldP spid="16" grpId="0"/>
      <p:bldP spid="17" grpId="0"/>
      <p:bldP spid="1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2185650" cy="912355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51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-37042" y="30852"/>
            <a:ext cx="12155170" cy="850649"/>
          </a:xfrm>
          <a:prstGeom prst="rect">
            <a:avLst/>
          </a:prstGeom>
        </p:spPr>
        <p:txBody>
          <a:bodyPr vert="horz" wrap="square" lIns="0" tIns="19462" rIns="0" bIns="0" rtlCol="0">
            <a:spAutoFit/>
          </a:bodyPr>
          <a:lstStyle/>
          <a:p>
            <a:pPr marL="16924" algn="ctr">
              <a:spcBef>
                <a:spcPts val="152"/>
              </a:spcBef>
            </a:pPr>
            <a:r>
              <a:rPr lang="en-US" sz="5400" dirty="0" smtClean="0"/>
              <a:t>1- </a:t>
            </a:r>
            <a:r>
              <a:rPr lang="en-US" sz="5400" dirty="0" err="1" smtClean="0"/>
              <a:t>topshiriq</a:t>
            </a:r>
            <a:endParaRPr lang="en-US" sz="54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393065" y="1300162"/>
            <a:ext cx="1143000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just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	</a:t>
            </a:r>
            <a:endParaRPr kumimoji="0" lang="ru-RU" sz="4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36973" y="1380350"/>
            <a:ext cx="1180338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>
              <a:buAutoNum type="arabicPeriod"/>
            </a:pP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Bir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vaqtlar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qarshimdan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o‘tsang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seni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derdim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oddiy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yo‘lovchi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ru-RU" sz="44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82625" y="3967162"/>
            <a:ext cx="981456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 Shu-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shu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biz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bordi-keldi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qilamiz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44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Минус 5"/>
          <p:cNvSpPr/>
          <p:nvPr/>
        </p:nvSpPr>
        <p:spPr>
          <a:xfrm>
            <a:off x="9521825" y="1725334"/>
            <a:ext cx="1524000" cy="914400"/>
          </a:xfrm>
          <a:prstGeom prst="mathMinus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Минус 8"/>
          <p:cNvSpPr/>
          <p:nvPr/>
        </p:nvSpPr>
        <p:spPr>
          <a:xfrm>
            <a:off x="987425" y="4321105"/>
            <a:ext cx="3048000" cy="914400"/>
          </a:xfrm>
          <a:prstGeom prst="mathMinus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594179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1" grpId="0"/>
      <p:bldP spid="6" grpId="0" animBg="1"/>
      <p:bldP spid="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-6615"/>
            <a:ext cx="12185651" cy="1179457"/>
          </a:xfrm>
          <a:solidFill>
            <a:srgbClr val="0070C0"/>
          </a:solidFill>
        </p:spPr>
        <p:txBody>
          <a:bodyPr>
            <a:no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</a:t>
            </a:r>
            <a:r>
              <a:rPr lang="en-US" sz="48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Olmoshning</a:t>
            </a:r>
            <a:r>
              <a:rPr lang="en-US" sz="48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tuzilishiga</a:t>
            </a:r>
            <a:r>
              <a:rPr lang="en-US" sz="48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ko‘ra</a:t>
            </a:r>
            <a:r>
              <a:rPr lang="en-US" sz="48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turlari</a:t>
            </a:r>
            <a:r>
              <a:rPr lang="en-US" sz="48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ru-RU" sz="48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70983" y="1727836"/>
            <a:ext cx="1067964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44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390371" y="1727836"/>
            <a:ext cx="876670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sz="4000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sz="4800" b="1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Овал 3"/>
          <p:cNvSpPr/>
          <p:nvPr/>
        </p:nvSpPr>
        <p:spPr>
          <a:xfrm>
            <a:off x="3979333" y="1458009"/>
            <a:ext cx="4419600" cy="1890371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sodda</a:t>
            </a:r>
            <a:endParaRPr lang="ru-RU" sz="5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06425" y="1646174"/>
            <a:ext cx="3135842" cy="1702206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Qo‘shma</a:t>
            </a:r>
            <a:endParaRPr lang="ru-RU" sz="4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Равнобедренный треугольник 6"/>
          <p:cNvSpPr/>
          <p:nvPr/>
        </p:nvSpPr>
        <p:spPr>
          <a:xfrm>
            <a:off x="1605491" y="3348380"/>
            <a:ext cx="4876800" cy="2203686"/>
          </a:xfrm>
          <a:prstGeom prst="triangle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juft</a:t>
            </a:r>
            <a:endParaRPr lang="ru-RU" sz="5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авильный пятиугольник 7"/>
          <p:cNvSpPr/>
          <p:nvPr/>
        </p:nvSpPr>
        <p:spPr>
          <a:xfrm>
            <a:off x="6995583" y="2990716"/>
            <a:ext cx="4050242" cy="2957646"/>
          </a:xfrm>
          <a:prstGeom prst="pentagon">
            <a:avLst/>
          </a:prstGeom>
          <a:solidFill>
            <a:schemeClr val="tx1">
              <a:lumMod val="65000"/>
              <a:lumOff val="3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takroriy</a:t>
            </a:r>
            <a:endParaRPr lang="ru-RU" sz="4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36849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prism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-18415" y="-135073"/>
            <a:ext cx="12204065" cy="979795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51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634365" y="-211157"/>
            <a:ext cx="12154958" cy="942982"/>
          </a:xfrm>
          <a:prstGeom prst="rect">
            <a:avLst/>
          </a:prstGeom>
        </p:spPr>
        <p:txBody>
          <a:bodyPr vert="horz" wrap="square" lIns="0" tIns="19462" rIns="0" bIns="0" rtlCol="0">
            <a:spAutoFit/>
          </a:bodyPr>
          <a:lstStyle/>
          <a:p>
            <a:pPr marL="16924" algn="ctr">
              <a:spcBef>
                <a:spcPts val="152"/>
              </a:spcBef>
            </a:pPr>
            <a:r>
              <a:rPr lang="en-US" sz="6000" dirty="0" err="1" smtClean="0"/>
              <a:t>Sodda</a:t>
            </a:r>
            <a:r>
              <a:rPr lang="en-US" sz="6000" dirty="0" smtClean="0"/>
              <a:t> </a:t>
            </a:r>
            <a:r>
              <a:rPr lang="en-US" sz="6000" dirty="0" err="1" smtClean="0"/>
              <a:t>olmoshlar</a:t>
            </a:r>
            <a:endParaRPr sz="6000" dirty="0"/>
          </a:p>
        </p:txBody>
      </p:sp>
      <p:sp>
        <p:nvSpPr>
          <p:cNvPr id="5" name="object 5"/>
          <p:cNvSpPr txBox="1"/>
          <p:nvPr/>
        </p:nvSpPr>
        <p:spPr>
          <a:xfrm>
            <a:off x="3540713" y="3579942"/>
            <a:ext cx="2989715" cy="363339"/>
          </a:xfrm>
          <a:prstGeom prst="rect">
            <a:avLst/>
          </a:prstGeom>
        </p:spPr>
        <p:txBody>
          <a:bodyPr vert="horz" wrap="square" lIns="0" tIns="16925" rIns="0" bIns="0" rtlCol="0">
            <a:spAutoFit/>
          </a:bodyPr>
          <a:lstStyle/>
          <a:p>
            <a:pPr marL="43155" marR="0" lvl="0" indent="0" algn="l" defTabSz="1948919" rtl="0" eaLnBrk="1" fontAlgn="auto" latinLnBrk="0" hangingPunct="1">
              <a:lnSpc>
                <a:spcPts val="2651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332" b="0" i="0" u="none" strike="noStrike" kern="1200" cap="none" spc="0" normalizeH="0" baseline="0" noProof="0" dirty="0">
              <a:ln>
                <a:noFill/>
              </a:ln>
              <a:solidFill>
                <a:srgbClr val="231F2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8" name="AutoShape 6" descr="“Muhammad yusuf foto” uchun topilgan rasmlar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836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40292" y="844723"/>
            <a:ext cx="115760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  </a:t>
            </a:r>
            <a:endParaRPr kumimoji="0" lang="ru-RU" sz="4400" b="1" i="0" u="none" strike="noStrike" kern="1200" cap="none" spc="0" normalizeH="0" baseline="0" noProof="0" dirty="0">
              <a:ln>
                <a:noFill/>
              </a:ln>
              <a:solidFill>
                <a:srgbClr val="1F497D">
                  <a:lumMod val="50000"/>
                </a:srgb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529928" y="1346277"/>
            <a:ext cx="8001000" cy="1446550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Hamma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qaysi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men,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shu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barcha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allakim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sz="44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97323" y="3205162"/>
            <a:ext cx="11075035" cy="2216020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Yigitning</a:t>
            </a:r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dong‘i</a:t>
            </a:r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o‘zi</a:t>
            </a:r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tug‘ilib</a:t>
            </a:r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o‘sgan</a:t>
            </a:r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shaharga</a:t>
            </a:r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ham </a:t>
            </a:r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yetib</a:t>
            </a:r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bordi</a:t>
            </a:r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ru-RU" sz="4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63612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9" grpId="0" animBg="1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-6615"/>
            <a:ext cx="12185651" cy="1179457"/>
          </a:xfrm>
          <a:solidFill>
            <a:srgbClr val="0070C0"/>
          </a:solidFill>
        </p:spPr>
        <p:txBody>
          <a:bodyPr>
            <a:noAutofit/>
          </a:bodyPr>
          <a:lstStyle/>
          <a:p>
            <a:pPr algn="ctr"/>
            <a:r>
              <a:rPr lang="en-US" sz="60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Qo‘shma</a:t>
            </a:r>
            <a:r>
              <a:rPr lang="en-US" sz="60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60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olmoshlar</a:t>
            </a:r>
            <a:endParaRPr lang="ru-RU" sz="60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892425" y="1630999"/>
            <a:ext cx="8405266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Har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bir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har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kim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hech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qachon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mana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shu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ana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o‘sha</a:t>
            </a:r>
            <a:endParaRPr lang="ru-RU" sz="44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30225" y="3958230"/>
            <a:ext cx="11353799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Choyxonada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peshin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bo‘lib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qolganiga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qaramay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hech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kim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yo‘q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edi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44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1625" y="1651637"/>
            <a:ext cx="2139881" cy="21398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93396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prism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-6615"/>
            <a:ext cx="12185651" cy="1179457"/>
          </a:xfrm>
          <a:solidFill>
            <a:srgbClr val="0070C0"/>
          </a:solidFill>
        </p:spPr>
        <p:txBody>
          <a:bodyPr>
            <a:noAutofit/>
          </a:bodyPr>
          <a:lstStyle/>
          <a:p>
            <a:pPr algn="ctr"/>
            <a:r>
              <a:rPr lang="en-US" sz="60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Juft</a:t>
            </a:r>
            <a:r>
              <a:rPr lang="en-US" sz="60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60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olmoshlar</a:t>
            </a:r>
            <a:endParaRPr lang="ru-RU" sz="60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044825" y="1232746"/>
            <a:ext cx="8405266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Faqat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kishilik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ko‘rsatish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olmoshlari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juft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holatda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qo‘llaniladi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44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502025" y="3528999"/>
            <a:ext cx="6629400" cy="769441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4400" b="1" i="1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Sen-men, u-</a:t>
            </a:r>
            <a:r>
              <a:rPr lang="en-US" sz="4400" b="1" i="1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bu</a:t>
            </a:r>
            <a:r>
              <a:rPr lang="en-US" sz="4400" b="1" i="1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400" b="1" i="1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siz</a:t>
            </a:r>
            <a:r>
              <a:rPr lang="en-US" sz="4400" b="1" i="1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-biz</a:t>
            </a:r>
            <a:endParaRPr lang="ru-RU" sz="4400" b="1" i="1" dirty="0">
              <a:solidFill>
                <a:srgbClr val="7030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1625" y="1387083"/>
            <a:ext cx="2438400" cy="2404435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568325" y="4652962"/>
            <a:ext cx="11049000" cy="1447800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Mashina</a:t>
            </a:r>
            <a:r>
              <a:rPr lang="en-US" sz="4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yuborsam</a:t>
            </a:r>
            <a:r>
              <a:rPr lang="en-US" sz="4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400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u-</a:t>
            </a:r>
            <a:r>
              <a:rPr lang="en-US" sz="4400" b="1" i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bu</a:t>
            </a:r>
            <a:r>
              <a:rPr lang="en-US" sz="4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larni</a:t>
            </a:r>
            <a:r>
              <a:rPr lang="en-US" sz="4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berib</a:t>
            </a:r>
            <a:r>
              <a:rPr lang="en-US" sz="4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yuborarsiz</a:t>
            </a:r>
            <a:r>
              <a:rPr lang="en-US" sz="4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4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6759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prism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-6615"/>
            <a:ext cx="12185651" cy="1179457"/>
          </a:xfrm>
          <a:solidFill>
            <a:srgbClr val="0070C0"/>
          </a:solidFill>
        </p:spPr>
        <p:txBody>
          <a:bodyPr>
            <a:noAutofit/>
          </a:bodyPr>
          <a:lstStyle/>
          <a:p>
            <a:pPr algn="ctr"/>
            <a:r>
              <a:rPr lang="en-US" sz="60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Takroriy</a:t>
            </a:r>
            <a:r>
              <a:rPr lang="en-US" sz="60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60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olmoshlar</a:t>
            </a:r>
            <a:endParaRPr lang="ru-RU" sz="60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121025" y="1169841"/>
            <a:ext cx="8405266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Bir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olmoshning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aynan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takrorlanishidan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hosil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bo‘lgan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olmoshlardir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44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758585" y="3323661"/>
            <a:ext cx="8382000" cy="769441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4400" b="1" i="1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Shu-</a:t>
            </a:r>
            <a:r>
              <a:rPr lang="en-US" sz="4400" b="1" i="1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shu</a:t>
            </a:r>
            <a:r>
              <a:rPr lang="en-US" sz="4400" b="1" i="1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400" b="1" i="1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kim-kim</a:t>
            </a:r>
            <a:r>
              <a:rPr lang="en-US" sz="4400" b="1" i="1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400" b="1" i="1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nima-nima</a:t>
            </a:r>
            <a:endParaRPr lang="ru-RU" sz="4400" b="1" i="1" dirty="0">
              <a:solidFill>
                <a:srgbClr val="7030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1617" y="1295043"/>
            <a:ext cx="2456968" cy="2123658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301617" y="4329910"/>
            <a:ext cx="11430000" cy="2228816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b="1" i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Shu-</a:t>
            </a:r>
            <a:r>
              <a:rPr lang="en-US" sz="4400" b="1" i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shu</a:t>
            </a:r>
            <a:r>
              <a:rPr lang="en-US" sz="4400" b="1" i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Nabijon</a:t>
            </a:r>
            <a:r>
              <a:rPr lang="en-US" sz="4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ham </a:t>
            </a:r>
            <a:r>
              <a:rPr lang="en-US" sz="4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dilni</a:t>
            </a:r>
            <a:r>
              <a:rPr lang="en-US" sz="4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erkalovchi</a:t>
            </a:r>
            <a:r>
              <a:rPr lang="en-US" sz="4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, ham </a:t>
            </a:r>
            <a:r>
              <a:rPr lang="en-US" sz="4400" b="1" i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allaqanday</a:t>
            </a:r>
            <a:r>
              <a:rPr lang="en-US" sz="4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iztirobga</a:t>
            </a:r>
            <a:r>
              <a:rPr lang="en-US" sz="4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soluvchi</a:t>
            </a:r>
            <a:r>
              <a:rPr lang="en-US" sz="4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g‘alati</a:t>
            </a:r>
            <a:r>
              <a:rPr lang="en-US" sz="4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hislar</a:t>
            </a:r>
            <a:r>
              <a:rPr lang="en-US" sz="4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girdobiga</a:t>
            </a:r>
            <a:endParaRPr lang="ru-RU" sz="4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19847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prism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-6615"/>
            <a:ext cx="12185651" cy="1179457"/>
          </a:xfrm>
          <a:solidFill>
            <a:srgbClr val="0070C0"/>
          </a:solidFill>
        </p:spPr>
        <p:txBody>
          <a:bodyPr>
            <a:no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79-mashq</a:t>
            </a:r>
            <a:endParaRPr lang="ru-RU" sz="5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70983" y="1727836"/>
            <a:ext cx="1067964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44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1399900"/>
              </p:ext>
            </p:extLst>
          </p:nvPr>
        </p:nvGraphicFramePr>
        <p:xfrm>
          <a:off x="74611" y="1172842"/>
          <a:ext cx="12036428" cy="5410200"/>
        </p:xfrm>
        <a:graphic>
          <a:graphicData uri="http://schemas.openxmlformats.org/drawingml/2006/table">
            <a:tbl>
              <a:tblPr firstRow="1" bandRow="1">
                <a:tableStyleId>{5DA37D80-6434-44D0-A028-1B22A696006F}</a:tableStyleId>
              </a:tblPr>
              <a:tblGrid>
                <a:gridCol w="2971800">
                  <a:extLst>
                    <a:ext uri="{9D8B030D-6E8A-4147-A177-3AD203B41FA5}">
                      <a16:colId xmlns:a16="http://schemas.microsoft.com/office/drawing/2014/main" val="2875746881"/>
                    </a:ext>
                  </a:extLst>
                </a:gridCol>
                <a:gridCol w="3046414">
                  <a:extLst>
                    <a:ext uri="{9D8B030D-6E8A-4147-A177-3AD203B41FA5}">
                      <a16:colId xmlns:a16="http://schemas.microsoft.com/office/drawing/2014/main" val="2160174308"/>
                    </a:ext>
                  </a:extLst>
                </a:gridCol>
                <a:gridCol w="3009107">
                  <a:extLst>
                    <a:ext uri="{9D8B030D-6E8A-4147-A177-3AD203B41FA5}">
                      <a16:colId xmlns:a16="http://schemas.microsoft.com/office/drawing/2014/main" val="1367635671"/>
                    </a:ext>
                  </a:extLst>
                </a:gridCol>
                <a:gridCol w="3009107">
                  <a:extLst>
                    <a:ext uri="{9D8B030D-6E8A-4147-A177-3AD203B41FA5}">
                      <a16:colId xmlns:a16="http://schemas.microsoft.com/office/drawing/2014/main" val="243164837"/>
                    </a:ext>
                  </a:extLst>
                </a:gridCol>
              </a:tblGrid>
              <a:tr h="901700">
                <a:tc>
                  <a:txBody>
                    <a:bodyPr/>
                    <a:lstStyle/>
                    <a:p>
                      <a:pPr algn="ctr"/>
                      <a:r>
                        <a:rPr lang="en-US" sz="4400" dirty="0" err="1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sodda</a:t>
                      </a:r>
                      <a:endParaRPr lang="ru-RU" sz="4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4000" b="1" dirty="0" err="1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qo‘shma</a:t>
                      </a:r>
                      <a:endParaRPr lang="ru-RU" sz="40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000" b="1" dirty="0" err="1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juft</a:t>
                      </a:r>
                      <a:endParaRPr lang="ru-RU" sz="40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4000" dirty="0" err="1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takroriy</a:t>
                      </a:r>
                      <a:endParaRPr lang="ru-RU" sz="4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76493695"/>
                  </a:ext>
                </a:extLst>
              </a:tr>
              <a:tr h="901700">
                <a:tc>
                  <a:txBody>
                    <a:bodyPr/>
                    <a:lstStyle/>
                    <a:p>
                      <a:r>
                        <a:rPr lang="en-US" sz="4000" b="1" dirty="0" err="1" smtClean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nega</a:t>
                      </a:r>
                      <a:endParaRPr lang="ru-RU" sz="4000" b="1" dirty="0">
                        <a:solidFill>
                          <a:srgbClr val="00206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4000" b="1" dirty="0" smtClean="0">
                          <a:solidFill>
                            <a:srgbClr val="0070C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mana </a:t>
                      </a:r>
                      <a:r>
                        <a:rPr lang="en-US" sz="4000" b="1" dirty="0" err="1" smtClean="0">
                          <a:solidFill>
                            <a:srgbClr val="0070C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shu</a:t>
                      </a:r>
                      <a:endParaRPr lang="ru-RU" sz="4000" b="1" dirty="0">
                        <a:solidFill>
                          <a:srgbClr val="0070C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4000" b="1" dirty="0" err="1" smtClean="0">
                          <a:solidFill>
                            <a:srgbClr val="00B05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sen</a:t>
                      </a:r>
                      <a:r>
                        <a:rPr lang="en-US" sz="4000" b="1" dirty="0" smtClean="0">
                          <a:solidFill>
                            <a:srgbClr val="00B05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-men</a:t>
                      </a:r>
                      <a:endParaRPr lang="ru-RU" sz="4000" b="1" dirty="0">
                        <a:solidFill>
                          <a:srgbClr val="00B05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4000" b="1" dirty="0" err="1" smtClean="0">
                          <a:solidFill>
                            <a:srgbClr val="7030A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shu-shu</a:t>
                      </a:r>
                      <a:endParaRPr lang="ru-RU" sz="4000" b="1" dirty="0">
                        <a:solidFill>
                          <a:srgbClr val="7030A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08952548"/>
                  </a:ext>
                </a:extLst>
              </a:tr>
              <a:tr h="901700">
                <a:tc>
                  <a:txBody>
                    <a:bodyPr/>
                    <a:lstStyle/>
                    <a:p>
                      <a:r>
                        <a:rPr lang="en-US" sz="4000" b="1" dirty="0" smtClean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men</a:t>
                      </a:r>
                      <a:endParaRPr lang="ru-RU" sz="4000" b="1" dirty="0">
                        <a:solidFill>
                          <a:srgbClr val="00206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4000" b="1" dirty="0" err="1" smtClean="0">
                          <a:solidFill>
                            <a:srgbClr val="0070C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hech</a:t>
                      </a:r>
                      <a:r>
                        <a:rPr lang="en-US" sz="4000" b="1" dirty="0" smtClean="0">
                          <a:solidFill>
                            <a:srgbClr val="0070C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4000" b="1" dirty="0" err="1" smtClean="0">
                          <a:solidFill>
                            <a:srgbClr val="0070C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bir</a:t>
                      </a:r>
                      <a:endParaRPr lang="ru-RU" sz="4000" b="1" dirty="0">
                        <a:solidFill>
                          <a:srgbClr val="0070C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4000" b="1" dirty="0" smtClean="0">
                          <a:solidFill>
                            <a:srgbClr val="00B05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u-</a:t>
                      </a:r>
                      <a:r>
                        <a:rPr lang="en-US" sz="4000" b="1" dirty="0" err="1" smtClean="0">
                          <a:solidFill>
                            <a:srgbClr val="00B05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bu</a:t>
                      </a:r>
                      <a:endParaRPr lang="ru-RU" sz="4000" b="1" dirty="0">
                        <a:solidFill>
                          <a:srgbClr val="00B05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4000" b="1" dirty="0" err="1" smtClean="0">
                          <a:solidFill>
                            <a:srgbClr val="7030A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o‘sha-o‘sha</a:t>
                      </a:r>
                      <a:endParaRPr lang="ru-RU" sz="4000" b="1" dirty="0">
                        <a:solidFill>
                          <a:srgbClr val="7030A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42399825"/>
                  </a:ext>
                </a:extLst>
              </a:tr>
              <a:tr h="901700">
                <a:tc>
                  <a:txBody>
                    <a:bodyPr/>
                    <a:lstStyle/>
                    <a:p>
                      <a:r>
                        <a:rPr lang="en-US" sz="4000" b="1" dirty="0" err="1" smtClean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kimdir</a:t>
                      </a:r>
                      <a:endParaRPr lang="ru-RU" sz="4000" b="1" dirty="0">
                        <a:solidFill>
                          <a:srgbClr val="00206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4000" b="1" dirty="0" err="1" smtClean="0">
                          <a:solidFill>
                            <a:srgbClr val="0070C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hech</a:t>
                      </a:r>
                      <a:r>
                        <a:rPr lang="en-US" sz="4000" b="1" dirty="0" smtClean="0">
                          <a:solidFill>
                            <a:srgbClr val="0070C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4000" b="1" dirty="0" err="1" smtClean="0">
                          <a:solidFill>
                            <a:srgbClr val="0070C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nima</a:t>
                      </a:r>
                      <a:endParaRPr lang="ru-RU" sz="4000" b="1" dirty="0">
                        <a:solidFill>
                          <a:srgbClr val="0070C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4000" b="1" dirty="0" err="1" smtClean="0">
                          <a:solidFill>
                            <a:srgbClr val="00B05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siz</a:t>
                      </a:r>
                      <a:r>
                        <a:rPr lang="en-US" sz="4000" b="1" dirty="0" smtClean="0">
                          <a:solidFill>
                            <a:srgbClr val="00B05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-biz</a:t>
                      </a:r>
                      <a:endParaRPr lang="ru-RU" sz="4000" b="1" dirty="0">
                        <a:solidFill>
                          <a:srgbClr val="00B05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4000" b="1" dirty="0" err="1" smtClean="0">
                          <a:solidFill>
                            <a:srgbClr val="7030A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shu-shu</a:t>
                      </a:r>
                      <a:endParaRPr lang="ru-RU" sz="4000" b="1" dirty="0">
                        <a:solidFill>
                          <a:srgbClr val="7030A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48155807"/>
                  </a:ext>
                </a:extLst>
              </a:tr>
              <a:tr h="901700">
                <a:tc>
                  <a:txBody>
                    <a:bodyPr/>
                    <a:lstStyle/>
                    <a:p>
                      <a:r>
                        <a:rPr lang="en-US" sz="4000" b="1" dirty="0" err="1" smtClean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qanday</a:t>
                      </a:r>
                      <a:endParaRPr lang="ru-RU" sz="4000" b="1" dirty="0">
                        <a:solidFill>
                          <a:srgbClr val="00206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4000" b="1" dirty="0" err="1" smtClean="0">
                          <a:solidFill>
                            <a:srgbClr val="0070C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ana</a:t>
                      </a:r>
                      <a:r>
                        <a:rPr lang="en-US" sz="4000" b="1" dirty="0" smtClean="0">
                          <a:solidFill>
                            <a:srgbClr val="0070C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4000" b="1" dirty="0" err="1" smtClean="0">
                          <a:solidFill>
                            <a:srgbClr val="0070C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shu</a:t>
                      </a:r>
                      <a:endParaRPr lang="ru-RU" sz="4000" b="1" dirty="0">
                        <a:solidFill>
                          <a:srgbClr val="0070C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06824794"/>
                  </a:ext>
                </a:extLst>
              </a:tr>
              <a:tr h="901700">
                <a:tc>
                  <a:txBody>
                    <a:bodyPr/>
                    <a:lstStyle/>
                    <a:p>
                      <a:r>
                        <a:rPr lang="en-US" sz="4000" b="1" dirty="0" smtClean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u, </a:t>
                      </a:r>
                      <a:r>
                        <a:rPr lang="en-US" sz="4000" b="1" dirty="0" err="1" smtClean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kim</a:t>
                      </a:r>
                      <a:r>
                        <a:rPr lang="en-US" sz="4000" b="1" dirty="0" smtClean="0">
                          <a:solidFill>
                            <a:srgbClr val="00206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</a:t>
                      </a:r>
                      <a:endParaRPr lang="ru-RU" sz="4000" b="1" dirty="0">
                        <a:solidFill>
                          <a:srgbClr val="00206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4000" b="1" dirty="0" err="1" smtClean="0">
                          <a:solidFill>
                            <a:srgbClr val="0070C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har</a:t>
                      </a:r>
                      <a:r>
                        <a:rPr lang="en-US" sz="4000" b="1" dirty="0" smtClean="0">
                          <a:solidFill>
                            <a:srgbClr val="0070C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4000" b="1" dirty="0" err="1" smtClean="0">
                          <a:solidFill>
                            <a:srgbClr val="0070C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bir</a:t>
                      </a:r>
                      <a:endParaRPr lang="ru-RU" sz="4000" b="1" dirty="0">
                        <a:solidFill>
                          <a:srgbClr val="0070C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834092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012615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prism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-92606" y="1"/>
            <a:ext cx="12278256" cy="889710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51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-612775" y="0"/>
            <a:ext cx="14093825" cy="758316"/>
          </a:xfrm>
          <a:prstGeom prst="rect">
            <a:avLst/>
          </a:prstGeom>
        </p:spPr>
        <p:txBody>
          <a:bodyPr vert="horz" wrap="square" lIns="0" tIns="19462" rIns="0" bIns="0" rtlCol="0">
            <a:spAutoFit/>
          </a:bodyPr>
          <a:lstStyle/>
          <a:p>
            <a:pPr marL="16924" algn="ctr">
              <a:spcBef>
                <a:spcPts val="152"/>
              </a:spcBef>
            </a:pPr>
            <a:r>
              <a:rPr lang="en-US" sz="4800" dirty="0" smtClean="0"/>
              <a:t>84-mashq</a:t>
            </a:r>
            <a:endParaRPr lang="en-US" sz="4800" dirty="0"/>
          </a:p>
        </p:txBody>
      </p:sp>
      <p:sp>
        <p:nvSpPr>
          <p:cNvPr id="5" name="TextBox 4"/>
          <p:cNvSpPr txBox="1"/>
          <p:nvPr/>
        </p:nvSpPr>
        <p:spPr>
          <a:xfrm>
            <a:off x="255322" y="1147762"/>
            <a:ext cx="1158240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Dunyoda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hech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bir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narsaning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qimmati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ilmchalik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yuqori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emas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4400" b="1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Овал 5"/>
          <p:cNvSpPr/>
          <p:nvPr/>
        </p:nvSpPr>
        <p:spPr>
          <a:xfrm>
            <a:off x="255322" y="2594312"/>
            <a:ext cx="6248400" cy="2544051"/>
          </a:xfrm>
          <a:prstGeom prst="ellipse">
            <a:avLst/>
          </a:prstGeom>
          <a:solidFill>
            <a:schemeClr val="accent4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Bo‘lishsizlik</a:t>
            </a:r>
            <a:r>
              <a:rPr lang="en-US" sz="48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olmoshi</a:t>
            </a:r>
            <a:r>
              <a:rPr lang="en-US" sz="48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sz="4800" b="1" i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hech</a:t>
            </a:r>
            <a:r>
              <a:rPr lang="en-US" sz="4800" b="1" i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i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bir</a:t>
            </a:r>
            <a:endParaRPr lang="ru-RU" sz="4800" b="1" i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Равнобедренный треугольник 3"/>
          <p:cNvSpPr/>
          <p:nvPr/>
        </p:nvSpPr>
        <p:spPr>
          <a:xfrm>
            <a:off x="6412574" y="1897783"/>
            <a:ext cx="5516297" cy="2851005"/>
          </a:xfrm>
          <a:prstGeom prst="triangle">
            <a:avLst>
              <a:gd name="adj" fmla="val 45340"/>
            </a:avLst>
          </a:prstGeom>
          <a:solidFill>
            <a:schemeClr val="tx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qo‘shma</a:t>
            </a:r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olmosh</a:t>
            </a:r>
            <a:endParaRPr lang="ru-RU" sz="4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568825" y="5197995"/>
            <a:ext cx="5075503" cy="997343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ajratib</a:t>
            </a:r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yoziladi</a:t>
            </a:r>
            <a:endParaRPr lang="ru-RU" sz="4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68499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4" grpId="0" animBg="1"/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-6615"/>
            <a:ext cx="12185651" cy="1179457"/>
          </a:xfrm>
          <a:solidFill>
            <a:srgbClr val="0070C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Autofit/>
          </a:bodyPr>
          <a:lstStyle/>
          <a:p>
            <a:pPr algn="ctr"/>
            <a:r>
              <a:rPr lang="en-US" sz="54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Qo‘shma</a:t>
            </a:r>
            <a:r>
              <a:rPr lang="en-US" sz="5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54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olmoshlarning</a:t>
            </a:r>
            <a:r>
              <a:rPr lang="en-US" sz="5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54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imlosi</a:t>
            </a:r>
            <a:r>
              <a:rPr lang="en-US" sz="5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sz="5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49225" y="956713"/>
            <a:ext cx="11582400" cy="25906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Biz –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hech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kimdan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kam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emasmiz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hech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qachon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kam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bo‘lmaymiz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!</a:t>
            </a:r>
            <a:endParaRPr lang="ru-RU" sz="4400" b="1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Минус 10"/>
          <p:cNvSpPr/>
          <p:nvPr/>
        </p:nvSpPr>
        <p:spPr>
          <a:xfrm>
            <a:off x="1597025" y="1813574"/>
            <a:ext cx="4724400" cy="876925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Минус 11"/>
          <p:cNvSpPr/>
          <p:nvPr/>
        </p:nvSpPr>
        <p:spPr>
          <a:xfrm>
            <a:off x="10131424" y="1813574"/>
            <a:ext cx="1749425" cy="914400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Минус 12"/>
          <p:cNvSpPr/>
          <p:nvPr/>
        </p:nvSpPr>
        <p:spPr>
          <a:xfrm>
            <a:off x="-155575" y="3185761"/>
            <a:ext cx="2819399" cy="914400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49964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prism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2185650" cy="1253014"/>
          </a:xfrm>
          <a:custGeom>
            <a:avLst/>
            <a:gdLst/>
            <a:ahLst/>
            <a:cxnLst/>
            <a:rect l="l" t="t" r="r" b="b"/>
            <a:pathLst>
              <a:path w="5650865" h="429259">
                <a:moveTo>
                  <a:pt x="5650710" y="0"/>
                </a:moveTo>
                <a:lnTo>
                  <a:pt x="0" y="0"/>
                </a:lnTo>
                <a:lnTo>
                  <a:pt x="0" y="428871"/>
                </a:lnTo>
                <a:lnTo>
                  <a:pt x="5650710" y="428871"/>
                </a:lnTo>
                <a:lnTo>
                  <a:pt x="5650710" y="0"/>
                </a:lnTo>
                <a:close/>
              </a:path>
            </a:pathLst>
          </a:custGeom>
          <a:solidFill>
            <a:srgbClr val="2365C7"/>
          </a:solidFill>
        </p:spPr>
        <p:txBody>
          <a:bodyPr wrap="square" lIns="0" tIns="0" rIns="0" bIns="0" rtlCol="0"/>
          <a:lstStyle/>
          <a:p>
            <a:pPr algn="ctr"/>
            <a:endParaRPr lang="en-US" sz="3600" b="1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sz="40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MUSTAQIL BAJARISH UCHUN TOPSHIRIQ:</a:t>
            </a:r>
            <a:endParaRPr lang="en-US" sz="40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95246" y="2366962"/>
            <a:ext cx="1143411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endParaRPr lang="ru-RU" sz="8107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7-конечная звезда 6"/>
          <p:cNvSpPr/>
          <p:nvPr/>
        </p:nvSpPr>
        <p:spPr>
          <a:xfrm>
            <a:off x="4703240" y="1660897"/>
            <a:ext cx="704850" cy="609601"/>
          </a:xfrm>
          <a:prstGeom prst="star7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TextBox 7"/>
          <p:cNvSpPr txBox="1"/>
          <p:nvPr/>
        </p:nvSpPr>
        <p:spPr>
          <a:xfrm>
            <a:off x="5397568" y="1612909"/>
            <a:ext cx="6518331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82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mashq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r>
              <a:rPr lang="ru-RU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“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Mustaqillik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bizga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nima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berdi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?”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mavzusida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matn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tuzing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Qo‘shma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olmoshlarning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tagiga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chizing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40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3767" y="1564432"/>
            <a:ext cx="3835439" cy="3824542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</p:spTree>
    <p:extLst>
      <p:ext uri="{BB962C8B-B14F-4D97-AF65-F5344CB8AC3E}">
        <p14:creationId xmlns:p14="http://schemas.microsoft.com/office/powerpoint/2010/main" val="800633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2" val="e1ed6d233add7425c236211876cf3028fe295675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4603</TotalTime>
  <Words>269</Words>
  <Application>Microsoft Office PowerPoint</Application>
  <PresentationFormat>Произвольный</PresentationFormat>
  <Paragraphs>78</Paragraphs>
  <Slides>12</Slides>
  <Notes>8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12</vt:i4>
      </vt:variant>
    </vt:vector>
  </HeadingPairs>
  <TitlesOfParts>
    <vt:vector size="19" baseType="lpstr">
      <vt:lpstr>Arial</vt:lpstr>
      <vt:lpstr>Arial Black</vt:lpstr>
      <vt:lpstr>Calibri</vt:lpstr>
      <vt:lpstr>Calibri Light</vt:lpstr>
      <vt:lpstr>Open Sans Light</vt:lpstr>
      <vt:lpstr>Office Theme</vt:lpstr>
      <vt:lpstr>1_Тема Office</vt:lpstr>
      <vt:lpstr>ONA TILI</vt:lpstr>
      <vt:lpstr>Olmoshning ma’no turlari</vt:lpstr>
      <vt:lpstr>1- topshiriq</vt:lpstr>
      <vt:lpstr>     Olmoshning tuzilishiga ko‘ra turlari:</vt:lpstr>
      <vt:lpstr>Sodda olmoshlar</vt:lpstr>
      <vt:lpstr>Qo‘shma olmoshlar</vt:lpstr>
      <vt:lpstr>Juft olmoshlar</vt:lpstr>
      <vt:lpstr>Takroriy olmoshlar</vt:lpstr>
      <vt:lpstr>    79-mashq</vt:lpstr>
      <vt:lpstr>84-mashq</vt:lpstr>
      <vt:lpstr>Qo‘shma olmoshlarning imlosi 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Ona tili</dc:title>
  <dc:creator>MAKTAB</dc:creator>
  <cp:lastModifiedBy>Sher</cp:lastModifiedBy>
  <cp:revision>441</cp:revision>
  <dcterms:created xsi:type="dcterms:W3CDTF">2020-04-13T08:06:06Z</dcterms:created>
  <dcterms:modified xsi:type="dcterms:W3CDTF">2020-10-20T08:35:15Z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LastSaved">
    <vt:filetime>2020-04-13T00:00:00Z</vt:filetime>
  </property>
</Properties>
</file>