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8"/>
  </p:notesMasterIdLst>
  <p:sldIdLst>
    <p:sldId id="302" r:id="rId3"/>
    <p:sldId id="356" r:id="rId4"/>
    <p:sldId id="358" r:id="rId5"/>
    <p:sldId id="346" r:id="rId6"/>
    <p:sldId id="357" r:id="rId7"/>
    <p:sldId id="359" r:id="rId8"/>
    <p:sldId id="344" r:id="rId9"/>
    <p:sldId id="360" r:id="rId10"/>
    <p:sldId id="347" r:id="rId11"/>
    <p:sldId id="348" r:id="rId12"/>
    <p:sldId id="349" r:id="rId13"/>
    <p:sldId id="338" r:id="rId14"/>
    <p:sldId id="355" r:id="rId15"/>
    <p:sldId id="350" r:id="rId16"/>
    <p:sldId id="293" r:id="rId17"/>
  </p:sldIdLst>
  <p:sldSz cx="12185650" cy="7019925"/>
  <p:notesSz cx="5765800" cy="3244850"/>
  <p:custDataLst>
    <p:tags r:id="rId19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245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5209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0848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5207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62204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123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73829" y="188846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717686" y="20765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3275" y="455600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417889" y="1760588"/>
            <a:ext cx="689547" cy="263692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64657" y="1981540"/>
            <a:ext cx="10920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BELGILASH OLMOSHLARI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8575" y="3263400"/>
            <a:ext cx="2925250" cy="269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4365" y="-211157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So‘roq</a:t>
            </a:r>
            <a:r>
              <a:rPr lang="en-US" sz="6000" dirty="0" smtClean="0"/>
              <a:t> </a:t>
            </a:r>
            <a:r>
              <a:rPr lang="en-US" sz="6000" dirty="0" err="1" smtClean="0"/>
              <a:t>olmoshi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292" y="844723"/>
            <a:ext cx="1157605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narsa-hodisa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belgi-xususiyat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miqdor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sabab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maqsad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payt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haqida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so‘roqni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bildiruvchi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so‘roq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olmoshlari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sanaladi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9896" y="2976562"/>
            <a:ext cx="32004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793197" y="4195762"/>
            <a:ext cx="8086807" cy="127291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Darak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gaplarga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aylantiradi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02025" y="1952136"/>
            <a:ext cx="78718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Darak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gap)</a:t>
            </a: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4224" y="3958230"/>
            <a:ext cx="94790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o‘roq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gap)</a:t>
            </a: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25" y="1651637"/>
            <a:ext cx="2139881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33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5290" y="1684882"/>
            <a:ext cx="9814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ekkanini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o‘radi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Выгнутая вверх стрелка 4"/>
          <p:cNvSpPr/>
          <p:nvPr/>
        </p:nvSpPr>
        <p:spPr>
          <a:xfrm>
            <a:off x="1063625" y="1167544"/>
            <a:ext cx="1676400" cy="60023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957" y="3052762"/>
            <a:ext cx="9814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jahl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qilavermaslik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Выгнутая вправо стрелка 6"/>
          <p:cNvSpPr/>
          <p:nvPr/>
        </p:nvSpPr>
        <p:spPr>
          <a:xfrm rot="16200000">
            <a:off x="1956662" y="2013350"/>
            <a:ext cx="649859" cy="167393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5290" y="4527397"/>
            <a:ext cx="9814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Yutuqlaridan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maqtansa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arziydi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Выгнутая вправо стрелка 13"/>
          <p:cNvSpPr/>
          <p:nvPr/>
        </p:nvSpPr>
        <p:spPr>
          <a:xfrm rot="16200000">
            <a:off x="5220527" y="3245356"/>
            <a:ext cx="766748" cy="19177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3275" y="-42087"/>
            <a:ext cx="2503170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  <p:bldP spid="11" grpId="0"/>
      <p:bldP spid="7" grpId="0" animBg="1"/>
      <p:bldP spid="13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727836"/>
            <a:ext cx="87667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so‘roq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olmoshlariga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so‘ziga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to‘pdan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ajralgan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belgilarni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bildiradigan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olmoshlardir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71" y="1609938"/>
            <a:ext cx="3058054" cy="31954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727836"/>
            <a:ext cx="39216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doska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71" y="1609938"/>
            <a:ext cx="3058054" cy="31954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130126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2-topshiriq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257219"/>
            <a:ext cx="11506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yopirilib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Farg‘ona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kanalini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qazdik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5025" y="3084617"/>
            <a:ext cx="95307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hasharga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qatnashdi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7425" y="4424362"/>
            <a:ext cx="10210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Sinfimizdagi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sport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to‘garagiga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qatnashadi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71438" y="-3626"/>
            <a:ext cx="12204065" cy="113043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925219"/>
            <a:ext cx="11249660" cy="1866311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  <a:tabLst>
                <a:tab pos="6096000" algn="l"/>
              </a:tabLst>
            </a:pP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6000" dirty="0" err="1" smtClean="0"/>
              <a:t>Belgilash</a:t>
            </a:r>
            <a:r>
              <a:rPr lang="en-US" sz="6000" dirty="0" smtClean="0"/>
              <a:t> </a:t>
            </a:r>
            <a:r>
              <a:rPr lang="en-US" sz="6000" dirty="0" err="1" smtClean="0"/>
              <a:t>olmoshi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5733" y="3438445"/>
            <a:ext cx="10792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7257" y="1681162"/>
            <a:ext cx="79862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To‘pdan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ajratilgan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jamlab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harakat-holatlarni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ifodalaydigan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olmoshlardir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1301645"/>
            <a:ext cx="2906361" cy="276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31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71438" y="-3626"/>
            <a:ext cx="12204065" cy="113043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925219"/>
            <a:ext cx="11249660" cy="1866311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  <a:tabLst>
                <a:tab pos="6096000" algn="l"/>
              </a:tabLst>
            </a:pP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6000" dirty="0" err="1" smtClean="0"/>
              <a:t>Belgilash</a:t>
            </a:r>
            <a:r>
              <a:rPr lang="en-US" sz="6000" dirty="0" smtClean="0"/>
              <a:t> </a:t>
            </a:r>
            <a:r>
              <a:rPr lang="en-US" sz="6000" dirty="0" err="1" smtClean="0"/>
              <a:t>olmoshi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5733" y="3438445"/>
            <a:ext cx="10792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7257" y="1681162"/>
            <a:ext cx="79862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doska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1301645"/>
            <a:ext cx="2906361" cy="276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02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172" y="0"/>
            <a:ext cx="1215517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Belgilash</a:t>
            </a:r>
            <a:r>
              <a:rPr lang="en-US" sz="5400" dirty="0" smtClean="0"/>
              <a:t> </a:t>
            </a:r>
            <a:r>
              <a:rPr lang="en-US" sz="5400" dirty="0" err="1" smtClean="0"/>
              <a:t>olmoshi</a:t>
            </a:r>
            <a:r>
              <a:rPr lang="en-US" sz="5400" dirty="0" smtClean="0"/>
              <a:t>:</a:t>
            </a:r>
            <a:endParaRPr lang="en-US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8825" y="1144164"/>
            <a:ext cx="906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6533" y="2065898"/>
            <a:ext cx="117925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O‘g‘limning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vazifangdir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1642" y="4257546"/>
            <a:ext cx="117925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Dildorning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bari</a:t>
            </a:r>
            <a:r>
              <a:rPr lang="en-US" sz="44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94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4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225" y="2824162"/>
            <a:ext cx="10591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nopok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4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yolg‘iz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68625" y="3967162"/>
            <a:ext cx="5029200" cy="1175945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0725" y="1619333"/>
            <a:ext cx="10744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shaxs-narsa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o‘rnida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853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6</a:t>
            </a:r>
            <a:r>
              <a:rPr lang="ru-RU" sz="4800" dirty="0" smtClean="0"/>
              <a:t>7</a:t>
            </a:r>
            <a:r>
              <a:rPr lang="en-US" sz="4800" dirty="0" smtClean="0"/>
              <a:t>-</a:t>
            </a:r>
            <a:r>
              <a:rPr lang="en-US" sz="4800" dirty="0" err="1" smtClean="0"/>
              <a:t>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255322" y="1147762"/>
            <a:ext cx="11582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Agar u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guzardan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hassasini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do‘qillatib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barobar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to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ketguncha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ta’zimda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turardi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06625" y="3508833"/>
            <a:ext cx="7162800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450" y="4660646"/>
            <a:ext cx="6705600" cy="1371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u</a:t>
            </a:r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6</a:t>
            </a:r>
            <a:r>
              <a:rPr lang="ru-RU" sz="4800" dirty="0" smtClean="0"/>
              <a:t>7</a:t>
            </a:r>
            <a:r>
              <a:rPr lang="en-US" sz="4800" dirty="0" smtClean="0"/>
              <a:t>-</a:t>
            </a:r>
            <a:r>
              <a:rPr lang="en-US" sz="4800" dirty="0" err="1" smtClean="0"/>
              <a:t>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454025" y="1147762"/>
            <a:ext cx="11582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bekning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navkarlari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o‘zlariga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qarashli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qo‘shilgan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aravalarga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kelmoqda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4225" y="3529471"/>
            <a:ext cx="7772399" cy="70788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6450" y="4508637"/>
            <a:ext cx="7772400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o‘zlariga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olmoshining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825" y="1169137"/>
            <a:ext cx="11658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Ulug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ajdodlarimiz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ma’rifatlari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olamni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etganlar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825" y="3318196"/>
            <a:ext cx="94985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ekkanini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8571" y="4405425"/>
            <a:ext cx="11060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Hamma-hammasiga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20825" y="2576321"/>
            <a:ext cx="2057400" cy="7418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07225" y="3280484"/>
            <a:ext cx="4500563" cy="807153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6425" y="5179628"/>
            <a:ext cx="4191000" cy="9144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takroriy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9" grpId="0"/>
      <p:bldP spid="7" grpId="0" animBg="1"/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4703240" y="1660897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397568" y="1612909"/>
            <a:ext cx="651833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69-mashq.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darsligidan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to‘rtta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825" y="5033965"/>
            <a:ext cx="2771775" cy="16478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767" y="1564432"/>
            <a:ext cx="3835439" cy="382454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4257</TotalTime>
  <Words>362</Words>
  <Application>Microsoft Office PowerPoint</Application>
  <PresentationFormat>Произвольный</PresentationFormat>
  <Paragraphs>67</Paragraphs>
  <Slides>15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So‘roq olmoshi</vt:lpstr>
      <vt:lpstr>Darak gaplarni so‘roq gaplarga aylantiradi</vt:lpstr>
      <vt:lpstr>1- topshiriq</vt:lpstr>
      <vt:lpstr>    Belgilash olmoshlari</vt:lpstr>
      <vt:lpstr>    Belgilash olmoshlari</vt:lpstr>
      <vt:lpstr>2-topshiriq</vt:lpstr>
      <vt:lpstr> Belgilash olmoshi</vt:lpstr>
      <vt:lpstr> Belgilash olmoshi</vt:lpstr>
      <vt:lpstr>Belgilash olmoshi:</vt:lpstr>
      <vt:lpstr>Belgilash olmoshi:</vt:lpstr>
      <vt:lpstr>67-mashq</vt:lpstr>
      <vt:lpstr>67-mashq</vt:lpstr>
      <vt:lpstr>Belgilash olmoshining tuzilishiga ko‘ra turlari: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414</cp:revision>
  <dcterms:created xsi:type="dcterms:W3CDTF">2020-04-13T08:06:06Z</dcterms:created>
  <dcterms:modified xsi:type="dcterms:W3CDTF">2020-10-15T09:37:27Z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