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8" r:id="rId2"/>
    <p:sldMasterId id="2147483690" r:id="rId3"/>
  </p:sldMasterIdLst>
  <p:notesMasterIdLst>
    <p:notesMasterId r:id="rId23"/>
  </p:notesMasterIdLst>
  <p:sldIdLst>
    <p:sldId id="302" r:id="rId4"/>
    <p:sldId id="343" r:id="rId5"/>
    <p:sldId id="346" r:id="rId6"/>
    <p:sldId id="344" r:id="rId7"/>
    <p:sldId id="347" r:id="rId8"/>
    <p:sldId id="348" r:id="rId9"/>
    <p:sldId id="349" r:id="rId10"/>
    <p:sldId id="350" r:id="rId11"/>
    <p:sldId id="351" r:id="rId12"/>
    <p:sldId id="353" r:id="rId13"/>
    <p:sldId id="352" r:id="rId14"/>
    <p:sldId id="354" r:id="rId15"/>
    <p:sldId id="334" r:id="rId16"/>
    <p:sldId id="326" r:id="rId17"/>
    <p:sldId id="338" r:id="rId18"/>
    <p:sldId id="345" r:id="rId19"/>
    <p:sldId id="325" r:id="rId20"/>
    <p:sldId id="293" r:id="rId21"/>
    <p:sldId id="333" r:id="rId22"/>
  </p:sldIdLst>
  <p:sldSz cx="12185650" cy="7019925"/>
  <p:notesSz cx="5765800" cy="3244850"/>
  <p:custDataLst>
    <p:tags r:id="rId24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942" y="96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399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6220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8123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5179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4450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3371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7309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84424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0540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56295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0317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554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85650" cy="70199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190" y="788659"/>
            <a:ext cx="10776684" cy="3431963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189" spc="-123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165" y="4297538"/>
            <a:ext cx="9223395" cy="1684782"/>
          </a:xfrm>
        </p:spPr>
        <p:txBody>
          <a:bodyPr>
            <a:normAutofit/>
          </a:bodyPr>
          <a:lstStyle>
            <a:lvl1pPr marL="0" indent="0" algn="l">
              <a:buNone/>
              <a:defRPr sz="2866">
                <a:solidFill>
                  <a:schemeClr val="bg1"/>
                </a:solidFill>
                <a:latin typeface="+mj-lt"/>
              </a:defRPr>
            </a:lvl1pPr>
            <a:lvl2pPr marL="467990" indent="0" algn="ctr">
              <a:buNone/>
              <a:defRPr sz="2866"/>
            </a:lvl2pPr>
            <a:lvl3pPr marL="935980" indent="0" algn="ctr">
              <a:buNone/>
              <a:defRPr sz="2457"/>
            </a:lvl3pPr>
            <a:lvl4pPr marL="1403970" indent="0" algn="ctr">
              <a:buNone/>
              <a:defRPr sz="2047"/>
            </a:lvl4pPr>
            <a:lvl5pPr marL="1871960" indent="0" algn="ctr">
              <a:buNone/>
              <a:defRPr sz="2047"/>
            </a:lvl5pPr>
            <a:lvl6pPr marL="2339950" indent="0" algn="ctr">
              <a:buNone/>
              <a:defRPr sz="2047"/>
            </a:lvl6pPr>
            <a:lvl7pPr marL="2807940" indent="0" algn="ctr">
              <a:buNone/>
              <a:defRPr sz="2047"/>
            </a:lvl7pPr>
            <a:lvl8pPr marL="3275929" indent="0" algn="ctr">
              <a:buNone/>
              <a:defRPr sz="2047"/>
            </a:lvl8pPr>
            <a:lvl9pPr marL="3743919" indent="0" algn="ctr">
              <a:buNone/>
              <a:defRPr sz="2047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449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446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190" y="785539"/>
            <a:ext cx="10775161" cy="3435083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189" b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164" y="4286141"/>
            <a:ext cx="9221491" cy="1684782"/>
          </a:xfrm>
        </p:spPr>
        <p:txBody>
          <a:bodyPr anchor="t">
            <a:normAutofit/>
          </a:bodyPr>
          <a:lstStyle>
            <a:lvl1pPr marL="0" indent="0">
              <a:buNone/>
              <a:defRPr sz="2866">
                <a:solidFill>
                  <a:schemeClr val="tx1"/>
                </a:solidFill>
                <a:latin typeface="+mj-lt"/>
              </a:defRPr>
            </a:lvl1pPr>
            <a:lvl2pPr marL="467990" indent="0">
              <a:buNone/>
              <a:defRPr sz="1842">
                <a:solidFill>
                  <a:schemeClr val="tx1">
                    <a:tint val="75000"/>
                  </a:schemeClr>
                </a:solidFill>
              </a:defRPr>
            </a:lvl2pPr>
            <a:lvl3pPr marL="935980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3pPr>
            <a:lvl4pPr marL="140397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4pPr>
            <a:lvl5pPr marL="187196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5pPr>
            <a:lvl6pPr marL="233995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6pPr>
            <a:lvl7pPr marL="280794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7pPr>
            <a:lvl8pPr marL="327592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8pPr>
            <a:lvl9pPr marL="374391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23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303" y="2040458"/>
            <a:ext cx="5072277" cy="3856279"/>
          </a:xfrm>
        </p:spPr>
        <p:txBody>
          <a:bodyPr/>
          <a:lstStyle>
            <a:lvl1pPr>
              <a:defRPr sz="2252"/>
            </a:lvl1pPr>
            <a:lvl2pPr>
              <a:defRPr sz="1945"/>
            </a:lvl2pPr>
            <a:lvl3pPr>
              <a:defRPr sz="1740"/>
            </a:lvl3pPr>
            <a:lvl4pPr>
              <a:defRPr sz="1535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0347" y="2040458"/>
            <a:ext cx="5072277" cy="3856279"/>
          </a:xfrm>
        </p:spPr>
        <p:txBody>
          <a:bodyPr/>
          <a:lstStyle>
            <a:lvl1pPr>
              <a:defRPr sz="2252"/>
            </a:lvl1pPr>
            <a:lvl2pPr>
              <a:defRPr sz="1945"/>
            </a:lvl2pPr>
            <a:lvl3pPr>
              <a:defRPr sz="1740"/>
            </a:lvl3pPr>
            <a:lvl4pPr>
              <a:defRPr sz="1535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34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303" y="2079978"/>
            <a:ext cx="5072277" cy="74048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47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303" y="2800754"/>
            <a:ext cx="5072277" cy="3275965"/>
          </a:xfrm>
        </p:spPr>
        <p:txBody>
          <a:bodyPr/>
          <a:lstStyle>
            <a:lvl1pPr>
              <a:defRPr sz="2150"/>
            </a:lvl1pPr>
            <a:lvl2pPr>
              <a:defRPr sz="1842"/>
            </a:lvl2pPr>
            <a:lvl3pPr>
              <a:defRPr sz="1638"/>
            </a:lvl3pPr>
            <a:lvl4pPr>
              <a:defRPr sz="1433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51770" y="2077898"/>
            <a:ext cx="5072277" cy="73943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47" b="0" cap="all" baseline="0">
                <a:latin typeface="+mj-lt"/>
              </a:defRPr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51770" y="2798610"/>
            <a:ext cx="5072277" cy="3275965"/>
          </a:xfrm>
        </p:spPr>
        <p:txBody>
          <a:bodyPr/>
          <a:lstStyle>
            <a:lvl1pPr>
              <a:defRPr sz="2150"/>
            </a:lvl1pPr>
            <a:lvl2pPr>
              <a:defRPr sz="1842"/>
            </a:lvl2pPr>
            <a:lvl3pPr>
              <a:defRPr sz="1638"/>
            </a:lvl3pPr>
            <a:lvl4pPr>
              <a:defRPr sz="1433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76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1340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120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16031" y="0"/>
            <a:ext cx="4569619" cy="70199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57101" y="555086"/>
            <a:ext cx="3381518" cy="1965579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3685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603" y="779992"/>
            <a:ext cx="6092825" cy="4679950"/>
          </a:xfrm>
        </p:spPr>
        <p:txBody>
          <a:bodyPr/>
          <a:lstStyle>
            <a:lvl1pPr>
              <a:defRPr sz="2252"/>
            </a:lvl1pPr>
            <a:lvl2pPr>
              <a:defRPr sz="1945"/>
            </a:lvl2pPr>
            <a:lvl3pPr>
              <a:defRPr sz="1740"/>
            </a:lvl3pPr>
            <a:lvl4pPr>
              <a:defRPr sz="1535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1672" y="2571120"/>
            <a:ext cx="3396750" cy="3200819"/>
          </a:xfrm>
        </p:spPr>
        <p:txBody>
          <a:bodyPr>
            <a:normAutofit/>
          </a:bodyPr>
          <a:lstStyle>
            <a:lvl1pPr marL="0" marR="0" indent="0" algn="l" defTabSz="935980" rtl="0" eaLnBrk="1" fontAlgn="auto" latinLnBrk="0" hangingPunct="1">
              <a:lnSpc>
                <a:spcPct val="100000"/>
              </a:lnSpc>
              <a:spcBef>
                <a:spcPts val="1228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35">
                <a:solidFill>
                  <a:srgbClr val="404040"/>
                </a:solidFill>
              </a:defRPr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marL="0" marR="0" lvl="0" indent="0" algn="l" defTabSz="935980" rtl="0" eaLnBrk="1" fontAlgn="auto" latinLnBrk="0" hangingPunct="1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698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886" y="5546609"/>
            <a:ext cx="10775161" cy="627763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2866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85650" cy="545682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19"/>
              </a:spcBef>
              <a:buNone/>
              <a:defRPr sz="3276">
                <a:solidFill>
                  <a:srgbClr val="4D4D4D"/>
                </a:solidFill>
              </a:defRPr>
            </a:lvl1pPr>
            <a:lvl2pPr marL="467990" indent="0">
              <a:buNone/>
              <a:defRPr sz="2866"/>
            </a:lvl2pPr>
            <a:lvl3pPr marL="935980" indent="0">
              <a:buNone/>
              <a:defRPr sz="2457"/>
            </a:lvl3pPr>
            <a:lvl4pPr marL="1403970" indent="0">
              <a:buNone/>
              <a:defRPr sz="2047"/>
            </a:lvl4pPr>
            <a:lvl5pPr marL="1871960" indent="0">
              <a:buNone/>
              <a:defRPr sz="2047"/>
            </a:lvl5pPr>
            <a:lvl6pPr marL="2339950" indent="0">
              <a:buNone/>
              <a:defRPr sz="2047"/>
            </a:lvl6pPr>
            <a:lvl7pPr marL="2807940" indent="0">
              <a:buNone/>
              <a:defRPr sz="2047"/>
            </a:lvl7pPr>
            <a:lvl8pPr marL="3275929" indent="0">
              <a:buNone/>
              <a:defRPr sz="2047"/>
            </a:lvl8pPr>
            <a:lvl9pPr marL="3743919" indent="0">
              <a:buNone/>
              <a:defRPr sz="2047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304" y="6049270"/>
            <a:ext cx="9224537" cy="545994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28"/>
              </a:spcBef>
              <a:buNone/>
              <a:defRPr sz="1433">
                <a:solidFill>
                  <a:srgbClr val="262626"/>
                </a:solidFill>
              </a:defRPr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5595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163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39397" y="711742"/>
            <a:ext cx="2627531" cy="491394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124" y="731244"/>
            <a:ext cx="7730272" cy="552819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5197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6884" y="511327"/>
            <a:ext cx="10767164" cy="16973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923" y="2040460"/>
            <a:ext cx="10748124" cy="38551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443" y="6563852"/>
            <a:ext cx="4112657" cy="2339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2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443" y="6709460"/>
            <a:ext cx="5026581" cy="2339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2" cap="all" baseline="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17048" y="5967395"/>
            <a:ext cx="2924556" cy="1430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212" b="0">
                <a:ln>
                  <a:noFill/>
                </a:ln>
                <a:solidFill>
                  <a:schemeClr val="accent1">
                    <a:alpha val="20000"/>
                  </a:schemeClr>
                </a:solidFill>
                <a:latin typeface="+mj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467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35980" rtl="0" eaLnBrk="1" latinLnBrk="0" hangingPunct="1">
        <a:lnSpc>
          <a:spcPct val="90000"/>
        </a:lnSpc>
        <a:spcBef>
          <a:spcPct val="0"/>
        </a:spcBef>
        <a:buNone/>
        <a:defRPr sz="4913" kern="1200" spc="-123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3598" indent="-93598" algn="l" defTabSz="935980" rtl="0" eaLnBrk="1" latinLnBrk="0" hangingPunct="1">
        <a:lnSpc>
          <a:spcPct val="85000"/>
        </a:lnSpc>
        <a:spcBef>
          <a:spcPts val="1331"/>
        </a:spcBef>
        <a:buFont typeface="Arial" pitchFamily="34" charset="0"/>
        <a:buChar char=" "/>
        <a:defRPr sz="2457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280794" indent="-350992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2457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61588" indent="-561588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2047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42382" indent="-842382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23176" indent="-1123176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2832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3304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3776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4248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1pPr>
      <a:lvl2pPr marL="46799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2pPr>
      <a:lvl3pPr marL="93598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3pPr>
      <a:lvl4pPr marL="140397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4pPr>
      <a:lvl5pPr marL="187196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5pPr>
      <a:lvl6pPr marL="233995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6pPr>
      <a:lvl7pPr marL="280794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7pPr>
      <a:lvl8pPr marL="327592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8pPr>
      <a:lvl9pPr marL="374391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10/12/2020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21904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65392" y="275458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717686" y="207658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02506" y="592951"/>
            <a:ext cx="1879705" cy="928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417889" y="1760588"/>
            <a:ext cx="689547" cy="263692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8045" y="3079049"/>
            <a:ext cx="3333750" cy="3333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264657" y="1981540"/>
            <a:ext cx="9372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SO‘ROQ OLMOSHLARI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046336" y="3768090"/>
            <a:ext cx="2709413" cy="108224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O‘ZING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382935" y="2346281"/>
            <a:ext cx="2534039" cy="106478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O‘ZIM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642853" y="1942110"/>
            <a:ext cx="3393571" cy="1335538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</a:t>
            </a:r>
            <a:r>
              <a:rPr lang="en-US" sz="36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 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O‘ZIM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158467" y="233362"/>
            <a:ext cx="5319640" cy="151244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KISHILIK OLMOSHI</a:t>
            </a:r>
            <a:endParaRPr lang="ru-RU" sz="36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796740" y="2096681"/>
            <a:ext cx="6052055" cy="156398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 QO‘SHIMCHALARI</a:t>
            </a:r>
            <a:endParaRPr lang="ru-RU"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435225" y="4850338"/>
            <a:ext cx="2796932" cy="1189672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610062" y="3459047"/>
            <a:ext cx="3429874" cy="125876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</a:t>
            </a:r>
            <a:r>
              <a:rPr lang="en-US" sz="36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O‘ZING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5742327" y="4686790"/>
            <a:ext cx="3106468" cy="1236817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36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 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336443" y="100036"/>
            <a:ext cx="5161062" cy="188922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O‘ZLIK OLMOSHI</a:t>
            </a:r>
            <a:endParaRPr lang="ru-RU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6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1- </a:t>
            </a:r>
            <a:r>
              <a:rPr lang="en-US" sz="4800" dirty="0" err="1" smtClean="0"/>
              <a:t>topshiriq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3065" y="1219452"/>
            <a:ext cx="11213466" cy="70788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Kim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shaxmat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to‘garagiga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qatnashadi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2625" y="2008048"/>
            <a:ext cx="3303906" cy="432131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 flipH="1">
            <a:off x="682625" y="2457410"/>
            <a:ext cx="83343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(Vali, men,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o‘rtog‘im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sinfimiz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5425" y="3553103"/>
            <a:ext cx="9814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Vali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shaxmat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to‘garagiga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qatnashadi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41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1-topshiriq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5025" y="1458715"/>
            <a:ext cx="91768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kuchli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1269" y="12699"/>
            <a:ext cx="2902796" cy="334643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44725" y="2647501"/>
            <a:ext cx="56468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shamol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aql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uyqu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43648" y="4271962"/>
            <a:ext cx="66489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aql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kuchli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34365" y="-211157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So‘roq</a:t>
            </a:r>
            <a:r>
              <a:rPr lang="en-US" sz="6000" dirty="0" smtClean="0"/>
              <a:t> </a:t>
            </a:r>
            <a:r>
              <a:rPr lang="en-US" sz="6000" dirty="0" err="1" smtClean="0"/>
              <a:t>olmoshi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38998" y="1376362"/>
            <a:ext cx="917680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narsa-hodisa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belgi-xususiyat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sabab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so‘roqni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bildiruvchi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16" y="864798"/>
            <a:ext cx="3825240" cy="377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002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1172" y="0"/>
            <a:ext cx="12155170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So‘roq</a:t>
            </a:r>
            <a:r>
              <a:rPr lang="en-US" sz="5400" dirty="0" smtClean="0"/>
              <a:t> </a:t>
            </a:r>
            <a:r>
              <a:rPr lang="en-US" sz="5400" dirty="0" err="1" smtClean="0"/>
              <a:t>olmoshining</a:t>
            </a:r>
            <a:r>
              <a:rPr lang="en-US" sz="5400" dirty="0" smtClean="0"/>
              <a:t> </a:t>
            </a:r>
            <a:r>
              <a:rPr lang="en-US" sz="5400" dirty="0" err="1" smtClean="0"/>
              <a:t>turlari</a:t>
            </a:r>
            <a:r>
              <a:rPr lang="en-US" sz="5400" dirty="0" smtClean="0"/>
              <a:t>:</a:t>
            </a:r>
            <a:endParaRPr lang="en-US" sz="5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065" y="1147711"/>
            <a:ext cx="3413760" cy="297185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45025" y="1575288"/>
            <a:ext cx="25450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so‘rog‘i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7540625" y="1481915"/>
            <a:ext cx="2514600" cy="148673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8225" y="3458144"/>
            <a:ext cx="731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kitob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o‘qiydi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Минус 8"/>
          <p:cNvSpPr/>
          <p:nvPr/>
        </p:nvSpPr>
        <p:spPr>
          <a:xfrm>
            <a:off x="3403709" y="3880515"/>
            <a:ext cx="1644433" cy="914400"/>
          </a:xfrm>
          <a:prstGeom prst="mathMinu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578225" y="4818865"/>
            <a:ext cx="73001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4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xati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chiroyli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941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9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So‘roq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olmoshining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863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79457"/>
            <a:ext cx="2908044" cy="27495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64025" y="1388504"/>
            <a:ext cx="6172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narsa-hodisa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so‘rog‘i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873625" y="2374403"/>
            <a:ext cx="3429000" cy="15173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4025" y="3928991"/>
            <a:ext cx="12268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Bunyodkorlik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yaratuvchanlikning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53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Belgi-xususiyat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so‘roqlari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863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79457"/>
            <a:ext cx="2908044" cy="27495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6425" y="3942220"/>
            <a:ext cx="12268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Kechagi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gaplardan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yuzi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boradi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02025" y="1943579"/>
            <a:ext cx="7467600" cy="116969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qanaqa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9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so‘roqlari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863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35525" y="3942220"/>
            <a:ext cx="12268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qalaming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45025" y="1681162"/>
            <a:ext cx="6781800" cy="16002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qancha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nechanchi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025" y="1446143"/>
            <a:ext cx="3873538" cy="3030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33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Sabab-maqsad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so‘roqlari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863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0225" y="3963915"/>
            <a:ext cx="12268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muncha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g‘amgin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nayning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navosi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qalbim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to‘la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o‘kinch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malol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64025" y="1811624"/>
            <a:ext cx="6324600" cy="1280231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225" y="1364843"/>
            <a:ext cx="3391958" cy="259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31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-joy  </a:t>
            </a:r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so‘roqlari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863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54425" y="4032216"/>
            <a:ext cx="12268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Qayerda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kitob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do‘koni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87825" y="1815586"/>
            <a:ext cx="6172200" cy="12802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qayer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qayerga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qayerda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025" y="1452562"/>
            <a:ext cx="28956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47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Payt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586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so‘roqlari</a:t>
            </a:r>
            <a:r>
              <a:rPr lang="en-US" sz="586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863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95183" y="3578721"/>
            <a:ext cx="12268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borasiz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40225" y="1528762"/>
            <a:ext cx="6934200" cy="1280231"/>
          </a:xfrm>
          <a:prstGeom prst="rect">
            <a:avLst/>
          </a:prstGeom>
          <a:solidFill>
            <a:srgbClr val="00206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qachondan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25" y="1326964"/>
            <a:ext cx="3505200" cy="3537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58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So‘roq</a:t>
            </a:r>
            <a:r>
              <a:rPr lang="en-US" sz="6000" dirty="0" smtClean="0"/>
              <a:t> </a:t>
            </a:r>
            <a:r>
              <a:rPr lang="en-US" sz="6000" dirty="0" err="1" smtClean="0"/>
              <a:t>olmoshi</a:t>
            </a:r>
            <a:r>
              <a:rPr lang="en-US" sz="6000" dirty="0" smtClean="0"/>
              <a:t> </a:t>
            </a:r>
            <a:r>
              <a:rPr lang="en-US" sz="6000" dirty="0" err="1" smtClean="0"/>
              <a:t>turlanganda</a:t>
            </a:r>
            <a:r>
              <a:rPr lang="en-US" sz="6000" dirty="0" smtClean="0"/>
              <a:t>: </a:t>
            </a:r>
            <a:endParaRPr lang="en-US" sz="6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2995" y="1204103"/>
            <a:ext cx="11064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tushum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belgili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belgisiz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7444317" y="3972955"/>
            <a:ext cx="3174365" cy="104502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belgisiz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7464425" y="2256773"/>
            <a:ext cx="3237230" cy="1201253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belgili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0825" y="3957068"/>
            <a:ext cx="3923030" cy="76944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3940" y="2423475"/>
            <a:ext cx="5791200" cy="76944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45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5112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49199"/>
            <a:ext cx="1205230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62-mashq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>
              <a:lnSpc>
                <a:spcPts val="2651"/>
              </a:lnSpc>
            </a:pPr>
            <a:endParaRPr lang="en-US" sz="2332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1625" y="995362"/>
            <a:ext cx="1158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otdami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aravadami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eltib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qo‘ymadi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756918" y="2236258"/>
            <a:ext cx="4849614" cy="1080651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sabab-maqsad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169333" y="2236287"/>
            <a:ext cx="3324949" cy="1306084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nega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7547510" y="2339804"/>
            <a:ext cx="4660365" cy="2344361"/>
          </a:xfrm>
          <a:prstGeom prst="triangle">
            <a:avLst>
              <a:gd name="adj" fmla="val 4765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so‘roq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487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92606" y="1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62-mashq</a:t>
            </a:r>
            <a:endParaRPr lang="en-US" sz="4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2606" y="0"/>
            <a:ext cx="3508341" cy="33575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78225" y="1603816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Mukarrama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578225" y="3066724"/>
            <a:ext cx="2057400" cy="12192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endParaRPr lang="ru-RU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26225" y="3357562"/>
            <a:ext cx="4114800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so‘rog‘i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84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4234"/>
            <a:ext cx="12155170" cy="949063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174861"/>
            <a:ext cx="12155170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err="1" smtClean="0"/>
              <a:t>So‘roq</a:t>
            </a:r>
            <a:r>
              <a:rPr lang="en-US" sz="4400" dirty="0" smtClean="0"/>
              <a:t> </a:t>
            </a:r>
            <a:r>
              <a:rPr lang="en-US" sz="4400" dirty="0" err="1" smtClean="0"/>
              <a:t>olmoshlarining</a:t>
            </a:r>
            <a:r>
              <a:rPr lang="en-US" sz="4400" dirty="0" smtClean="0"/>
              <a:t> </a:t>
            </a:r>
            <a:r>
              <a:rPr lang="en-US" sz="4400" dirty="0" err="1" smtClean="0"/>
              <a:t>tuzilishiga</a:t>
            </a:r>
            <a:r>
              <a:rPr lang="en-US" sz="4400" dirty="0" smtClean="0"/>
              <a:t> </a:t>
            </a:r>
            <a:r>
              <a:rPr lang="en-US" sz="4400" dirty="0" err="1" smtClean="0"/>
              <a:t>ko‘ra</a:t>
            </a:r>
            <a:r>
              <a:rPr lang="en-US" sz="4400" dirty="0" smtClean="0"/>
              <a:t> </a:t>
            </a:r>
            <a:r>
              <a:rPr lang="en-US" sz="4400" dirty="0" err="1" smtClean="0"/>
              <a:t>turlari</a:t>
            </a:r>
            <a:endParaRPr lang="en-US"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4127" y="1462406"/>
            <a:ext cx="3733800" cy="2971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20183" y="1361240"/>
            <a:ext cx="293428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r>
              <a:rPr lang="en-US" sz="4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qayer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64425" y="1547922"/>
            <a:ext cx="4495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Takroriy</a:t>
            </a:r>
            <a:r>
              <a:rPr lang="en-US" sz="4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kim-kim</a:t>
            </a:r>
            <a:endParaRPr lang="en-US" sz="4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nima-nima</a:t>
            </a:r>
            <a:endParaRPr lang="en-US" sz="4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qancha-qancha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64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32155"/>
            <a:ext cx="12204065" cy="798918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5112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63520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000" dirty="0" smtClean="0"/>
              <a:t>ESDA SAQLANG!</a:t>
            </a:r>
            <a:endParaRPr lang="en-US" sz="4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>
              <a:lnSpc>
                <a:spcPts val="2651"/>
              </a:lnSpc>
            </a:pPr>
            <a:endParaRPr lang="en-US" sz="2332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20040" y="1223962"/>
            <a:ext cx="115760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So‘roq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kuchli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ohang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aytiladi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(gap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urg‘usi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urg‘u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1067" y="2727379"/>
            <a:ext cx="118656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fazilatlar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insonga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ziynat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bag‘ishlaydi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2138" y="3548634"/>
            <a:ext cx="4648200" cy="277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4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4752288" y="2011309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460313" y="1920686"/>
            <a:ext cx="651833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Qalay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qancha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so‘roq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ishtirokida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240" y="1604962"/>
            <a:ext cx="3352800" cy="34647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6400" y="4692063"/>
            <a:ext cx="2771775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3065" y="110680"/>
            <a:ext cx="12155170" cy="63520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000" dirty="0" err="1" smtClean="0"/>
              <a:t>Darak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so‘roq</a:t>
            </a:r>
            <a:r>
              <a:rPr lang="en-US" sz="4000" dirty="0" smtClean="0"/>
              <a:t> gap</a:t>
            </a:r>
            <a:endParaRPr lang="en-US" sz="4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909358" cy="27479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40225" y="2290762"/>
            <a:ext cx="2209800" cy="682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Doska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354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етрополи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3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3793</TotalTime>
  <Words>341</Words>
  <Application>Microsoft Office PowerPoint</Application>
  <PresentationFormat>Произвольный</PresentationFormat>
  <Paragraphs>99</Paragraphs>
  <Slides>19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Open Sans Light</vt:lpstr>
      <vt:lpstr>Office Theme</vt:lpstr>
      <vt:lpstr>Метрополия</vt:lpstr>
      <vt:lpstr>1_Тема Office</vt:lpstr>
      <vt:lpstr>ONA TILI</vt:lpstr>
      <vt:lpstr>Презентация PowerPoint</vt:lpstr>
      <vt:lpstr>1- topshiriq</vt:lpstr>
      <vt:lpstr>1-topshiriq</vt:lpstr>
      <vt:lpstr>So‘roq olmoshi</vt:lpstr>
      <vt:lpstr>So‘roq olmoshining turlari:</vt:lpstr>
      <vt:lpstr>So‘roq olmoshining turlari:</vt:lpstr>
      <vt:lpstr>Belgi-xususiyat so‘roqlari:</vt:lpstr>
      <vt:lpstr>Miqdor so‘roqlari:</vt:lpstr>
      <vt:lpstr>Sabab-maqsad  so‘roqlari:</vt:lpstr>
      <vt:lpstr>O‘rin-joy  so‘roqlari:</vt:lpstr>
      <vt:lpstr>Payt  so‘roqlari:</vt:lpstr>
      <vt:lpstr>So‘roq olmoshi turlanganda: </vt:lpstr>
      <vt:lpstr>62-mashq</vt:lpstr>
      <vt:lpstr>62-mashq</vt:lpstr>
      <vt:lpstr>So‘roq olmoshlarining tuzilishiga ko‘ra turlari</vt:lpstr>
      <vt:lpstr>ESDA SAQLANG!</vt:lpstr>
      <vt:lpstr>Презентация PowerPoint</vt:lpstr>
      <vt:lpstr>Darak va so‘roq gap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387</cp:revision>
  <dcterms:created xsi:type="dcterms:W3CDTF">2020-04-13T08:06:06Z</dcterms:created>
  <dcterms:modified xsi:type="dcterms:W3CDTF">2020-10-12T08:34:10Z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