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78" r:id="rId2"/>
  </p:sldMasterIdLst>
  <p:notesMasterIdLst>
    <p:notesMasterId r:id="rId14"/>
  </p:notesMasterIdLst>
  <p:sldIdLst>
    <p:sldId id="302" r:id="rId3"/>
    <p:sldId id="333" r:id="rId4"/>
    <p:sldId id="346" r:id="rId5"/>
    <p:sldId id="343" r:id="rId6"/>
    <p:sldId id="344" r:id="rId7"/>
    <p:sldId id="326" r:id="rId8"/>
    <p:sldId id="338" r:id="rId9"/>
    <p:sldId id="325" r:id="rId10"/>
    <p:sldId id="345" r:id="rId11"/>
    <p:sldId id="334" r:id="rId12"/>
    <p:sldId id="293" r:id="rId13"/>
  </p:sldIdLst>
  <p:sldSz cx="12185650" cy="7019925"/>
  <p:notesSz cx="5765800" cy="3244850"/>
  <p:custDataLst>
    <p:tags r:id="rId15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30" userDrawn="1">
          <p15:clr>
            <a:srgbClr val="A4A3A4"/>
          </p15:clr>
        </p15:guide>
        <p15:guide id="2" pos="4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82" autoAdjust="0"/>
  </p:normalViewPr>
  <p:slideViewPr>
    <p:cSldViewPr>
      <p:cViewPr varScale="1">
        <p:scale>
          <a:sx n="57" d="100"/>
          <a:sy n="57" d="100"/>
        </p:scale>
        <p:origin x="1152" y="96"/>
      </p:cViewPr>
      <p:guideLst>
        <p:guide orient="horz" pos="6230"/>
        <p:guide pos="45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07.10.2020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3575" y="406400"/>
            <a:ext cx="189865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AD757-11CA-46C7-9E87-431DC55176E6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63993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20783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AD757-11CA-46C7-9E87-431DC55176E6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10540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AD757-11CA-46C7-9E87-431DC55176E6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50317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56295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4" y="2176176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8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10/7/2020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246093"/>
          </a:xfrm>
        </p:spPr>
        <p:txBody>
          <a:bodyPr lIns="0" tIns="0" rIns="0" bIns="0"/>
          <a:lstStyle>
            <a:lvl1pPr>
              <a:defRPr sz="1599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10/7/2020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10/7/2020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10/7/2020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10/7/2020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85650" cy="70199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190" y="788659"/>
            <a:ext cx="10776684" cy="3431963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189" spc="-123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165" y="4297538"/>
            <a:ext cx="9223395" cy="1684782"/>
          </a:xfrm>
        </p:spPr>
        <p:txBody>
          <a:bodyPr>
            <a:normAutofit/>
          </a:bodyPr>
          <a:lstStyle>
            <a:lvl1pPr marL="0" indent="0" algn="l">
              <a:buNone/>
              <a:defRPr sz="2866">
                <a:solidFill>
                  <a:schemeClr val="bg1"/>
                </a:solidFill>
                <a:latin typeface="+mj-lt"/>
              </a:defRPr>
            </a:lvl1pPr>
            <a:lvl2pPr marL="467990" indent="0" algn="ctr">
              <a:buNone/>
              <a:defRPr sz="2866"/>
            </a:lvl2pPr>
            <a:lvl3pPr marL="935980" indent="0" algn="ctr">
              <a:buNone/>
              <a:defRPr sz="2457"/>
            </a:lvl3pPr>
            <a:lvl4pPr marL="1403970" indent="0" algn="ctr">
              <a:buNone/>
              <a:defRPr sz="2047"/>
            </a:lvl4pPr>
            <a:lvl5pPr marL="1871960" indent="0" algn="ctr">
              <a:buNone/>
              <a:defRPr sz="2047"/>
            </a:lvl5pPr>
            <a:lvl6pPr marL="2339950" indent="0" algn="ctr">
              <a:buNone/>
              <a:defRPr sz="2047"/>
            </a:lvl6pPr>
            <a:lvl7pPr marL="2807940" indent="0" algn="ctr">
              <a:buNone/>
              <a:defRPr sz="2047"/>
            </a:lvl7pPr>
            <a:lvl8pPr marL="3275929" indent="0" algn="ctr">
              <a:buNone/>
              <a:defRPr sz="2047"/>
            </a:lvl8pPr>
            <a:lvl9pPr marL="3743919" indent="0" algn="ctr">
              <a:buNone/>
              <a:defRPr sz="2047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1449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0446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190" y="785539"/>
            <a:ext cx="10775161" cy="3435083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189" b="0" baseline="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164" y="4286141"/>
            <a:ext cx="9221491" cy="1684782"/>
          </a:xfrm>
        </p:spPr>
        <p:txBody>
          <a:bodyPr anchor="t">
            <a:normAutofit/>
          </a:bodyPr>
          <a:lstStyle>
            <a:lvl1pPr marL="0" indent="0">
              <a:buNone/>
              <a:defRPr sz="2866">
                <a:solidFill>
                  <a:schemeClr val="tx1"/>
                </a:solidFill>
                <a:latin typeface="+mj-lt"/>
              </a:defRPr>
            </a:lvl1pPr>
            <a:lvl2pPr marL="467990" indent="0">
              <a:buNone/>
              <a:defRPr sz="1842">
                <a:solidFill>
                  <a:schemeClr val="tx1">
                    <a:tint val="75000"/>
                  </a:schemeClr>
                </a:solidFill>
              </a:defRPr>
            </a:lvl2pPr>
            <a:lvl3pPr marL="935980" indent="0">
              <a:buNone/>
              <a:defRPr sz="1638">
                <a:solidFill>
                  <a:schemeClr val="tx1">
                    <a:tint val="75000"/>
                  </a:schemeClr>
                </a:solidFill>
              </a:defRPr>
            </a:lvl3pPr>
            <a:lvl4pPr marL="1403970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4pPr>
            <a:lvl5pPr marL="1871960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5pPr>
            <a:lvl6pPr marL="2339950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6pPr>
            <a:lvl7pPr marL="2807940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7pPr>
            <a:lvl8pPr marL="3275929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8pPr>
            <a:lvl9pPr marL="3743919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7237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303" y="2040458"/>
            <a:ext cx="5072277" cy="3856279"/>
          </a:xfrm>
        </p:spPr>
        <p:txBody>
          <a:bodyPr/>
          <a:lstStyle>
            <a:lvl1pPr>
              <a:defRPr sz="2252"/>
            </a:lvl1pPr>
            <a:lvl2pPr>
              <a:defRPr sz="1945"/>
            </a:lvl2pPr>
            <a:lvl3pPr>
              <a:defRPr sz="1740"/>
            </a:lvl3pPr>
            <a:lvl4pPr>
              <a:defRPr sz="1535"/>
            </a:lvl4pPr>
            <a:lvl5pPr>
              <a:defRPr sz="1433"/>
            </a:lvl5pPr>
            <a:lvl6pPr>
              <a:defRPr sz="1433"/>
            </a:lvl6pPr>
            <a:lvl7pPr>
              <a:defRPr sz="1433"/>
            </a:lvl7pPr>
            <a:lvl8pPr>
              <a:defRPr sz="1433"/>
            </a:lvl8pPr>
            <a:lvl9pPr>
              <a:defRPr sz="14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40347" y="2040458"/>
            <a:ext cx="5072277" cy="3856279"/>
          </a:xfrm>
        </p:spPr>
        <p:txBody>
          <a:bodyPr/>
          <a:lstStyle>
            <a:lvl1pPr>
              <a:defRPr sz="2252"/>
            </a:lvl1pPr>
            <a:lvl2pPr>
              <a:defRPr sz="1945"/>
            </a:lvl2pPr>
            <a:lvl3pPr>
              <a:defRPr sz="1740"/>
            </a:lvl3pPr>
            <a:lvl4pPr>
              <a:defRPr sz="1535"/>
            </a:lvl4pPr>
            <a:lvl5pPr>
              <a:defRPr sz="1433"/>
            </a:lvl5pPr>
            <a:lvl6pPr>
              <a:defRPr sz="1433"/>
            </a:lvl6pPr>
            <a:lvl7pPr>
              <a:defRPr sz="1433"/>
            </a:lvl7pPr>
            <a:lvl8pPr>
              <a:defRPr sz="1433"/>
            </a:lvl8pPr>
            <a:lvl9pPr>
              <a:defRPr sz="14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2348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303" y="2079978"/>
            <a:ext cx="5072277" cy="74048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47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67990" indent="0">
              <a:buNone/>
              <a:defRPr sz="2047" b="1"/>
            </a:lvl2pPr>
            <a:lvl3pPr marL="935980" indent="0">
              <a:buNone/>
              <a:defRPr sz="1842" b="1"/>
            </a:lvl3pPr>
            <a:lvl4pPr marL="1403970" indent="0">
              <a:buNone/>
              <a:defRPr sz="1638" b="1"/>
            </a:lvl4pPr>
            <a:lvl5pPr marL="1871960" indent="0">
              <a:buNone/>
              <a:defRPr sz="1638" b="1"/>
            </a:lvl5pPr>
            <a:lvl6pPr marL="2339950" indent="0">
              <a:buNone/>
              <a:defRPr sz="1638" b="1"/>
            </a:lvl6pPr>
            <a:lvl7pPr marL="2807940" indent="0">
              <a:buNone/>
              <a:defRPr sz="1638" b="1"/>
            </a:lvl7pPr>
            <a:lvl8pPr marL="3275929" indent="0">
              <a:buNone/>
              <a:defRPr sz="1638" b="1"/>
            </a:lvl8pPr>
            <a:lvl9pPr marL="3743919" indent="0">
              <a:buNone/>
              <a:defRPr sz="1638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303" y="2800754"/>
            <a:ext cx="5072277" cy="3275965"/>
          </a:xfrm>
        </p:spPr>
        <p:txBody>
          <a:bodyPr/>
          <a:lstStyle>
            <a:lvl1pPr>
              <a:defRPr sz="2150"/>
            </a:lvl1pPr>
            <a:lvl2pPr>
              <a:defRPr sz="1842"/>
            </a:lvl2pPr>
            <a:lvl3pPr>
              <a:defRPr sz="1638"/>
            </a:lvl3pPr>
            <a:lvl4pPr>
              <a:defRPr sz="1433"/>
            </a:lvl4pPr>
            <a:lvl5pPr>
              <a:defRPr sz="1433"/>
            </a:lvl5pPr>
            <a:lvl6pPr>
              <a:defRPr sz="1433"/>
            </a:lvl6pPr>
            <a:lvl7pPr>
              <a:defRPr sz="1433"/>
            </a:lvl7pPr>
            <a:lvl8pPr>
              <a:defRPr sz="1433"/>
            </a:lvl8pPr>
            <a:lvl9pPr>
              <a:defRPr sz="14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51770" y="2077898"/>
            <a:ext cx="5072277" cy="73943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47" b="0" cap="all" baseline="0">
                <a:latin typeface="+mj-lt"/>
              </a:defRPr>
            </a:lvl1pPr>
            <a:lvl2pPr marL="467990" indent="0">
              <a:buNone/>
              <a:defRPr sz="2047" b="1"/>
            </a:lvl2pPr>
            <a:lvl3pPr marL="935980" indent="0">
              <a:buNone/>
              <a:defRPr sz="1842" b="1"/>
            </a:lvl3pPr>
            <a:lvl4pPr marL="1403970" indent="0">
              <a:buNone/>
              <a:defRPr sz="1638" b="1"/>
            </a:lvl4pPr>
            <a:lvl5pPr marL="1871960" indent="0">
              <a:buNone/>
              <a:defRPr sz="1638" b="1"/>
            </a:lvl5pPr>
            <a:lvl6pPr marL="2339950" indent="0">
              <a:buNone/>
              <a:defRPr sz="1638" b="1"/>
            </a:lvl6pPr>
            <a:lvl7pPr marL="2807940" indent="0">
              <a:buNone/>
              <a:defRPr sz="1638" b="1"/>
            </a:lvl7pPr>
            <a:lvl8pPr marL="3275929" indent="0">
              <a:buNone/>
              <a:defRPr sz="1638" b="1"/>
            </a:lvl8pPr>
            <a:lvl9pPr marL="3743919" indent="0">
              <a:buNone/>
              <a:defRPr sz="1638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51770" y="2798610"/>
            <a:ext cx="5072277" cy="3275965"/>
          </a:xfrm>
        </p:spPr>
        <p:txBody>
          <a:bodyPr/>
          <a:lstStyle>
            <a:lvl1pPr>
              <a:defRPr sz="2150"/>
            </a:lvl1pPr>
            <a:lvl2pPr>
              <a:defRPr sz="1842"/>
            </a:lvl2pPr>
            <a:lvl3pPr>
              <a:defRPr sz="1638"/>
            </a:lvl3pPr>
            <a:lvl4pPr>
              <a:defRPr sz="1433"/>
            </a:lvl4pPr>
            <a:lvl5pPr>
              <a:defRPr sz="1433"/>
            </a:lvl5pPr>
            <a:lvl6pPr>
              <a:defRPr sz="1433"/>
            </a:lvl6pPr>
            <a:lvl7pPr>
              <a:defRPr sz="1433"/>
            </a:lvl7pPr>
            <a:lvl8pPr>
              <a:defRPr sz="1433"/>
            </a:lvl8pPr>
            <a:lvl9pPr>
              <a:defRPr sz="14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0761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61340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01203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16031" y="0"/>
            <a:ext cx="4569619" cy="70199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57101" y="555086"/>
            <a:ext cx="3381518" cy="1965579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3685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1603" y="779992"/>
            <a:ext cx="6092825" cy="4679950"/>
          </a:xfrm>
        </p:spPr>
        <p:txBody>
          <a:bodyPr/>
          <a:lstStyle>
            <a:lvl1pPr>
              <a:defRPr sz="2252"/>
            </a:lvl1pPr>
            <a:lvl2pPr>
              <a:defRPr sz="1945"/>
            </a:lvl2pPr>
            <a:lvl3pPr>
              <a:defRPr sz="1740"/>
            </a:lvl3pPr>
            <a:lvl4pPr>
              <a:defRPr sz="1535"/>
            </a:lvl4pPr>
            <a:lvl5pPr>
              <a:defRPr sz="1433"/>
            </a:lvl5pPr>
            <a:lvl6pPr>
              <a:defRPr sz="1433"/>
            </a:lvl6pPr>
            <a:lvl7pPr>
              <a:defRPr sz="1433"/>
            </a:lvl7pPr>
            <a:lvl8pPr>
              <a:defRPr sz="1433"/>
            </a:lvl8pPr>
            <a:lvl9pPr>
              <a:defRPr sz="14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1672" y="2571120"/>
            <a:ext cx="3396750" cy="3200819"/>
          </a:xfrm>
        </p:spPr>
        <p:txBody>
          <a:bodyPr>
            <a:normAutofit/>
          </a:bodyPr>
          <a:lstStyle>
            <a:lvl1pPr marL="0" marR="0" indent="0" algn="l" defTabSz="935980" rtl="0" eaLnBrk="1" fontAlgn="auto" latinLnBrk="0" hangingPunct="1">
              <a:lnSpc>
                <a:spcPct val="100000"/>
              </a:lnSpc>
              <a:spcBef>
                <a:spcPts val="1228"/>
              </a:spcBef>
              <a:spcAft>
                <a:spcPts val="0"/>
              </a:spcAft>
              <a:buClrTx/>
              <a:buSzTx/>
              <a:buFontTx/>
              <a:buNone/>
              <a:tabLst/>
              <a:defRPr sz="1535">
                <a:solidFill>
                  <a:srgbClr val="404040"/>
                </a:solidFill>
              </a:defRPr>
            </a:lvl1pPr>
            <a:lvl2pPr marL="467990" indent="0">
              <a:buNone/>
              <a:defRPr sz="1228"/>
            </a:lvl2pPr>
            <a:lvl3pPr marL="935980" indent="0">
              <a:buNone/>
              <a:defRPr sz="1024"/>
            </a:lvl3pPr>
            <a:lvl4pPr marL="1403970" indent="0">
              <a:buNone/>
              <a:defRPr sz="921"/>
            </a:lvl4pPr>
            <a:lvl5pPr marL="1871960" indent="0">
              <a:buNone/>
              <a:defRPr sz="921"/>
            </a:lvl5pPr>
            <a:lvl6pPr marL="2339950" indent="0">
              <a:buNone/>
              <a:defRPr sz="921"/>
            </a:lvl6pPr>
            <a:lvl7pPr marL="2807940" indent="0">
              <a:buNone/>
              <a:defRPr sz="921"/>
            </a:lvl7pPr>
            <a:lvl8pPr marL="3275929" indent="0">
              <a:buNone/>
              <a:defRPr sz="921"/>
            </a:lvl8pPr>
            <a:lvl9pPr marL="3743919" indent="0">
              <a:buNone/>
              <a:defRPr sz="921"/>
            </a:lvl9pPr>
          </a:lstStyle>
          <a:p>
            <a:pPr marL="0" marR="0" lvl="0" indent="0" algn="l" defTabSz="935980" rtl="0" eaLnBrk="1" fontAlgn="auto" latinLnBrk="0" hangingPunct="1">
              <a:lnSpc>
                <a:spcPct val="100000"/>
              </a:lnSpc>
              <a:spcBef>
                <a:spcPts val="143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86984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8886" y="5546609"/>
            <a:ext cx="10775161" cy="627763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2866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85650" cy="5456822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 algn="ctr">
              <a:spcBef>
                <a:spcPts val="819"/>
              </a:spcBef>
              <a:buNone/>
              <a:defRPr sz="3276">
                <a:solidFill>
                  <a:srgbClr val="4D4D4D"/>
                </a:solidFill>
              </a:defRPr>
            </a:lvl1pPr>
            <a:lvl2pPr marL="467990" indent="0">
              <a:buNone/>
              <a:defRPr sz="2866"/>
            </a:lvl2pPr>
            <a:lvl3pPr marL="935980" indent="0">
              <a:buNone/>
              <a:defRPr sz="2457"/>
            </a:lvl3pPr>
            <a:lvl4pPr marL="1403970" indent="0">
              <a:buNone/>
              <a:defRPr sz="2047"/>
            </a:lvl4pPr>
            <a:lvl5pPr marL="1871960" indent="0">
              <a:buNone/>
              <a:defRPr sz="2047"/>
            </a:lvl5pPr>
            <a:lvl6pPr marL="2339950" indent="0">
              <a:buNone/>
              <a:defRPr sz="2047"/>
            </a:lvl6pPr>
            <a:lvl7pPr marL="2807940" indent="0">
              <a:buNone/>
              <a:defRPr sz="2047"/>
            </a:lvl7pPr>
            <a:lvl8pPr marL="3275929" indent="0">
              <a:buNone/>
              <a:defRPr sz="2047"/>
            </a:lvl8pPr>
            <a:lvl9pPr marL="3743919" indent="0">
              <a:buNone/>
              <a:defRPr sz="2047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304" y="6049270"/>
            <a:ext cx="9224537" cy="545994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28"/>
              </a:spcBef>
              <a:buNone/>
              <a:defRPr sz="1433">
                <a:solidFill>
                  <a:srgbClr val="262626"/>
                </a:solidFill>
              </a:defRPr>
            </a:lvl1pPr>
            <a:lvl2pPr marL="467990" indent="0">
              <a:buNone/>
              <a:defRPr sz="1228"/>
            </a:lvl2pPr>
            <a:lvl3pPr marL="935980" indent="0">
              <a:buNone/>
              <a:defRPr sz="1024"/>
            </a:lvl3pPr>
            <a:lvl4pPr marL="1403970" indent="0">
              <a:buNone/>
              <a:defRPr sz="921"/>
            </a:lvl4pPr>
            <a:lvl5pPr marL="1871960" indent="0">
              <a:buNone/>
              <a:defRPr sz="921"/>
            </a:lvl5pPr>
            <a:lvl6pPr marL="2339950" indent="0">
              <a:buNone/>
              <a:defRPr sz="921"/>
            </a:lvl6pPr>
            <a:lvl7pPr marL="2807940" indent="0">
              <a:buNone/>
              <a:defRPr sz="921"/>
            </a:lvl7pPr>
            <a:lvl8pPr marL="3275929" indent="0">
              <a:buNone/>
              <a:defRPr sz="921"/>
            </a:lvl8pPr>
            <a:lvl9pPr marL="3743919" indent="0">
              <a:buNone/>
              <a:defRPr sz="92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45595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1163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39397" y="711742"/>
            <a:ext cx="2627531" cy="491394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124" y="731244"/>
            <a:ext cx="7730272" cy="552819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9519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49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0"/>
            <a:ext cx="389940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10/7/2020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6884" y="511327"/>
            <a:ext cx="10767164" cy="16973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923" y="2040460"/>
            <a:ext cx="10748124" cy="38551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443" y="6563852"/>
            <a:ext cx="4112657" cy="23399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72">
                <a:solidFill>
                  <a:schemeClr val="tx1">
                    <a:alpha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443" y="6709460"/>
            <a:ext cx="5026581" cy="23399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72" cap="all" baseline="0">
                <a:solidFill>
                  <a:schemeClr val="tx1">
                    <a:alpha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17048" y="5967395"/>
            <a:ext cx="2924556" cy="14300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212" b="0">
                <a:ln>
                  <a:noFill/>
                </a:ln>
                <a:solidFill>
                  <a:schemeClr val="accent1">
                    <a:alpha val="20000"/>
                  </a:schemeClr>
                </a:solidFill>
                <a:latin typeface="+mj-lt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467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35980" rtl="0" eaLnBrk="1" latinLnBrk="0" hangingPunct="1">
        <a:lnSpc>
          <a:spcPct val="90000"/>
        </a:lnSpc>
        <a:spcBef>
          <a:spcPct val="0"/>
        </a:spcBef>
        <a:buNone/>
        <a:defRPr sz="4913" kern="1200" spc="-123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3598" indent="-93598" algn="l" defTabSz="935980" rtl="0" eaLnBrk="1" latinLnBrk="0" hangingPunct="1">
        <a:lnSpc>
          <a:spcPct val="85000"/>
        </a:lnSpc>
        <a:spcBef>
          <a:spcPts val="1331"/>
        </a:spcBef>
        <a:buFont typeface="Arial" pitchFamily="34" charset="0"/>
        <a:buChar char=" "/>
        <a:defRPr sz="2457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280794" indent="-350992" algn="l" defTabSz="935980" rtl="0" eaLnBrk="1" latinLnBrk="0" hangingPunct="1">
        <a:lnSpc>
          <a:spcPct val="85000"/>
        </a:lnSpc>
        <a:spcBef>
          <a:spcPts val="614"/>
        </a:spcBef>
        <a:buFont typeface="Arial" pitchFamily="34" charset="0"/>
        <a:buChar char=" "/>
        <a:defRPr sz="2457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61588" indent="-561588" algn="l" defTabSz="935980" rtl="0" eaLnBrk="1" latinLnBrk="0" hangingPunct="1">
        <a:lnSpc>
          <a:spcPct val="85000"/>
        </a:lnSpc>
        <a:spcBef>
          <a:spcPts val="614"/>
        </a:spcBef>
        <a:buFont typeface="Arial" pitchFamily="34" charset="0"/>
        <a:buChar char=" "/>
        <a:defRPr sz="2047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42382" indent="-842382" algn="l" defTabSz="935980" rtl="0" eaLnBrk="1" latinLnBrk="0" hangingPunct="1">
        <a:lnSpc>
          <a:spcPct val="85000"/>
        </a:lnSpc>
        <a:spcBef>
          <a:spcPts val="614"/>
        </a:spcBef>
        <a:buFont typeface="Arial" pitchFamily="34" charset="0"/>
        <a:buChar char=" "/>
        <a:defRPr sz="1842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23176" indent="-1123176" algn="l" defTabSz="935980" rtl="0" eaLnBrk="1" latinLnBrk="0" hangingPunct="1">
        <a:lnSpc>
          <a:spcPct val="85000"/>
        </a:lnSpc>
        <a:spcBef>
          <a:spcPts val="614"/>
        </a:spcBef>
        <a:buFont typeface="Arial" pitchFamily="34" charset="0"/>
        <a:buChar char=" "/>
        <a:defRPr sz="1842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28320" indent="-233995" algn="l" defTabSz="935980" rtl="0" eaLnBrk="1" latinLnBrk="0" hangingPunct="1">
        <a:lnSpc>
          <a:spcPct val="85000"/>
        </a:lnSpc>
        <a:spcBef>
          <a:spcPts val="614"/>
        </a:spcBef>
        <a:buFont typeface="Arial" pitchFamily="34" charset="0"/>
        <a:buChar char=" "/>
        <a:defRPr sz="1842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33040" indent="-233995" algn="l" defTabSz="935980" rtl="0" eaLnBrk="1" latinLnBrk="0" hangingPunct="1">
        <a:lnSpc>
          <a:spcPct val="85000"/>
        </a:lnSpc>
        <a:spcBef>
          <a:spcPts val="614"/>
        </a:spcBef>
        <a:buFont typeface="Arial" pitchFamily="34" charset="0"/>
        <a:buChar char=" "/>
        <a:defRPr sz="1842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37760" indent="-233995" algn="l" defTabSz="935980" rtl="0" eaLnBrk="1" latinLnBrk="0" hangingPunct="1">
        <a:lnSpc>
          <a:spcPct val="85000"/>
        </a:lnSpc>
        <a:spcBef>
          <a:spcPts val="614"/>
        </a:spcBef>
        <a:buFont typeface="Arial" pitchFamily="34" charset="0"/>
        <a:buChar char=" "/>
        <a:defRPr sz="1842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42480" indent="-233995" algn="l" defTabSz="935980" rtl="0" eaLnBrk="1" latinLnBrk="0" hangingPunct="1">
        <a:lnSpc>
          <a:spcPct val="85000"/>
        </a:lnSpc>
        <a:spcBef>
          <a:spcPts val="614"/>
        </a:spcBef>
        <a:buFont typeface="Arial" pitchFamily="34" charset="0"/>
        <a:buChar char=" "/>
        <a:defRPr sz="1842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1pPr>
      <a:lvl2pPr marL="46799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2pPr>
      <a:lvl3pPr marL="93598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3pPr>
      <a:lvl4pPr marL="140397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4pPr>
      <a:lvl5pPr marL="187196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5pPr>
      <a:lvl6pPr marL="233995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6pPr>
      <a:lvl7pPr marL="280794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7pPr>
      <a:lvl8pPr marL="3275929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8pPr>
      <a:lvl9pPr marL="3743919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21904"/>
            <a:ext cx="12185649" cy="153339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</p:spPr>
        <p:txBody>
          <a:bodyPr wrap="square" lIns="0" tIns="0" rIns="0" bIns="0" rtlCol="0"/>
          <a:lstStyle/>
          <a:p>
            <a:endParaRPr sz="2399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1025" y="326638"/>
            <a:ext cx="5126847" cy="942982"/>
          </a:xfrm>
          <a:prstGeom prst="rect">
            <a:avLst/>
          </a:prstGeom>
        </p:spPr>
        <p:txBody>
          <a:bodyPr vert="horz" wrap="square" lIns="0" tIns="19462" rIns="0" bIns="0" rtlCol="0" anchor="ctr">
            <a:spAutoFit/>
          </a:bodyPr>
          <a:lstStyle/>
          <a:p>
            <a:pPr marL="16925" algn="ctr">
              <a:spcBef>
                <a:spcPts val="152"/>
              </a:spcBef>
            </a:pPr>
            <a:r>
              <a:rPr lang="en-US" sz="6000" dirty="0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ONA TILI</a:t>
            </a:r>
            <a:endParaRPr lang="en-US" sz="6000" dirty="0">
              <a:effectLst>
                <a:outerShdw blurRad="25400" dist="12700" dir="2700000" sx="101000" sy="101000" algn="tl" rotWithShape="0">
                  <a:schemeClr val="bg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865392" y="275458"/>
            <a:ext cx="1792457" cy="1218565"/>
            <a:chOff x="4698979" y="198156"/>
            <a:chExt cx="622592" cy="613387"/>
          </a:xfrm>
        </p:grpSpPr>
        <p:sp>
          <p:nvSpPr>
            <p:cNvPr id="9" name="object 9"/>
            <p:cNvSpPr/>
            <p:nvPr/>
          </p:nvSpPr>
          <p:spPr>
            <a:xfrm>
              <a:off x="4717686" y="207658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603605" y="0"/>
                  </a:moveTo>
                  <a:lnTo>
                    <a:pt x="0" y="0"/>
                  </a:lnTo>
                  <a:lnTo>
                    <a:pt x="0" y="603618"/>
                  </a:lnTo>
                  <a:lnTo>
                    <a:pt x="603605" y="603618"/>
                  </a:lnTo>
                  <a:lnTo>
                    <a:pt x="603605" y="0"/>
                  </a:lnTo>
                  <a:close/>
                </a:path>
              </a:pathLst>
            </a:custGeom>
            <a:solidFill>
              <a:srgbClr val="00A859"/>
            </a:solidFill>
          </p:spPr>
          <p:txBody>
            <a:bodyPr wrap="square" lIns="0" tIns="0" rIns="0" bIns="0" rtlCol="0"/>
            <a:lstStyle/>
            <a:p>
              <a:endParaRPr sz="2399"/>
            </a:p>
          </p:txBody>
        </p:sp>
        <p:sp>
          <p:nvSpPr>
            <p:cNvPr id="10" name="object 10"/>
            <p:cNvSpPr/>
            <p:nvPr/>
          </p:nvSpPr>
          <p:spPr>
            <a:xfrm>
              <a:off x="4698979" y="198156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0" y="0"/>
                  </a:moveTo>
                  <a:lnTo>
                    <a:pt x="603605" y="0"/>
                  </a:lnTo>
                  <a:lnTo>
                    <a:pt x="603605" y="603618"/>
                  </a:lnTo>
                  <a:lnTo>
                    <a:pt x="0" y="603618"/>
                  </a:lnTo>
                  <a:lnTo>
                    <a:pt x="0" y="0"/>
                  </a:lnTo>
                  <a:close/>
                </a:path>
              </a:pathLst>
            </a:custGeom>
            <a:ln w="30481">
              <a:solidFill>
                <a:srgbClr val="FEFEFE"/>
              </a:solidFill>
            </a:ln>
          </p:spPr>
          <p:txBody>
            <a:bodyPr wrap="square" lIns="0" tIns="0" rIns="0" bIns="0" rtlCol="0"/>
            <a:lstStyle/>
            <a:p>
              <a:endParaRPr sz="2399"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802506" y="592951"/>
            <a:ext cx="1879705" cy="928767"/>
          </a:xfrm>
          <a:prstGeom prst="rect">
            <a:avLst/>
          </a:prstGeom>
        </p:spPr>
        <p:txBody>
          <a:bodyPr vert="horz" wrap="square" lIns="0" tIns="21156" rIns="0" bIns="0" rtlCol="0">
            <a:spAutoFit/>
          </a:bodyPr>
          <a:lstStyle/>
          <a:p>
            <a:pPr>
              <a:spcBef>
                <a:spcPts val="167"/>
              </a:spcBef>
            </a:pPr>
            <a:r>
              <a:rPr lang="en-US" sz="3731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n-US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1" b="1" spc="13" dirty="0" err="1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endParaRPr lang="ru-RU" sz="3731" b="1" spc="13" dirty="0">
              <a:solidFill>
                <a:srgbClr val="FEFE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67"/>
              </a:spcBef>
            </a:pPr>
            <a:r>
              <a:rPr lang="en-US" sz="1999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373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37257" y="1130156"/>
            <a:ext cx="1107890" cy="508422"/>
          </a:xfrm>
          <a:prstGeom prst="rect">
            <a:avLst/>
          </a:prstGeom>
        </p:spPr>
        <p:txBody>
          <a:bodyPr vert="horz" wrap="square" lIns="0" tIns="16079" rIns="0" bIns="0" rtlCol="0">
            <a:spAutoFit/>
          </a:bodyPr>
          <a:lstStyle/>
          <a:p>
            <a:pPr algn="ctr">
              <a:spcBef>
                <a:spcPts val="127"/>
              </a:spcBef>
            </a:pPr>
            <a:endParaRPr sz="3198" dirty="0"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61699" y="2397039"/>
            <a:ext cx="184635" cy="682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834"/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618179" y="1760588"/>
            <a:ext cx="689547" cy="2636923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5588" b="6436"/>
          <a:stretch/>
        </p:blipFill>
        <p:spPr>
          <a:xfrm>
            <a:off x="2926337" y="1511495"/>
            <a:ext cx="5867400" cy="3779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35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912355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93065" y="110680"/>
            <a:ext cx="12155170" cy="635205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000" dirty="0" err="1" smtClean="0"/>
              <a:t>Kishilik</a:t>
            </a:r>
            <a:r>
              <a:rPr lang="en-US" sz="4000" dirty="0" smtClean="0"/>
              <a:t> </a:t>
            </a:r>
            <a:r>
              <a:rPr lang="en-US" sz="4000" dirty="0" err="1" smtClean="0"/>
              <a:t>olmoshi</a:t>
            </a:r>
            <a:endParaRPr lang="en-US" sz="4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3065" y="1300162"/>
            <a:ext cx="1143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28" name="Picture 4" descr="Заказать дипломную работ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" y="37693"/>
            <a:ext cx="2939871" cy="189243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3547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912355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93065" y="110680"/>
            <a:ext cx="12155170" cy="512095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3200" dirty="0" err="1" smtClean="0"/>
              <a:t>Hokim</a:t>
            </a:r>
            <a:r>
              <a:rPr lang="en-US" sz="3200" dirty="0" smtClean="0"/>
              <a:t> </a:t>
            </a:r>
            <a:r>
              <a:rPr lang="en-US" sz="3200" dirty="0" err="1" smtClean="0"/>
              <a:t>so’zning</a:t>
            </a:r>
            <a:r>
              <a:rPr lang="en-US" sz="3200" dirty="0" smtClean="0"/>
              <a:t> </a:t>
            </a:r>
            <a:r>
              <a:rPr lang="en-US" sz="3200" dirty="0" err="1" smtClean="0"/>
              <a:t>ifodalanishiga</a:t>
            </a:r>
            <a:r>
              <a:rPr lang="en-US" sz="3200" dirty="0" smtClean="0"/>
              <a:t> </a:t>
            </a:r>
            <a:r>
              <a:rPr lang="en-US" sz="3200" dirty="0" err="1" smtClean="0"/>
              <a:t>ko’ra</a:t>
            </a:r>
            <a:r>
              <a:rPr lang="en-US" sz="3200" dirty="0" smtClean="0"/>
              <a:t> </a:t>
            </a:r>
            <a:r>
              <a:rPr lang="en-US" sz="3200" dirty="0" err="1" smtClean="0"/>
              <a:t>so’z</a:t>
            </a:r>
            <a:r>
              <a:rPr lang="en-US" sz="3200" dirty="0" smtClean="0"/>
              <a:t> </a:t>
            </a:r>
            <a:r>
              <a:rPr lang="en-US" sz="3200" dirty="0" err="1" smtClean="0"/>
              <a:t>birikmasining</a:t>
            </a:r>
            <a:r>
              <a:rPr lang="en-US" sz="3200" dirty="0" smtClean="0"/>
              <a:t> </a:t>
            </a:r>
            <a:r>
              <a:rPr lang="en-US" sz="3200" dirty="0" err="1" smtClean="0"/>
              <a:t>turlari</a:t>
            </a:r>
            <a:endParaRPr lang="en-US" sz="3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3065" y="1300162"/>
            <a:ext cx="1143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9599" y="1706577"/>
            <a:ext cx="11213466" cy="317009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Fe’lli</a:t>
            </a:r>
            <a:r>
              <a:rPr lang="en-US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birikma</a:t>
            </a:r>
            <a:endParaRPr lang="en-US" sz="4000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Ravishdosh</a:t>
            </a:r>
            <a:r>
              <a:rPr lang="en-US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ashulani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eshitib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US" sz="40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Sifatdosh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mashinada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kelgan</a:t>
            </a:r>
            <a:endParaRPr lang="en-US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harakat</a:t>
            </a:r>
            <a:r>
              <a:rPr lang="en-US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nomi</a:t>
            </a:r>
            <a:r>
              <a:rPr lang="en-US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kitobni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o’qish</a:t>
            </a:r>
            <a:endParaRPr lang="en-US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Sof</a:t>
            </a:r>
            <a:r>
              <a:rPr lang="en-US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fe’l</a:t>
            </a:r>
            <a:r>
              <a:rPr lang="en-US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tez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yugurdi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417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1046336" y="3768090"/>
            <a:ext cx="2709413" cy="1082247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701985"/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O‘ZING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382935" y="2346281"/>
            <a:ext cx="2534039" cy="1064785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701985"/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O‘ZIM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8642853" y="1942110"/>
            <a:ext cx="3393571" cy="1335538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701985"/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</a:t>
            </a:r>
            <a:r>
              <a:rPr lang="en-US" sz="3600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 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O‘ZIM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6158467" y="233362"/>
            <a:ext cx="5319640" cy="151244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701985"/>
            <a:r>
              <a:rPr lang="en-US" sz="36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KISHILIK OLMOSHI</a:t>
            </a:r>
            <a:endParaRPr lang="ru-RU" sz="36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2587625" y="2096682"/>
            <a:ext cx="6052055" cy="156398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701985"/>
            <a:r>
              <a:rPr lang="en-US" sz="3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EGALIK QO‘SHIMCHALARI</a:t>
            </a:r>
            <a:endParaRPr lang="ru-RU" sz="36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2435225" y="4850338"/>
            <a:ext cx="2796932" cy="1189672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701985"/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7610062" y="3459047"/>
            <a:ext cx="3429874" cy="125876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701985"/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</a:t>
            </a:r>
            <a:r>
              <a:rPr lang="en-US" sz="3600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O‘ZING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5742327" y="4686790"/>
            <a:ext cx="3106468" cy="1236817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701985"/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3600" b="1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 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336443" y="100036"/>
            <a:ext cx="5161062" cy="1889221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701985"/>
            <a:r>
              <a:rPr lang="en-US" sz="3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O‘ZLIK OLMOSHI</a:t>
            </a:r>
            <a:endParaRPr lang="ru-RU" sz="3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68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4" grpId="0" animBg="1"/>
      <p:bldP spid="15" grpId="0" animBg="1"/>
      <p:bldP spid="16" grpId="0" animBg="1"/>
      <p:bldP spid="17" grpId="0" animBg="1"/>
      <p:bldP spid="21" grpId="0" animBg="1"/>
      <p:bldP spid="22" grpId="0" animBg="1"/>
      <p:bldP spid="2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692" y="-47795"/>
            <a:ext cx="12052300" cy="635205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000" dirty="0" smtClean="0"/>
              <a:t>57-mashq</a:t>
            </a:r>
            <a:endParaRPr sz="4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7702" y="761991"/>
            <a:ext cx="445120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O‘zi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bukur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</a:t>
            </a:r>
          </a:p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Tishi</a:t>
            </a:r>
            <a:r>
              <a:rPr lang="en-US" sz="4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o‘tkir</a:t>
            </a:r>
            <a:r>
              <a:rPr lang="en-US" sz="4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Dehqonga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o‘rtoq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</a:t>
            </a:r>
          </a:p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Nomi-chi…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590763" y="1346008"/>
            <a:ext cx="4352301" cy="79235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O‘roq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narsa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nomi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590762" y="2955092"/>
            <a:ext cx="4189597" cy="9675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Ketmon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narsa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nomi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1634" y="923479"/>
            <a:ext cx="1676400" cy="161779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52959" y="3761611"/>
            <a:ext cx="5715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O‘zi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po‘latdan</a:t>
            </a:r>
            <a:endParaRPr lang="en-US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Dumi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yog‘ochdan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9865" y="2882104"/>
            <a:ext cx="2259937" cy="2282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62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sz="5112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5575" y="-49199"/>
            <a:ext cx="12052300" cy="635205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000" dirty="0" smtClean="0"/>
              <a:t>57-mashq</a:t>
            </a:r>
            <a:endParaRPr sz="4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>
              <a:lnSpc>
                <a:spcPts val="2651"/>
              </a:lnSpc>
            </a:pPr>
            <a:endParaRPr lang="en-US" sz="2332" dirty="0">
              <a:solidFill>
                <a:srgbClr val="231F20"/>
              </a:solidFill>
              <a:latin typeface="Arial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01625" y="995362"/>
            <a:ext cx="106968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O‘zni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sezib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pahlavonday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ulg‘ayib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zo‘r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kuchga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to‘ldim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o‘zim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xohlab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askar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bo‘ldim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529212" y="2620817"/>
            <a:ext cx="3200400" cy="891167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Mening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o‘zim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215764" y="2405670"/>
            <a:ext cx="2819400" cy="1306084"/>
          </a:xfrm>
          <a:prstGeom prst="ellips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O‘zim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Равнобедренный треугольник 12"/>
          <p:cNvSpPr/>
          <p:nvPr/>
        </p:nvSpPr>
        <p:spPr>
          <a:xfrm>
            <a:off x="7223660" y="2232401"/>
            <a:ext cx="4009708" cy="1422058"/>
          </a:xfrm>
          <a:prstGeom prst="triangle">
            <a:avLst>
              <a:gd name="adj" fmla="val 47652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Shaxs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460375" y="3956475"/>
            <a:ext cx="9839461" cy="132343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O‘zlik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olmoshi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kishilik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olmoshlari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o‘rnida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qo‘llanib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shaxsni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ko‘rsatadi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4874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92606" y="1"/>
            <a:ext cx="12278256" cy="8897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298575" y="174187"/>
            <a:ext cx="14093825" cy="573650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3600" dirty="0" smtClean="0"/>
              <a:t>58-mashq</a:t>
            </a:r>
            <a:endParaRPr lang="en-US" sz="3600" dirty="0"/>
          </a:p>
        </p:txBody>
      </p:sp>
      <p:sp>
        <p:nvSpPr>
          <p:cNvPr id="10" name="Овал 9"/>
          <p:cNvSpPr/>
          <p:nvPr/>
        </p:nvSpPr>
        <p:spPr>
          <a:xfrm>
            <a:off x="682625" y="1068658"/>
            <a:ext cx="10972800" cy="3660503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O‘zlik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olmoshining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qo‘shimchasini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olgan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shaklini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kishilik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olmoshi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almashtirish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849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32155"/>
            <a:ext cx="12204065" cy="798918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sz="5112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" y="-10478"/>
            <a:ext cx="12155170" cy="635205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000" dirty="0" smtClean="0"/>
              <a:t>ESDA SAQLANG!</a:t>
            </a:r>
            <a:endParaRPr lang="en-US" sz="4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>
              <a:lnSpc>
                <a:spcPts val="2651"/>
              </a:lnSpc>
            </a:pPr>
            <a:endParaRPr lang="en-US" sz="2332" dirty="0">
              <a:solidFill>
                <a:srgbClr val="231F20"/>
              </a:solidFill>
              <a:latin typeface="Arial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07975" y="916225"/>
            <a:ext cx="723264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O‘zlik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olmoshlari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ba’zan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qo‘shimchalariga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mos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kishilik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olmoshlari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i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mening</a:t>
            </a:r>
            <a:r>
              <a:rPr lang="en-US" sz="3600" b="1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i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o‘zim</a:t>
            </a:r>
            <a:r>
              <a:rPr lang="en-US" sz="3600" b="1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600" b="1" i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sening</a:t>
            </a:r>
            <a:r>
              <a:rPr lang="en-US" sz="3600" b="1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i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o‘zing</a:t>
            </a:r>
            <a:r>
              <a:rPr lang="en-US" sz="3600" b="1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600" b="1" i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3600" b="1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i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</a:t>
            </a:r>
            <a:r>
              <a:rPr lang="en-US" sz="3600" b="1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600" b="1" i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</a:t>
            </a:r>
            <a:r>
              <a:rPr lang="en-US" sz="3600" b="1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i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o‘zing</a:t>
            </a:r>
            <a:r>
              <a:rPr lang="en-US" sz="3600" b="1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u </a:t>
            </a:r>
            <a:r>
              <a:rPr lang="en-US" sz="3600" b="1" i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tarzida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qo‘llaniladi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kishilik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olmoshlariga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6984452" y="1055945"/>
            <a:ext cx="5201198" cy="3426062"/>
          </a:xfrm>
          <a:prstGeom prst="triangle">
            <a:avLst>
              <a:gd name="adj" fmla="val 501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36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ta’kid</a:t>
            </a:r>
            <a:r>
              <a:rPr lang="en-US" sz="3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ma’nosini</a:t>
            </a:r>
            <a:r>
              <a:rPr lang="en-US" sz="3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yuklaydi</a:t>
            </a:r>
            <a:r>
              <a:rPr lang="en-US" sz="3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741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4234"/>
            <a:ext cx="12155170" cy="949063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" y="174861"/>
            <a:ext cx="12155170" cy="635205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000" dirty="0" smtClean="0"/>
              <a:t>ESDA SAQLANG!</a:t>
            </a:r>
            <a:endParaRPr lang="en-US" sz="4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39825" y="1690853"/>
            <a:ext cx="9372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O‘zlik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olmoshi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egalik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qo‘shimchalarisiz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qo‘llanmaydi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Kelishik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qo‘shimchalari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egalik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qo‘shimchasidan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keyin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qo‘shiladi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640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185650" cy="1176864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" y="-10478"/>
            <a:ext cx="12155170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err="1" smtClean="0"/>
              <a:t>O‘zlik</a:t>
            </a:r>
            <a:r>
              <a:rPr lang="en-US" sz="6000" dirty="0" smtClean="0"/>
              <a:t> </a:t>
            </a:r>
            <a:r>
              <a:rPr lang="en-US" sz="6000" dirty="0" err="1" smtClean="0"/>
              <a:t>olmoshi</a:t>
            </a:r>
            <a:r>
              <a:rPr lang="en-US" sz="6000" dirty="0" smtClean="0"/>
              <a:t> </a:t>
            </a:r>
            <a:r>
              <a:rPr lang="en-US" sz="6000" dirty="0" err="1" smtClean="0"/>
              <a:t>turlanganda</a:t>
            </a:r>
            <a:r>
              <a:rPr lang="en-US" sz="6000" dirty="0" smtClean="0"/>
              <a:t>: </a:t>
            </a:r>
            <a:endParaRPr lang="en-US" sz="6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3065" y="1300162"/>
            <a:ext cx="1143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3985" y="1941770"/>
            <a:ext cx="3520440" cy="345810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02995" y="1204103"/>
            <a:ext cx="11064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qaratqich</a:t>
            </a:r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kelishigi</a:t>
            </a:r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belgili</a:t>
            </a:r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belgisiz</a:t>
            </a:r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 flipH="1">
            <a:off x="1216025" y="2581837"/>
            <a:ext cx="2727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uying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1102995" y="3567315"/>
            <a:ext cx="2703830" cy="104502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belgisiz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464425" y="2724336"/>
            <a:ext cx="3840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o‘zingning</a:t>
            </a:r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uying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8237854" y="3567315"/>
            <a:ext cx="2641177" cy="1201253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belgili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845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49831" y="-58000"/>
            <a:ext cx="12266173" cy="990600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BAJARISH UCHUN TOPSHIRIQ:</a:t>
            </a:r>
            <a:endParaRPr lang="en-US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5246" y="2366962"/>
            <a:ext cx="11434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810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7-конечная звезда 6"/>
          <p:cNvSpPr/>
          <p:nvPr/>
        </p:nvSpPr>
        <p:spPr>
          <a:xfrm>
            <a:off x="4737044" y="1604962"/>
            <a:ext cx="704850" cy="609601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441894" y="1541670"/>
            <a:ext cx="6518331" cy="2552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60-mashq.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Gaplarda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qo‘llangan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o‘zlik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olmoshining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ma’nolarini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izohlab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075" y="1618191"/>
            <a:ext cx="4774086" cy="392398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Метрополия">
  <a:themeElements>
    <a:clrScheme name="Метрополия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Метрополи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Метрополи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3554</TotalTime>
  <Words>213</Words>
  <Application>Microsoft Office PowerPoint</Application>
  <PresentationFormat>Произвольный</PresentationFormat>
  <Paragraphs>58</Paragraphs>
  <Slides>11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Open Sans Light</vt:lpstr>
      <vt:lpstr>Office Theme</vt:lpstr>
      <vt:lpstr>Метрополия</vt:lpstr>
      <vt:lpstr>ONA TILI</vt:lpstr>
      <vt:lpstr>Kishilik olmoshi</vt:lpstr>
      <vt:lpstr>Hokim so’zning ifodalanishiga ko’ra so’z birikmasining turlari</vt:lpstr>
      <vt:lpstr>Презентация PowerPoint</vt:lpstr>
      <vt:lpstr>57-mashq</vt:lpstr>
      <vt:lpstr>57-mashq</vt:lpstr>
      <vt:lpstr>58-mashq</vt:lpstr>
      <vt:lpstr>ESDA SAQLANG!</vt:lpstr>
      <vt:lpstr>ESDA SAQLANG!</vt:lpstr>
      <vt:lpstr>O‘zlik olmoshi turlanganda: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Sher</cp:lastModifiedBy>
  <cp:revision>359</cp:revision>
  <dcterms:created xsi:type="dcterms:W3CDTF">2020-04-13T08:06:06Z</dcterms:created>
  <dcterms:modified xsi:type="dcterms:W3CDTF">2020-10-07T16:26:35Z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