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78" r:id="rId2"/>
  </p:sldMasterIdLst>
  <p:notesMasterIdLst>
    <p:notesMasterId r:id="rId17"/>
  </p:notesMasterIdLst>
  <p:sldIdLst>
    <p:sldId id="302" r:id="rId3"/>
    <p:sldId id="340" r:id="rId4"/>
    <p:sldId id="344" r:id="rId5"/>
    <p:sldId id="345" r:id="rId6"/>
    <p:sldId id="333" r:id="rId7"/>
    <p:sldId id="334" r:id="rId8"/>
    <p:sldId id="337" r:id="rId9"/>
    <p:sldId id="338" r:id="rId10"/>
    <p:sldId id="325" r:id="rId11"/>
    <p:sldId id="335" r:id="rId12"/>
    <p:sldId id="326" r:id="rId13"/>
    <p:sldId id="343" r:id="rId14"/>
    <p:sldId id="339" r:id="rId15"/>
    <p:sldId id="293" r:id="rId16"/>
  </p:sldIdLst>
  <p:sldSz cx="12185650" cy="7019925"/>
  <p:notesSz cx="5765800" cy="3244850"/>
  <p:custDataLst>
    <p:tags r:id="rId18"/>
  </p:custDataLst>
  <p:defaultTextStyle>
    <a:defPPr>
      <a:defRPr lang="ru-RU"/>
    </a:defPPr>
    <a:lvl1pPr marL="0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1pPr>
    <a:lvl2pPr marL="97445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2pPr>
    <a:lvl3pPr marL="194891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3pPr>
    <a:lvl4pPr marL="292337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4pPr>
    <a:lvl5pPr marL="389783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5pPr>
    <a:lvl6pPr marL="487229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6pPr>
    <a:lvl7pPr marL="584675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7pPr>
    <a:lvl8pPr marL="6821215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8pPr>
    <a:lvl9pPr marL="7795676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230" userDrawn="1">
          <p15:clr>
            <a:srgbClr val="A4A3A4"/>
          </p15:clr>
        </p15:guide>
        <p15:guide id="2" pos="456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9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382" autoAdjust="0"/>
  </p:normalViewPr>
  <p:slideViewPr>
    <p:cSldViewPr>
      <p:cViewPr varScale="1">
        <p:scale>
          <a:sx n="57" d="100"/>
          <a:sy n="57" d="100"/>
        </p:scale>
        <p:origin x="1152" y="72"/>
      </p:cViewPr>
      <p:guideLst>
        <p:guide orient="horz" pos="6230"/>
        <p:guide pos="456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gs" Target="tags/tag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67AB5DE-2E36-4745-80EB-A12BA1A003D9}" type="doc">
      <dgm:prSet loTypeId="urn:microsoft.com/office/officeart/2005/8/layout/vList3" loCatId="picture" qsTypeId="urn:microsoft.com/office/officeart/2005/8/quickstyle/simple5" qsCatId="simple" csTypeId="urn:microsoft.com/office/officeart/2005/8/colors/colorful1" csCatId="colorful" phldr="1"/>
      <dgm:spPr/>
    </dgm:pt>
    <dgm:pt modelId="{0A19FD0C-71F2-4C39-B498-2D82296AAE23}">
      <dgm:prSet phldrT="[Текст]" custT="1"/>
      <dgm:spPr/>
      <dgm:t>
        <a:bodyPr/>
        <a:lstStyle/>
        <a:p>
          <a:r>
            <a:rPr lang="en-US" sz="4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men+ni</a:t>
          </a:r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 = </a:t>
          </a:r>
          <a:r>
            <a:rPr lang="en-US" sz="4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meni</a:t>
          </a:r>
          <a:endParaRPr lang="ru-RU" sz="4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6A8CAC9-F2B5-46FD-88E6-AD0E2B093843}" type="parTrans" cxnId="{4D956A3F-ED63-4677-904A-E59A6DE8C2A3}">
      <dgm:prSet/>
      <dgm:spPr/>
      <dgm:t>
        <a:bodyPr/>
        <a:lstStyle/>
        <a:p>
          <a:endParaRPr lang="ru-RU"/>
        </a:p>
      </dgm:t>
    </dgm:pt>
    <dgm:pt modelId="{837EBEAA-6C13-4829-9F12-83A020E4E38D}" type="sibTrans" cxnId="{4D956A3F-ED63-4677-904A-E59A6DE8C2A3}">
      <dgm:prSet/>
      <dgm:spPr/>
      <dgm:t>
        <a:bodyPr/>
        <a:lstStyle/>
        <a:p>
          <a:endParaRPr lang="ru-RU"/>
        </a:p>
      </dgm:t>
    </dgm:pt>
    <dgm:pt modelId="{D98461F0-FF2A-457F-AE2F-41B9CA69E22E}">
      <dgm:prSet phldrT="[Текст]" custT="1"/>
      <dgm:spPr/>
      <dgm:t>
        <a:bodyPr/>
        <a:lstStyle/>
        <a:p>
          <a:r>
            <a:rPr lang="en-US" sz="4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sen+ning</a:t>
          </a:r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 = </a:t>
          </a:r>
          <a:r>
            <a:rPr lang="en-US" sz="4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sening</a:t>
          </a:r>
          <a:endParaRPr lang="ru-RU" sz="4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7FEA27C-C923-42F2-BB50-037F93FA0C21}" type="parTrans" cxnId="{96A9ED45-DD70-493D-972B-7E1234277583}">
      <dgm:prSet/>
      <dgm:spPr/>
      <dgm:t>
        <a:bodyPr/>
        <a:lstStyle/>
        <a:p>
          <a:endParaRPr lang="ru-RU"/>
        </a:p>
      </dgm:t>
    </dgm:pt>
    <dgm:pt modelId="{0466785B-DBE1-42A5-9571-8D390D66821B}" type="sibTrans" cxnId="{96A9ED45-DD70-493D-972B-7E1234277583}">
      <dgm:prSet/>
      <dgm:spPr/>
      <dgm:t>
        <a:bodyPr/>
        <a:lstStyle/>
        <a:p>
          <a:endParaRPr lang="ru-RU"/>
        </a:p>
      </dgm:t>
    </dgm:pt>
    <dgm:pt modelId="{CB0E21BD-7CD9-43BF-8576-4385A6E0AD50}">
      <dgm:prSet phldrT="[Текст]" custT="1"/>
      <dgm:spPr/>
      <dgm:t>
        <a:bodyPr/>
        <a:lstStyle/>
        <a:p>
          <a:r>
            <a:rPr lang="en-US" sz="4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men+niki</a:t>
          </a:r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 = </a:t>
          </a:r>
          <a:r>
            <a:rPr lang="en-US" sz="4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meniki</a:t>
          </a:r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4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3D65413-D181-4819-889D-6AD87E087241}" type="parTrans" cxnId="{A8A55921-798E-4043-BD25-7D5E700F5649}">
      <dgm:prSet/>
      <dgm:spPr/>
      <dgm:t>
        <a:bodyPr/>
        <a:lstStyle/>
        <a:p>
          <a:endParaRPr lang="ru-RU"/>
        </a:p>
      </dgm:t>
    </dgm:pt>
    <dgm:pt modelId="{C085A786-C208-4EEC-B463-B77AF12CF556}" type="sibTrans" cxnId="{A8A55921-798E-4043-BD25-7D5E700F5649}">
      <dgm:prSet/>
      <dgm:spPr/>
      <dgm:t>
        <a:bodyPr/>
        <a:lstStyle/>
        <a:p>
          <a:endParaRPr lang="ru-RU"/>
        </a:p>
      </dgm:t>
    </dgm:pt>
    <dgm:pt modelId="{03D529DA-2953-4EBC-B934-B3D66FED6C57}" type="pres">
      <dgm:prSet presAssocID="{A67AB5DE-2E36-4745-80EB-A12BA1A003D9}" presName="linearFlow" presStyleCnt="0">
        <dgm:presLayoutVars>
          <dgm:dir/>
          <dgm:resizeHandles val="exact"/>
        </dgm:presLayoutVars>
      </dgm:prSet>
      <dgm:spPr/>
    </dgm:pt>
    <dgm:pt modelId="{958A09F2-9C11-40F0-9730-14510A6C53E7}" type="pres">
      <dgm:prSet presAssocID="{0A19FD0C-71F2-4C39-B498-2D82296AAE23}" presName="composite" presStyleCnt="0"/>
      <dgm:spPr/>
    </dgm:pt>
    <dgm:pt modelId="{C292785D-9B7A-4B12-9A9C-2480586BB503}" type="pres">
      <dgm:prSet presAssocID="{0A19FD0C-71F2-4C39-B498-2D82296AAE23}" presName="imgShp" presStyleLbl="fgImgPlace1" presStyleIdx="0" presStyleCnt="3"/>
      <dgm:spPr/>
    </dgm:pt>
    <dgm:pt modelId="{AC77A552-68C5-4CD7-8AF0-2754B1B0CF46}" type="pres">
      <dgm:prSet presAssocID="{0A19FD0C-71F2-4C39-B498-2D82296AAE23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78ED2C-5579-4ECE-92DC-6A92983C0969}" type="pres">
      <dgm:prSet presAssocID="{837EBEAA-6C13-4829-9F12-83A020E4E38D}" presName="spacing" presStyleCnt="0"/>
      <dgm:spPr/>
    </dgm:pt>
    <dgm:pt modelId="{57096397-CE8C-45BA-B7CF-CBC112553F57}" type="pres">
      <dgm:prSet presAssocID="{D98461F0-FF2A-457F-AE2F-41B9CA69E22E}" presName="composite" presStyleCnt="0"/>
      <dgm:spPr/>
    </dgm:pt>
    <dgm:pt modelId="{4DE7BC69-35C6-43A5-8295-F760B3F18772}" type="pres">
      <dgm:prSet presAssocID="{D98461F0-FF2A-457F-AE2F-41B9CA69E22E}" presName="imgShp" presStyleLbl="fgImgPlace1" presStyleIdx="1" presStyleCnt="3"/>
      <dgm:spPr/>
    </dgm:pt>
    <dgm:pt modelId="{DE6E06D6-50A4-49F7-86D0-4FE36E9673BD}" type="pres">
      <dgm:prSet presAssocID="{D98461F0-FF2A-457F-AE2F-41B9CA69E22E}" presName="txShp" presStyleLbl="node1" presStyleIdx="1" presStyleCnt="3" custScaleX="108852" custLinFactNeighborX="74" custLinFactNeighborY="-6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0177E6-E2E9-4A27-A2E9-3A48E8A19CC2}" type="pres">
      <dgm:prSet presAssocID="{0466785B-DBE1-42A5-9571-8D390D66821B}" presName="spacing" presStyleCnt="0"/>
      <dgm:spPr/>
    </dgm:pt>
    <dgm:pt modelId="{EBBC0372-2F29-491F-8DE3-82BD85B33E1C}" type="pres">
      <dgm:prSet presAssocID="{CB0E21BD-7CD9-43BF-8576-4385A6E0AD50}" presName="composite" presStyleCnt="0"/>
      <dgm:spPr/>
    </dgm:pt>
    <dgm:pt modelId="{8567EE8C-B331-4269-997D-9EFB3AB03F79}" type="pres">
      <dgm:prSet presAssocID="{CB0E21BD-7CD9-43BF-8576-4385A6E0AD50}" presName="imgShp" presStyleLbl="fgImgPlace1" presStyleIdx="2" presStyleCnt="3" custLinFactNeighborX="-20497" custLinFactNeighborY="1345"/>
      <dgm:spPr/>
    </dgm:pt>
    <dgm:pt modelId="{F0A43A43-E7F3-4709-8042-47FB299A4691}" type="pres">
      <dgm:prSet presAssocID="{CB0E21BD-7CD9-43BF-8576-4385A6E0AD50}" presName="txShp" presStyleLbl="node1" presStyleIdx="2" presStyleCnt="3" custScaleX="1149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D956A3F-ED63-4677-904A-E59A6DE8C2A3}" srcId="{A67AB5DE-2E36-4745-80EB-A12BA1A003D9}" destId="{0A19FD0C-71F2-4C39-B498-2D82296AAE23}" srcOrd="0" destOrd="0" parTransId="{E6A8CAC9-F2B5-46FD-88E6-AD0E2B093843}" sibTransId="{837EBEAA-6C13-4829-9F12-83A020E4E38D}"/>
    <dgm:cxn modelId="{96A9ED45-DD70-493D-972B-7E1234277583}" srcId="{A67AB5DE-2E36-4745-80EB-A12BA1A003D9}" destId="{D98461F0-FF2A-457F-AE2F-41B9CA69E22E}" srcOrd="1" destOrd="0" parTransId="{B7FEA27C-C923-42F2-BB50-037F93FA0C21}" sibTransId="{0466785B-DBE1-42A5-9571-8D390D66821B}"/>
    <dgm:cxn modelId="{52DA280E-D44E-46C0-97D5-6973418EA2CD}" type="presOf" srcId="{D98461F0-FF2A-457F-AE2F-41B9CA69E22E}" destId="{DE6E06D6-50A4-49F7-86D0-4FE36E9673BD}" srcOrd="0" destOrd="0" presId="urn:microsoft.com/office/officeart/2005/8/layout/vList3"/>
    <dgm:cxn modelId="{072F1A1B-32CE-425B-8251-2FBFB64708EB}" type="presOf" srcId="{0A19FD0C-71F2-4C39-B498-2D82296AAE23}" destId="{AC77A552-68C5-4CD7-8AF0-2754B1B0CF46}" srcOrd="0" destOrd="0" presId="urn:microsoft.com/office/officeart/2005/8/layout/vList3"/>
    <dgm:cxn modelId="{0CFD9667-82D0-4F30-8A69-089F8E8385BB}" type="presOf" srcId="{A67AB5DE-2E36-4745-80EB-A12BA1A003D9}" destId="{03D529DA-2953-4EBC-B934-B3D66FED6C57}" srcOrd="0" destOrd="0" presId="urn:microsoft.com/office/officeart/2005/8/layout/vList3"/>
    <dgm:cxn modelId="{A8A55921-798E-4043-BD25-7D5E700F5649}" srcId="{A67AB5DE-2E36-4745-80EB-A12BA1A003D9}" destId="{CB0E21BD-7CD9-43BF-8576-4385A6E0AD50}" srcOrd="2" destOrd="0" parTransId="{03D65413-D181-4819-889D-6AD87E087241}" sibTransId="{C085A786-C208-4EEC-B463-B77AF12CF556}"/>
    <dgm:cxn modelId="{AB87C813-81D9-44D2-91EA-1CBFDBB31A13}" type="presOf" srcId="{CB0E21BD-7CD9-43BF-8576-4385A6E0AD50}" destId="{F0A43A43-E7F3-4709-8042-47FB299A4691}" srcOrd="0" destOrd="0" presId="urn:microsoft.com/office/officeart/2005/8/layout/vList3"/>
    <dgm:cxn modelId="{3289CC03-9A7D-4F99-8AE8-B3B87BF6E126}" type="presParOf" srcId="{03D529DA-2953-4EBC-B934-B3D66FED6C57}" destId="{958A09F2-9C11-40F0-9730-14510A6C53E7}" srcOrd="0" destOrd="0" presId="urn:microsoft.com/office/officeart/2005/8/layout/vList3"/>
    <dgm:cxn modelId="{99161727-5DA8-4257-A4F5-536F9641E425}" type="presParOf" srcId="{958A09F2-9C11-40F0-9730-14510A6C53E7}" destId="{C292785D-9B7A-4B12-9A9C-2480586BB503}" srcOrd="0" destOrd="0" presId="urn:microsoft.com/office/officeart/2005/8/layout/vList3"/>
    <dgm:cxn modelId="{0875B226-34DB-4CEA-B041-47342683DD92}" type="presParOf" srcId="{958A09F2-9C11-40F0-9730-14510A6C53E7}" destId="{AC77A552-68C5-4CD7-8AF0-2754B1B0CF46}" srcOrd="1" destOrd="0" presId="urn:microsoft.com/office/officeart/2005/8/layout/vList3"/>
    <dgm:cxn modelId="{7227ABD0-D1C7-4C30-8D09-742180D854AA}" type="presParOf" srcId="{03D529DA-2953-4EBC-B934-B3D66FED6C57}" destId="{3078ED2C-5579-4ECE-92DC-6A92983C0969}" srcOrd="1" destOrd="0" presId="urn:microsoft.com/office/officeart/2005/8/layout/vList3"/>
    <dgm:cxn modelId="{00994134-3C7D-41FE-BFFF-45C029C22697}" type="presParOf" srcId="{03D529DA-2953-4EBC-B934-B3D66FED6C57}" destId="{57096397-CE8C-45BA-B7CF-CBC112553F57}" srcOrd="2" destOrd="0" presId="urn:microsoft.com/office/officeart/2005/8/layout/vList3"/>
    <dgm:cxn modelId="{3DC49C49-5BB6-4AF6-9275-05A8CBDB6A08}" type="presParOf" srcId="{57096397-CE8C-45BA-B7CF-CBC112553F57}" destId="{4DE7BC69-35C6-43A5-8295-F760B3F18772}" srcOrd="0" destOrd="0" presId="urn:microsoft.com/office/officeart/2005/8/layout/vList3"/>
    <dgm:cxn modelId="{80E809C9-0341-43E5-BFEA-68CFF4C61746}" type="presParOf" srcId="{57096397-CE8C-45BA-B7CF-CBC112553F57}" destId="{DE6E06D6-50A4-49F7-86D0-4FE36E9673BD}" srcOrd="1" destOrd="0" presId="urn:microsoft.com/office/officeart/2005/8/layout/vList3"/>
    <dgm:cxn modelId="{FF8A3F8A-3F4B-4D61-A47C-B9D338722115}" type="presParOf" srcId="{03D529DA-2953-4EBC-B934-B3D66FED6C57}" destId="{9E0177E6-E2E9-4A27-A2E9-3A48E8A19CC2}" srcOrd="3" destOrd="0" presId="urn:microsoft.com/office/officeart/2005/8/layout/vList3"/>
    <dgm:cxn modelId="{8FC08B3F-4D21-465C-BB4B-5C78FEF6D877}" type="presParOf" srcId="{03D529DA-2953-4EBC-B934-B3D66FED6C57}" destId="{EBBC0372-2F29-491F-8DE3-82BD85B33E1C}" srcOrd="4" destOrd="0" presId="urn:microsoft.com/office/officeart/2005/8/layout/vList3"/>
    <dgm:cxn modelId="{76654DB6-E4D3-4AA6-8D85-9A85109EC7C6}" type="presParOf" srcId="{EBBC0372-2F29-491F-8DE3-82BD85B33E1C}" destId="{8567EE8C-B331-4269-997D-9EFB3AB03F79}" srcOrd="0" destOrd="0" presId="urn:microsoft.com/office/officeart/2005/8/layout/vList3"/>
    <dgm:cxn modelId="{011C1060-F442-4780-99F0-E1D89BEC98BA}" type="presParOf" srcId="{EBBC0372-2F29-491F-8DE3-82BD85B33E1C}" destId="{F0A43A43-E7F3-4709-8042-47FB299A4691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77A552-68C5-4CD7-8AF0-2754B1B0CF46}">
      <dsp:nvSpPr>
        <dsp:cNvPr id="0" name=""/>
        <dsp:cNvSpPr/>
      </dsp:nvSpPr>
      <dsp:spPr>
        <a:xfrm rot="10800000">
          <a:off x="2164589" y="379"/>
          <a:ext cx="7711444" cy="888934"/>
        </a:xfrm>
        <a:prstGeom prst="homePlat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91995" tIns="152400" rIns="28448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men+ni</a:t>
          </a: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= </a:t>
          </a:r>
          <a:r>
            <a:rPr lang="en-US" sz="4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meni</a:t>
          </a:r>
          <a:endParaRPr lang="ru-RU" sz="4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2386822" y="379"/>
        <a:ext cx="7489211" cy="888934"/>
      </dsp:txXfrm>
    </dsp:sp>
    <dsp:sp modelId="{C292785D-9B7A-4B12-9A9C-2480586BB503}">
      <dsp:nvSpPr>
        <dsp:cNvPr id="0" name=""/>
        <dsp:cNvSpPr/>
      </dsp:nvSpPr>
      <dsp:spPr>
        <a:xfrm>
          <a:off x="1720122" y="379"/>
          <a:ext cx="888934" cy="888934"/>
        </a:xfrm>
        <a:prstGeom prst="ellipse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DE6E06D6-50A4-49F7-86D0-4FE36E9673BD}">
      <dsp:nvSpPr>
        <dsp:cNvPr id="0" name=""/>
        <dsp:cNvSpPr/>
      </dsp:nvSpPr>
      <dsp:spPr>
        <a:xfrm rot="10800000">
          <a:off x="1658333" y="1105831"/>
          <a:ext cx="8394061" cy="888934"/>
        </a:xfrm>
        <a:prstGeom prst="homePlat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91995" tIns="152400" rIns="28448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sen+ning</a:t>
          </a: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= </a:t>
          </a:r>
          <a:r>
            <a:rPr lang="en-US" sz="4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sening</a:t>
          </a:r>
          <a:endParaRPr lang="ru-RU" sz="4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1880566" y="1105831"/>
        <a:ext cx="8171828" cy="888934"/>
      </dsp:txXfrm>
    </dsp:sp>
    <dsp:sp modelId="{4DE7BC69-35C6-43A5-8295-F760B3F18772}">
      <dsp:nvSpPr>
        <dsp:cNvPr id="0" name=""/>
        <dsp:cNvSpPr/>
      </dsp:nvSpPr>
      <dsp:spPr>
        <a:xfrm>
          <a:off x="1549468" y="1111547"/>
          <a:ext cx="888934" cy="888934"/>
        </a:xfrm>
        <a:prstGeom prst="ellipse">
          <a:avLst/>
        </a:prstGeom>
        <a:solidFill>
          <a:schemeClr val="accent3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F0A43A43-E7F3-4709-8042-47FB299A4691}">
      <dsp:nvSpPr>
        <dsp:cNvPr id="0" name=""/>
        <dsp:cNvSpPr/>
      </dsp:nvSpPr>
      <dsp:spPr>
        <a:xfrm rot="10800000">
          <a:off x="1366349" y="2222715"/>
          <a:ext cx="8863457" cy="888934"/>
        </a:xfrm>
        <a:prstGeom prst="homePlat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91995" tIns="152400" rIns="28448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men+niki</a:t>
          </a: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= </a:t>
          </a:r>
          <a:r>
            <a:rPr lang="en-US" sz="4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meniki</a:t>
          </a: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4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1588582" y="2222715"/>
        <a:ext cx="8641224" cy="888934"/>
      </dsp:txXfrm>
    </dsp:sp>
    <dsp:sp modelId="{8567EE8C-B331-4269-997D-9EFB3AB03F79}">
      <dsp:nvSpPr>
        <dsp:cNvPr id="0" name=""/>
        <dsp:cNvSpPr/>
      </dsp:nvSpPr>
      <dsp:spPr>
        <a:xfrm>
          <a:off x="1315684" y="2223095"/>
          <a:ext cx="888934" cy="888934"/>
        </a:xfrm>
        <a:prstGeom prst="ellipse">
          <a:avLst/>
        </a:prstGeom>
        <a:solidFill>
          <a:schemeClr val="accent4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265488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6685FB-C4B2-476B-A28C-F96B0E5E4E14}" type="datetimeFigureOut">
              <a:rPr lang="ru-RU" smtClean="0"/>
              <a:t>26.09.2020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933575" y="406400"/>
            <a:ext cx="1898650" cy="10937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576263" y="1562100"/>
            <a:ext cx="4613275" cy="12779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265488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BAD757-11CA-46C7-9E87-431DC55176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513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885974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55905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20200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BAD757-11CA-46C7-9E87-431DC55176E6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50317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BAD757-11CA-46C7-9E87-431DC55176E6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10540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93018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3924" y="2176176"/>
            <a:ext cx="10357803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7848" y="3931158"/>
            <a:ext cx="8529955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9/26/2020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246093"/>
          </a:xfrm>
        </p:spPr>
        <p:txBody>
          <a:bodyPr lIns="0" tIns="0" rIns="0" bIns="0"/>
          <a:lstStyle>
            <a:lvl1pPr>
              <a:defRPr sz="1599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9/26/2020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284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5611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9/26/2020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9/26/2020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9/26/2020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85650" cy="70199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190" y="788659"/>
            <a:ext cx="10776684" cy="3431963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189" spc="-123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165" y="4297538"/>
            <a:ext cx="9223395" cy="1684782"/>
          </a:xfrm>
        </p:spPr>
        <p:txBody>
          <a:bodyPr>
            <a:normAutofit/>
          </a:bodyPr>
          <a:lstStyle>
            <a:lvl1pPr marL="0" indent="0" algn="l">
              <a:buNone/>
              <a:defRPr sz="2866">
                <a:solidFill>
                  <a:schemeClr val="bg1"/>
                </a:solidFill>
                <a:latin typeface="+mj-lt"/>
              </a:defRPr>
            </a:lvl1pPr>
            <a:lvl2pPr marL="467990" indent="0" algn="ctr">
              <a:buNone/>
              <a:defRPr sz="2866"/>
            </a:lvl2pPr>
            <a:lvl3pPr marL="935980" indent="0" algn="ctr">
              <a:buNone/>
              <a:defRPr sz="2457"/>
            </a:lvl3pPr>
            <a:lvl4pPr marL="1403970" indent="0" algn="ctr">
              <a:buNone/>
              <a:defRPr sz="2047"/>
            </a:lvl4pPr>
            <a:lvl5pPr marL="1871960" indent="0" algn="ctr">
              <a:buNone/>
              <a:defRPr sz="2047"/>
            </a:lvl5pPr>
            <a:lvl6pPr marL="2339950" indent="0" algn="ctr">
              <a:buNone/>
              <a:defRPr sz="2047"/>
            </a:lvl6pPr>
            <a:lvl7pPr marL="2807940" indent="0" algn="ctr">
              <a:buNone/>
              <a:defRPr sz="2047"/>
            </a:lvl7pPr>
            <a:lvl8pPr marL="3275929" indent="0" algn="ctr">
              <a:buNone/>
              <a:defRPr sz="2047"/>
            </a:lvl8pPr>
            <a:lvl9pPr marL="3743919" indent="0" algn="ctr">
              <a:buNone/>
              <a:defRPr sz="2047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75000"/>
                  </a:srgb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75000"/>
                  </a:srgb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1449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04469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190" y="785539"/>
            <a:ext cx="10775161" cy="3435083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189" b="0" baseline="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164" y="4286141"/>
            <a:ext cx="9221491" cy="1684782"/>
          </a:xfrm>
        </p:spPr>
        <p:txBody>
          <a:bodyPr anchor="t">
            <a:normAutofit/>
          </a:bodyPr>
          <a:lstStyle>
            <a:lvl1pPr marL="0" indent="0">
              <a:buNone/>
              <a:defRPr sz="2866">
                <a:solidFill>
                  <a:schemeClr val="tx1"/>
                </a:solidFill>
                <a:latin typeface="+mj-lt"/>
              </a:defRPr>
            </a:lvl1pPr>
            <a:lvl2pPr marL="467990" indent="0">
              <a:buNone/>
              <a:defRPr sz="1842">
                <a:solidFill>
                  <a:schemeClr val="tx1">
                    <a:tint val="75000"/>
                  </a:schemeClr>
                </a:solidFill>
              </a:defRPr>
            </a:lvl2pPr>
            <a:lvl3pPr marL="935980" indent="0">
              <a:buNone/>
              <a:defRPr sz="1638">
                <a:solidFill>
                  <a:schemeClr val="tx1">
                    <a:tint val="75000"/>
                  </a:schemeClr>
                </a:solidFill>
              </a:defRPr>
            </a:lvl3pPr>
            <a:lvl4pPr marL="1403970" indent="0">
              <a:buNone/>
              <a:defRPr sz="1433">
                <a:solidFill>
                  <a:schemeClr val="tx1">
                    <a:tint val="75000"/>
                  </a:schemeClr>
                </a:solidFill>
              </a:defRPr>
            </a:lvl4pPr>
            <a:lvl5pPr marL="1871960" indent="0">
              <a:buNone/>
              <a:defRPr sz="1433">
                <a:solidFill>
                  <a:schemeClr val="tx1">
                    <a:tint val="75000"/>
                  </a:schemeClr>
                </a:solidFill>
              </a:defRPr>
            </a:lvl5pPr>
            <a:lvl6pPr marL="2339950" indent="0">
              <a:buNone/>
              <a:defRPr sz="1433">
                <a:solidFill>
                  <a:schemeClr val="tx1">
                    <a:tint val="75000"/>
                  </a:schemeClr>
                </a:solidFill>
              </a:defRPr>
            </a:lvl6pPr>
            <a:lvl7pPr marL="2807940" indent="0">
              <a:buNone/>
              <a:defRPr sz="1433">
                <a:solidFill>
                  <a:schemeClr val="tx1">
                    <a:tint val="75000"/>
                  </a:schemeClr>
                </a:solidFill>
              </a:defRPr>
            </a:lvl7pPr>
            <a:lvl8pPr marL="3275929" indent="0">
              <a:buNone/>
              <a:defRPr sz="1433">
                <a:solidFill>
                  <a:schemeClr val="tx1">
                    <a:tint val="75000"/>
                  </a:schemeClr>
                </a:solidFill>
              </a:defRPr>
            </a:lvl8pPr>
            <a:lvl9pPr marL="3743919" indent="0">
              <a:buNone/>
              <a:defRPr sz="14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7237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303" y="2040458"/>
            <a:ext cx="5072277" cy="3856279"/>
          </a:xfrm>
        </p:spPr>
        <p:txBody>
          <a:bodyPr/>
          <a:lstStyle>
            <a:lvl1pPr>
              <a:defRPr sz="2252"/>
            </a:lvl1pPr>
            <a:lvl2pPr>
              <a:defRPr sz="1945"/>
            </a:lvl2pPr>
            <a:lvl3pPr>
              <a:defRPr sz="1740"/>
            </a:lvl3pPr>
            <a:lvl4pPr>
              <a:defRPr sz="1535"/>
            </a:lvl4pPr>
            <a:lvl5pPr>
              <a:defRPr sz="1433"/>
            </a:lvl5pPr>
            <a:lvl6pPr>
              <a:defRPr sz="1433"/>
            </a:lvl6pPr>
            <a:lvl7pPr>
              <a:defRPr sz="1433"/>
            </a:lvl7pPr>
            <a:lvl8pPr>
              <a:defRPr sz="1433"/>
            </a:lvl8pPr>
            <a:lvl9pPr>
              <a:defRPr sz="14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40347" y="2040458"/>
            <a:ext cx="5072277" cy="3856279"/>
          </a:xfrm>
        </p:spPr>
        <p:txBody>
          <a:bodyPr/>
          <a:lstStyle>
            <a:lvl1pPr>
              <a:defRPr sz="2252"/>
            </a:lvl1pPr>
            <a:lvl2pPr>
              <a:defRPr sz="1945"/>
            </a:lvl2pPr>
            <a:lvl3pPr>
              <a:defRPr sz="1740"/>
            </a:lvl3pPr>
            <a:lvl4pPr>
              <a:defRPr sz="1535"/>
            </a:lvl4pPr>
            <a:lvl5pPr>
              <a:defRPr sz="1433"/>
            </a:lvl5pPr>
            <a:lvl6pPr>
              <a:defRPr sz="1433"/>
            </a:lvl6pPr>
            <a:lvl7pPr>
              <a:defRPr sz="1433"/>
            </a:lvl7pPr>
            <a:lvl8pPr>
              <a:defRPr sz="1433"/>
            </a:lvl8pPr>
            <a:lvl9pPr>
              <a:defRPr sz="14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2348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303" y="2079978"/>
            <a:ext cx="5072277" cy="74048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47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67990" indent="0">
              <a:buNone/>
              <a:defRPr sz="2047" b="1"/>
            </a:lvl2pPr>
            <a:lvl3pPr marL="935980" indent="0">
              <a:buNone/>
              <a:defRPr sz="1842" b="1"/>
            </a:lvl3pPr>
            <a:lvl4pPr marL="1403970" indent="0">
              <a:buNone/>
              <a:defRPr sz="1638" b="1"/>
            </a:lvl4pPr>
            <a:lvl5pPr marL="1871960" indent="0">
              <a:buNone/>
              <a:defRPr sz="1638" b="1"/>
            </a:lvl5pPr>
            <a:lvl6pPr marL="2339950" indent="0">
              <a:buNone/>
              <a:defRPr sz="1638" b="1"/>
            </a:lvl6pPr>
            <a:lvl7pPr marL="2807940" indent="0">
              <a:buNone/>
              <a:defRPr sz="1638" b="1"/>
            </a:lvl7pPr>
            <a:lvl8pPr marL="3275929" indent="0">
              <a:buNone/>
              <a:defRPr sz="1638" b="1"/>
            </a:lvl8pPr>
            <a:lvl9pPr marL="3743919" indent="0">
              <a:buNone/>
              <a:defRPr sz="1638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303" y="2800754"/>
            <a:ext cx="5072277" cy="3275965"/>
          </a:xfrm>
        </p:spPr>
        <p:txBody>
          <a:bodyPr/>
          <a:lstStyle>
            <a:lvl1pPr>
              <a:defRPr sz="2150"/>
            </a:lvl1pPr>
            <a:lvl2pPr>
              <a:defRPr sz="1842"/>
            </a:lvl2pPr>
            <a:lvl3pPr>
              <a:defRPr sz="1638"/>
            </a:lvl3pPr>
            <a:lvl4pPr>
              <a:defRPr sz="1433"/>
            </a:lvl4pPr>
            <a:lvl5pPr>
              <a:defRPr sz="1433"/>
            </a:lvl5pPr>
            <a:lvl6pPr>
              <a:defRPr sz="1433"/>
            </a:lvl6pPr>
            <a:lvl7pPr>
              <a:defRPr sz="1433"/>
            </a:lvl7pPr>
            <a:lvl8pPr>
              <a:defRPr sz="1433"/>
            </a:lvl8pPr>
            <a:lvl9pPr>
              <a:defRPr sz="14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51770" y="2077898"/>
            <a:ext cx="5072277" cy="73943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47" b="0" cap="all" baseline="0">
                <a:latin typeface="+mj-lt"/>
              </a:defRPr>
            </a:lvl1pPr>
            <a:lvl2pPr marL="467990" indent="0">
              <a:buNone/>
              <a:defRPr sz="2047" b="1"/>
            </a:lvl2pPr>
            <a:lvl3pPr marL="935980" indent="0">
              <a:buNone/>
              <a:defRPr sz="1842" b="1"/>
            </a:lvl3pPr>
            <a:lvl4pPr marL="1403970" indent="0">
              <a:buNone/>
              <a:defRPr sz="1638" b="1"/>
            </a:lvl4pPr>
            <a:lvl5pPr marL="1871960" indent="0">
              <a:buNone/>
              <a:defRPr sz="1638" b="1"/>
            </a:lvl5pPr>
            <a:lvl6pPr marL="2339950" indent="0">
              <a:buNone/>
              <a:defRPr sz="1638" b="1"/>
            </a:lvl6pPr>
            <a:lvl7pPr marL="2807940" indent="0">
              <a:buNone/>
              <a:defRPr sz="1638" b="1"/>
            </a:lvl7pPr>
            <a:lvl8pPr marL="3275929" indent="0">
              <a:buNone/>
              <a:defRPr sz="1638" b="1"/>
            </a:lvl8pPr>
            <a:lvl9pPr marL="3743919" indent="0">
              <a:buNone/>
              <a:defRPr sz="1638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51770" y="2798610"/>
            <a:ext cx="5072277" cy="3275965"/>
          </a:xfrm>
        </p:spPr>
        <p:txBody>
          <a:bodyPr/>
          <a:lstStyle>
            <a:lvl1pPr>
              <a:defRPr sz="2150"/>
            </a:lvl1pPr>
            <a:lvl2pPr>
              <a:defRPr sz="1842"/>
            </a:lvl2pPr>
            <a:lvl3pPr>
              <a:defRPr sz="1638"/>
            </a:lvl3pPr>
            <a:lvl4pPr>
              <a:defRPr sz="1433"/>
            </a:lvl4pPr>
            <a:lvl5pPr>
              <a:defRPr sz="1433"/>
            </a:lvl5pPr>
            <a:lvl6pPr>
              <a:defRPr sz="1433"/>
            </a:lvl6pPr>
            <a:lvl7pPr>
              <a:defRPr sz="1433"/>
            </a:lvl7pPr>
            <a:lvl8pPr>
              <a:defRPr sz="1433"/>
            </a:lvl8pPr>
            <a:lvl9pPr>
              <a:defRPr sz="14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0761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61340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01203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16031" y="0"/>
            <a:ext cx="4569619" cy="70199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57101" y="555086"/>
            <a:ext cx="3381518" cy="1965579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3685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1603" y="779992"/>
            <a:ext cx="6092825" cy="4679950"/>
          </a:xfrm>
        </p:spPr>
        <p:txBody>
          <a:bodyPr/>
          <a:lstStyle>
            <a:lvl1pPr>
              <a:defRPr sz="2252"/>
            </a:lvl1pPr>
            <a:lvl2pPr>
              <a:defRPr sz="1945"/>
            </a:lvl2pPr>
            <a:lvl3pPr>
              <a:defRPr sz="1740"/>
            </a:lvl3pPr>
            <a:lvl4pPr>
              <a:defRPr sz="1535"/>
            </a:lvl4pPr>
            <a:lvl5pPr>
              <a:defRPr sz="1433"/>
            </a:lvl5pPr>
            <a:lvl6pPr>
              <a:defRPr sz="1433"/>
            </a:lvl6pPr>
            <a:lvl7pPr>
              <a:defRPr sz="1433"/>
            </a:lvl7pPr>
            <a:lvl8pPr>
              <a:defRPr sz="1433"/>
            </a:lvl8pPr>
            <a:lvl9pPr>
              <a:defRPr sz="1433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1672" y="2571120"/>
            <a:ext cx="3396750" cy="3200819"/>
          </a:xfrm>
        </p:spPr>
        <p:txBody>
          <a:bodyPr>
            <a:normAutofit/>
          </a:bodyPr>
          <a:lstStyle>
            <a:lvl1pPr marL="0" marR="0" indent="0" algn="l" defTabSz="935980" rtl="0" eaLnBrk="1" fontAlgn="auto" latinLnBrk="0" hangingPunct="1">
              <a:lnSpc>
                <a:spcPct val="100000"/>
              </a:lnSpc>
              <a:spcBef>
                <a:spcPts val="1228"/>
              </a:spcBef>
              <a:spcAft>
                <a:spcPts val="0"/>
              </a:spcAft>
              <a:buClrTx/>
              <a:buSzTx/>
              <a:buFontTx/>
              <a:buNone/>
              <a:tabLst/>
              <a:defRPr sz="1535">
                <a:solidFill>
                  <a:srgbClr val="404040"/>
                </a:solidFill>
              </a:defRPr>
            </a:lvl1pPr>
            <a:lvl2pPr marL="467990" indent="0">
              <a:buNone/>
              <a:defRPr sz="1228"/>
            </a:lvl2pPr>
            <a:lvl3pPr marL="935980" indent="0">
              <a:buNone/>
              <a:defRPr sz="1024"/>
            </a:lvl3pPr>
            <a:lvl4pPr marL="1403970" indent="0">
              <a:buNone/>
              <a:defRPr sz="921"/>
            </a:lvl4pPr>
            <a:lvl5pPr marL="1871960" indent="0">
              <a:buNone/>
              <a:defRPr sz="921"/>
            </a:lvl5pPr>
            <a:lvl6pPr marL="2339950" indent="0">
              <a:buNone/>
              <a:defRPr sz="921"/>
            </a:lvl6pPr>
            <a:lvl7pPr marL="2807940" indent="0">
              <a:buNone/>
              <a:defRPr sz="921"/>
            </a:lvl7pPr>
            <a:lvl8pPr marL="3275929" indent="0">
              <a:buNone/>
              <a:defRPr sz="921"/>
            </a:lvl8pPr>
            <a:lvl9pPr marL="3743919" indent="0">
              <a:buNone/>
              <a:defRPr sz="921"/>
            </a:lvl9pPr>
          </a:lstStyle>
          <a:p>
            <a:pPr marL="0" marR="0" lvl="0" indent="0" algn="l" defTabSz="935980" rtl="0" eaLnBrk="1" fontAlgn="auto" latinLnBrk="0" hangingPunct="1">
              <a:lnSpc>
                <a:spcPct val="100000"/>
              </a:lnSpc>
              <a:spcBef>
                <a:spcPts val="1433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86984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8886" y="5546609"/>
            <a:ext cx="10775161" cy="627763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2866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85650" cy="5456822"/>
          </a:xfrm>
          <a:blipFill>
            <a:blip r:embed="rId2"/>
            <a:stretch>
              <a:fillRect/>
            </a:stretch>
          </a:blipFill>
        </p:spPr>
        <p:txBody>
          <a:bodyPr anchor="t"/>
          <a:lstStyle>
            <a:lvl1pPr marL="0" indent="0" algn="ctr">
              <a:spcBef>
                <a:spcPts val="819"/>
              </a:spcBef>
              <a:buNone/>
              <a:defRPr sz="3276">
                <a:solidFill>
                  <a:srgbClr val="4D4D4D"/>
                </a:solidFill>
              </a:defRPr>
            </a:lvl1pPr>
            <a:lvl2pPr marL="467990" indent="0">
              <a:buNone/>
              <a:defRPr sz="2866"/>
            </a:lvl2pPr>
            <a:lvl3pPr marL="935980" indent="0">
              <a:buNone/>
              <a:defRPr sz="2457"/>
            </a:lvl3pPr>
            <a:lvl4pPr marL="1403970" indent="0">
              <a:buNone/>
              <a:defRPr sz="2047"/>
            </a:lvl4pPr>
            <a:lvl5pPr marL="1871960" indent="0">
              <a:buNone/>
              <a:defRPr sz="2047"/>
            </a:lvl5pPr>
            <a:lvl6pPr marL="2339950" indent="0">
              <a:buNone/>
              <a:defRPr sz="2047"/>
            </a:lvl6pPr>
            <a:lvl7pPr marL="2807940" indent="0">
              <a:buNone/>
              <a:defRPr sz="2047"/>
            </a:lvl7pPr>
            <a:lvl8pPr marL="3275929" indent="0">
              <a:buNone/>
              <a:defRPr sz="2047"/>
            </a:lvl8pPr>
            <a:lvl9pPr marL="3743919" indent="0">
              <a:buNone/>
              <a:defRPr sz="2047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304" y="6049270"/>
            <a:ext cx="9224537" cy="545994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228"/>
              </a:spcBef>
              <a:buNone/>
              <a:defRPr sz="1433">
                <a:solidFill>
                  <a:srgbClr val="262626"/>
                </a:solidFill>
              </a:defRPr>
            </a:lvl1pPr>
            <a:lvl2pPr marL="467990" indent="0">
              <a:buNone/>
              <a:defRPr sz="1228"/>
            </a:lvl2pPr>
            <a:lvl3pPr marL="935980" indent="0">
              <a:buNone/>
              <a:defRPr sz="1024"/>
            </a:lvl3pPr>
            <a:lvl4pPr marL="1403970" indent="0">
              <a:buNone/>
              <a:defRPr sz="921"/>
            </a:lvl4pPr>
            <a:lvl5pPr marL="1871960" indent="0">
              <a:buNone/>
              <a:defRPr sz="921"/>
            </a:lvl5pPr>
            <a:lvl6pPr marL="2339950" indent="0">
              <a:buNone/>
              <a:defRPr sz="921"/>
            </a:lvl6pPr>
            <a:lvl7pPr marL="2807940" indent="0">
              <a:buNone/>
              <a:defRPr sz="921"/>
            </a:lvl7pPr>
            <a:lvl8pPr marL="3275929" indent="0">
              <a:buNone/>
              <a:defRPr sz="921"/>
            </a:lvl8pPr>
            <a:lvl9pPr marL="3743919" indent="0">
              <a:buNone/>
              <a:defRPr sz="92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75000"/>
                  </a:srgb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75000"/>
                  </a:srgb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455956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1163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39397" y="711742"/>
            <a:ext cx="2627531" cy="491394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124" y="731244"/>
            <a:ext cx="7730272" cy="552819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9519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264" y="1159949"/>
            <a:ext cx="11942742" cy="5731336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28" y="24434"/>
                </a:lnTo>
                <a:lnTo>
                  <a:pt x="5626328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650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17" name="bg object 17"/>
          <p:cNvSpPr/>
          <p:nvPr/>
        </p:nvSpPr>
        <p:spPr>
          <a:xfrm>
            <a:off x="141280" y="153955"/>
            <a:ext cx="11942742" cy="928661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3121" y="6528530"/>
            <a:ext cx="3899408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282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9/26/2020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3668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iming>
    <p:tnLst>
      <p:par>
        <p:cTn id="1" dur="indefinite" restart="never" nodeType="tmRoot"/>
      </p:par>
    </p:tnLst>
  </p:timing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6884" y="511327"/>
            <a:ext cx="10767164" cy="16973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923" y="2040460"/>
            <a:ext cx="10748124" cy="38551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443" y="6563852"/>
            <a:ext cx="4112657" cy="23399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72">
                <a:solidFill>
                  <a:schemeClr val="tx1">
                    <a:alpha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443" y="6709460"/>
            <a:ext cx="5026581" cy="23399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72" cap="all" baseline="0">
                <a:solidFill>
                  <a:schemeClr val="tx1">
                    <a:alpha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17048" y="5967395"/>
            <a:ext cx="2924556" cy="14300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212" b="0">
                <a:ln>
                  <a:noFill/>
                </a:ln>
                <a:solidFill>
                  <a:schemeClr val="accent1">
                    <a:alpha val="20000"/>
                  </a:schemeClr>
                </a:solidFill>
                <a:latin typeface="+mj-lt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467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35980" rtl="0" eaLnBrk="1" latinLnBrk="0" hangingPunct="1">
        <a:lnSpc>
          <a:spcPct val="90000"/>
        </a:lnSpc>
        <a:spcBef>
          <a:spcPct val="0"/>
        </a:spcBef>
        <a:buNone/>
        <a:defRPr sz="4913" kern="1200" spc="-123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3598" indent="-93598" algn="l" defTabSz="935980" rtl="0" eaLnBrk="1" latinLnBrk="0" hangingPunct="1">
        <a:lnSpc>
          <a:spcPct val="85000"/>
        </a:lnSpc>
        <a:spcBef>
          <a:spcPts val="1331"/>
        </a:spcBef>
        <a:buFont typeface="Arial" pitchFamily="34" charset="0"/>
        <a:buChar char=" "/>
        <a:defRPr sz="2457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280794" indent="-350992" algn="l" defTabSz="935980" rtl="0" eaLnBrk="1" latinLnBrk="0" hangingPunct="1">
        <a:lnSpc>
          <a:spcPct val="85000"/>
        </a:lnSpc>
        <a:spcBef>
          <a:spcPts val="614"/>
        </a:spcBef>
        <a:buFont typeface="Arial" pitchFamily="34" charset="0"/>
        <a:buChar char=" "/>
        <a:defRPr sz="2457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61588" indent="-561588" algn="l" defTabSz="935980" rtl="0" eaLnBrk="1" latinLnBrk="0" hangingPunct="1">
        <a:lnSpc>
          <a:spcPct val="85000"/>
        </a:lnSpc>
        <a:spcBef>
          <a:spcPts val="614"/>
        </a:spcBef>
        <a:buFont typeface="Arial" pitchFamily="34" charset="0"/>
        <a:buChar char=" "/>
        <a:defRPr sz="2047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42382" indent="-842382" algn="l" defTabSz="935980" rtl="0" eaLnBrk="1" latinLnBrk="0" hangingPunct="1">
        <a:lnSpc>
          <a:spcPct val="85000"/>
        </a:lnSpc>
        <a:spcBef>
          <a:spcPts val="614"/>
        </a:spcBef>
        <a:buFont typeface="Arial" pitchFamily="34" charset="0"/>
        <a:buChar char=" "/>
        <a:defRPr sz="1842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23176" indent="-1123176" algn="l" defTabSz="935980" rtl="0" eaLnBrk="1" latinLnBrk="0" hangingPunct="1">
        <a:lnSpc>
          <a:spcPct val="85000"/>
        </a:lnSpc>
        <a:spcBef>
          <a:spcPts val="614"/>
        </a:spcBef>
        <a:buFont typeface="Arial" pitchFamily="34" charset="0"/>
        <a:buChar char=" "/>
        <a:defRPr sz="1842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28320" indent="-233995" algn="l" defTabSz="935980" rtl="0" eaLnBrk="1" latinLnBrk="0" hangingPunct="1">
        <a:lnSpc>
          <a:spcPct val="85000"/>
        </a:lnSpc>
        <a:spcBef>
          <a:spcPts val="614"/>
        </a:spcBef>
        <a:buFont typeface="Arial" pitchFamily="34" charset="0"/>
        <a:buChar char=" "/>
        <a:defRPr sz="1842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33040" indent="-233995" algn="l" defTabSz="935980" rtl="0" eaLnBrk="1" latinLnBrk="0" hangingPunct="1">
        <a:lnSpc>
          <a:spcPct val="85000"/>
        </a:lnSpc>
        <a:spcBef>
          <a:spcPts val="614"/>
        </a:spcBef>
        <a:buFont typeface="Arial" pitchFamily="34" charset="0"/>
        <a:buChar char=" "/>
        <a:defRPr sz="1842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37760" indent="-233995" algn="l" defTabSz="935980" rtl="0" eaLnBrk="1" latinLnBrk="0" hangingPunct="1">
        <a:lnSpc>
          <a:spcPct val="85000"/>
        </a:lnSpc>
        <a:spcBef>
          <a:spcPts val="614"/>
        </a:spcBef>
        <a:buFont typeface="Arial" pitchFamily="34" charset="0"/>
        <a:buChar char=" "/>
        <a:defRPr sz="1842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42480" indent="-233995" algn="l" defTabSz="935980" rtl="0" eaLnBrk="1" latinLnBrk="0" hangingPunct="1">
        <a:lnSpc>
          <a:spcPct val="85000"/>
        </a:lnSpc>
        <a:spcBef>
          <a:spcPts val="614"/>
        </a:spcBef>
        <a:buFont typeface="Arial" pitchFamily="34" charset="0"/>
        <a:buChar char=" "/>
        <a:defRPr sz="1842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1pPr>
      <a:lvl2pPr marL="46799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2pPr>
      <a:lvl3pPr marL="93598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3pPr>
      <a:lvl4pPr marL="140397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4pPr>
      <a:lvl5pPr marL="187196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5pPr>
      <a:lvl6pPr marL="233995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6pPr>
      <a:lvl7pPr marL="2807940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7pPr>
      <a:lvl8pPr marL="3275929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8pPr>
      <a:lvl9pPr marL="3743919" algn="l" defTabSz="935980" rtl="0" eaLnBrk="1" latinLnBrk="0" hangingPunct="1">
        <a:defRPr sz="184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21904"/>
            <a:ext cx="12185649" cy="153339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</p:spPr>
        <p:txBody>
          <a:bodyPr wrap="square" lIns="0" tIns="0" rIns="0" bIns="0" rtlCol="0"/>
          <a:lstStyle/>
          <a:p>
            <a:endParaRPr sz="2399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21025" y="326638"/>
            <a:ext cx="5126847" cy="942982"/>
          </a:xfrm>
          <a:prstGeom prst="rect">
            <a:avLst/>
          </a:prstGeom>
        </p:spPr>
        <p:txBody>
          <a:bodyPr vert="horz" wrap="square" lIns="0" tIns="19462" rIns="0" bIns="0" rtlCol="0" anchor="ctr">
            <a:spAutoFit/>
          </a:bodyPr>
          <a:lstStyle/>
          <a:p>
            <a:pPr marL="16925" algn="ctr">
              <a:spcBef>
                <a:spcPts val="152"/>
              </a:spcBef>
            </a:pPr>
            <a:r>
              <a:rPr lang="en-US" sz="6000" dirty="0" smtClean="0">
                <a:effectLst>
                  <a:outerShdw blurRad="25400" dist="12700" dir="2700000" sx="101000" sy="101000" algn="tl" rotWithShape="0">
                    <a:schemeClr val="bg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ONA TILI</a:t>
            </a:r>
            <a:endParaRPr lang="en-US" sz="6000" dirty="0">
              <a:effectLst>
                <a:outerShdw blurRad="25400" dist="12700" dir="2700000" sx="101000" sy="101000" algn="tl" rotWithShape="0">
                  <a:schemeClr val="bg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865392" y="275458"/>
            <a:ext cx="1792457" cy="1218565"/>
            <a:chOff x="4698979" y="198156"/>
            <a:chExt cx="622592" cy="613387"/>
          </a:xfrm>
        </p:grpSpPr>
        <p:sp>
          <p:nvSpPr>
            <p:cNvPr id="9" name="object 9"/>
            <p:cNvSpPr/>
            <p:nvPr/>
          </p:nvSpPr>
          <p:spPr>
            <a:xfrm>
              <a:off x="4717686" y="207658"/>
              <a:ext cx="603885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603605" y="0"/>
                  </a:moveTo>
                  <a:lnTo>
                    <a:pt x="0" y="0"/>
                  </a:lnTo>
                  <a:lnTo>
                    <a:pt x="0" y="603618"/>
                  </a:lnTo>
                  <a:lnTo>
                    <a:pt x="603605" y="603618"/>
                  </a:lnTo>
                  <a:lnTo>
                    <a:pt x="603605" y="0"/>
                  </a:lnTo>
                  <a:close/>
                </a:path>
              </a:pathLst>
            </a:custGeom>
            <a:solidFill>
              <a:srgbClr val="00A859"/>
            </a:solidFill>
          </p:spPr>
          <p:txBody>
            <a:bodyPr wrap="square" lIns="0" tIns="0" rIns="0" bIns="0" rtlCol="0"/>
            <a:lstStyle/>
            <a:p>
              <a:endParaRPr sz="2399"/>
            </a:p>
          </p:txBody>
        </p:sp>
        <p:sp>
          <p:nvSpPr>
            <p:cNvPr id="10" name="object 10"/>
            <p:cNvSpPr/>
            <p:nvPr/>
          </p:nvSpPr>
          <p:spPr>
            <a:xfrm>
              <a:off x="4698979" y="198156"/>
              <a:ext cx="603885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0" y="0"/>
                  </a:moveTo>
                  <a:lnTo>
                    <a:pt x="603605" y="0"/>
                  </a:lnTo>
                  <a:lnTo>
                    <a:pt x="603605" y="603618"/>
                  </a:lnTo>
                  <a:lnTo>
                    <a:pt x="0" y="603618"/>
                  </a:lnTo>
                  <a:lnTo>
                    <a:pt x="0" y="0"/>
                  </a:lnTo>
                  <a:close/>
                </a:path>
              </a:pathLst>
            </a:custGeom>
            <a:ln w="30481">
              <a:solidFill>
                <a:srgbClr val="FEFEFE"/>
              </a:solidFill>
            </a:ln>
          </p:spPr>
          <p:txBody>
            <a:bodyPr wrap="square" lIns="0" tIns="0" rIns="0" bIns="0" rtlCol="0"/>
            <a:lstStyle/>
            <a:p>
              <a:endParaRPr sz="2399"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802506" y="592951"/>
            <a:ext cx="1879705" cy="928767"/>
          </a:xfrm>
          <a:prstGeom prst="rect">
            <a:avLst/>
          </a:prstGeom>
        </p:spPr>
        <p:txBody>
          <a:bodyPr vert="horz" wrap="square" lIns="0" tIns="21156" rIns="0" bIns="0" rtlCol="0">
            <a:spAutoFit/>
          </a:bodyPr>
          <a:lstStyle/>
          <a:p>
            <a:pPr>
              <a:spcBef>
                <a:spcPts val="167"/>
              </a:spcBef>
            </a:pPr>
            <a:r>
              <a:rPr lang="en-US" sz="3731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en-US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1" b="1" spc="13" dirty="0" err="1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</a:t>
            </a:r>
            <a:endParaRPr lang="ru-RU" sz="3731" b="1" spc="13" dirty="0">
              <a:solidFill>
                <a:srgbClr val="FEFEF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67"/>
              </a:spcBef>
            </a:pPr>
            <a:r>
              <a:rPr lang="en-US" sz="1999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373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637257" y="1130156"/>
            <a:ext cx="1107890" cy="508422"/>
          </a:xfrm>
          <a:prstGeom prst="rect">
            <a:avLst/>
          </a:prstGeom>
        </p:spPr>
        <p:txBody>
          <a:bodyPr vert="horz" wrap="square" lIns="0" tIns="16079" rIns="0" bIns="0" rtlCol="0">
            <a:spAutoFit/>
          </a:bodyPr>
          <a:lstStyle/>
          <a:p>
            <a:pPr algn="ctr">
              <a:spcBef>
                <a:spcPts val="127"/>
              </a:spcBef>
            </a:pPr>
            <a:endParaRPr sz="3198" dirty="0">
              <a:latin typeface="Arial"/>
              <a:cs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61699" y="2397039"/>
            <a:ext cx="184635" cy="6820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834"/>
          </a:p>
        </p:txBody>
      </p:sp>
      <p:sp>
        <p:nvSpPr>
          <p:cNvPr id="14" name="object 5">
            <a:extLst>
              <a:ext uri="{FF2B5EF4-FFF2-40B4-BE49-F238E27FC236}">
                <a16:creationId xmlns:a16="http://schemas.microsoft.com/office/drawing/2014/main" id="{A8BAE388-D6D2-40E9-8208-E39C1E0E7029}"/>
              </a:ext>
            </a:extLst>
          </p:cNvPr>
          <p:cNvSpPr/>
          <p:nvPr/>
        </p:nvSpPr>
        <p:spPr>
          <a:xfrm>
            <a:off x="307152" y="2397039"/>
            <a:ext cx="689547" cy="2133600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0225" y="3083812"/>
            <a:ext cx="3334006" cy="308493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55183" y="2427201"/>
            <a:ext cx="108934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</a:t>
            </a:r>
            <a:r>
              <a:rPr lang="en-US" sz="6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6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Kishilik</a:t>
            </a:r>
            <a:r>
              <a:rPr lang="en-US" sz="6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0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olmoshlari</a:t>
            </a:r>
            <a:endParaRPr lang="ru-RU" sz="60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735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-29102"/>
            <a:ext cx="12185650" cy="1176864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0" y="157162"/>
            <a:ext cx="12185650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OLMOSHNING MA’NO TURLARI</a:t>
            </a:r>
            <a:endParaRPr lang="en-US" sz="48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0632" y="1138235"/>
            <a:ext cx="4900185" cy="449874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317937" y="2602776"/>
            <a:ext cx="2667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7 </a:t>
            </a:r>
            <a:endParaRPr kumimoji="0" lang="ru-RU" sz="9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6425" y="1317201"/>
            <a:ext cx="396240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Kishilik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olmoshi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66804" y="3111866"/>
            <a:ext cx="2819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Ko‘rsatish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olmoshi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407564" y="5002034"/>
            <a:ext cx="291037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O‘zlik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olmoshi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836025" y="3099890"/>
            <a:ext cx="275643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So‘roq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olmoshi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050817" y="5002035"/>
            <a:ext cx="354163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Belgilash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olmoshi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317937" y="5688907"/>
            <a:ext cx="44045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Bo‘lishsizlik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olmoshi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177907" y="1233455"/>
            <a:ext cx="29330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Gumon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olmoshi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1268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3" grpId="0"/>
      <p:bldP spid="15" grpId="0"/>
      <p:bldP spid="16" grpId="0"/>
      <p:bldP spid="17" grpId="0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762"/>
            <a:ext cx="12212955" cy="1015663"/>
          </a:xfrm>
          <a:prstGeom prst="rect">
            <a:avLst/>
          </a:prstGeom>
          <a:solidFill>
            <a:schemeClr val="tx2"/>
          </a:solidFill>
        </p:spPr>
        <p:txBody>
          <a:bodyPr wrap="square">
            <a:spAutoFit/>
          </a:bodyPr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ESGA OLING! 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Вертикальный свиток 3"/>
          <p:cNvSpPr/>
          <p:nvPr/>
        </p:nvSpPr>
        <p:spPr>
          <a:xfrm>
            <a:off x="291147" y="385762"/>
            <a:ext cx="10512425" cy="5385137"/>
          </a:xfrm>
          <a:prstGeom prst="verticalScroll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4025" y="2900362"/>
            <a:ext cx="4648200" cy="2154436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Bu,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shu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u,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o‘sha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ana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mana</a:t>
            </a:r>
          </a:p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9341" y="2095766"/>
            <a:ext cx="3649028" cy="363253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242983" y="1454685"/>
            <a:ext cx="3505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Ko‘rsatish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olmoshlari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6382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77800" y="-29634"/>
            <a:ext cx="12052300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MUSTAHKAMLASH</a:t>
            </a:r>
            <a:endParaRPr lang="en-US" sz="48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2145" y="1071562"/>
            <a:ext cx="908685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Tinchlik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deya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yurak-bag‘ri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kuyuk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eldir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0" marR="0" lvl="0" indent="0" algn="l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Yaratganning</a:t>
            </a: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qoshida</a:t>
            </a: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</a:t>
            </a: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suyuk</a:t>
            </a: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eldir</a:t>
            </a: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32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0" marR="0" lvl="0" indent="0" algn="l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O‘tmishi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ham,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ertasi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ham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buyuk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eldir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0" marR="0" lvl="0" indent="0" algn="l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Menga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yashamoqni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o‘rgatmagil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sen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! 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авая фигурная скобка 3"/>
          <p:cNvSpPr/>
          <p:nvPr/>
        </p:nvSpPr>
        <p:spPr>
          <a:xfrm rot="10800000" flipH="1">
            <a:off x="8607425" y="1452562"/>
            <a:ext cx="609600" cy="1981200"/>
          </a:xfrm>
          <a:prstGeom prst="rightBrace">
            <a:avLst>
              <a:gd name="adj1" fmla="val 0"/>
              <a:gd name="adj2" fmla="val 50000"/>
            </a:avLst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9369425" y="1452562"/>
            <a:ext cx="2590800" cy="12729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Ko‘rsatish</a:t>
            </a:r>
            <a:endParaRPr lang="en-US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olmoshi</a:t>
            </a: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Минус 8"/>
          <p:cNvSpPr/>
          <p:nvPr/>
        </p:nvSpPr>
        <p:spPr>
          <a:xfrm>
            <a:off x="492145" y="3634774"/>
            <a:ext cx="1104880" cy="967551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Минус 9"/>
          <p:cNvSpPr/>
          <p:nvPr/>
        </p:nvSpPr>
        <p:spPr>
          <a:xfrm>
            <a:off x="8302625" y="3687925"/>
            <a:ext cx="914400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3197225" y="4442274"/>
            <a:ext cx="3200401" cy="1574637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Kishilik</a:t>
            </a:r>
            <a:endParaRPr lang="en-US" sz="3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olmoshi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5643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9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185650" cy="1176864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480" y="-10478"/>
            <a:ext cx="12155170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BILIB OLING!</a:t>
            </a:r>
            <a:endParaRPr lang="en-US" sz="5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93065" y="1300162"/>
            <a:ext cx="11430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	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028" name="Picture 4" descr="Заказать дипломную работу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" y="-135071"/>
            <a:ext cx="2939871" cy="189243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108813" y="1300162"/>
            <a:ext cx="8852714" cy="17906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Uch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shaxsdan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biriga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ishora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qiluvchi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olmoshlar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kishilik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olmoshlari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hisoblanadi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663825" y="3090780"/>
            <a:ext cx="2514600" cy="682623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Birlik</a:t>
            </a: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159625" y="3090779"/>
            <a:ext cx="2667000" cy="707886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Ko‘plik</a:t>
            </a:r>
            <a:endParaRPr lang="ru-RU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059917" y="3980800"/>
            <a:ext cx="17375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Men</a:t>
            </a:r>
          </a:p>
          <a:p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Sen</a:t>
            </a:r>
          </a:p>
          <a:p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693025" y="4043362"/>
            <a:ext cx="2133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Biz</a:t>
            </a:r>
          </a:p>
          <a:p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Siz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(lar)</a:t>
            </a:r>
          </a:p>
          <a:p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3547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185650" cy="1176864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480" y="-10478"/>
            <a:ext cx="12155170" cy="942982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KISHILIK OLMOSHLARI</a:t>
            </a:r>
            <a:endParaRPr lang="en-US" sz="6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93065" y="1300162"/>
            <a:ext cx="11430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	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065" y="1436364"/>
            <a:ext cx="3250329" cy="204995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450" y="3814762"/>
            <a:ext cx="2731558" cy="228927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4111626" y="1525941"/>
            <a:ext cx="3186642" cy="1327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So‘zlovchi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1-shaxs </a:t>
            </a:r>
            <a:endParaRPr lang="ru-RU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64026" y="3967162"/>
            <a:ext cx="296767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Tinglovchi</a:t>
            </a:r>
            <a:endParaRPr lang="en-US" sz="40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2-shaxs</a:t>
            </a:r>
            <a:endParaRPr lang="ru-RU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464425" y="1525940"/>
            <a:ext cx="4358640" cy="317009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Nutqdan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tashqari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barcha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shaxs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narsa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voqea-hodisalar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o‘zga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ya’ni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3-shaxsdir.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8450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762"/>
            <a:ext cx="12212955" cy="1015663"/>
          </a:xfrm>
          <a:prstGeom prst="rect">
            <a:avLst/>
          </a:prstGeom>
          <a:solidFill>
            <a:schemeClr val="tx2"/>
          </a:solidFill>
        </p:spPr>
        <p:txBody>
          <a:bodyPr wrap="square">
            <a:spAutoFit/>
          </a:bodyPr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ESLAB QOLING! 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Вертикальный свиток 3"/>
          <p:cNvSpPr/>
          <p:nvPr/>
        </p:nvSpPr>
        <p:spPr>
          <a:xfrm>
            <a:off x="291147" y="385762"/>
            <a:ext cx="10512425" cy="5385137"/>
          </a:xfrm>
          <a:prstGeom prst="verticalScroll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1948919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0056647"/>
              </p:ext>
            </p:extLst>
          </p:nvPr>
        </p:nvGraphicFramePr>
        <p:xfrm>
          <a:off x="538638" y="1020425"/>
          <a:ext cx="11135678" cy="56757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3920">
                  <a:extLst>
                    <a:ext uri="{9D8B030D-6E8A-4147-A177-3AD203B41FA5}">
                      <a16:colId xmlns:a16="http://schemas.microsoft.com/office/drawing/2014/main" val="1740391036"/>
                    </a:ext>
                  </a:extLst>
                </a:gridCol>
                <a:gridCol w="3017862">
                  <a:extLst>
                    <a:ext uri="{9D8B030D-6E8A-4147-A177-3AD203B41FA5}">
                      <a16:colId xmlns:a16="http://schemas.microsoft.com/office/drawing/2014/main" val="2578582997"/>
                    </a:ext>
                  </a:extLst>
                </a:gridCol>
                <a:gridCol w="2549976">
                  <a:extLst>
                    <a:ext uri="{9D8B030D-6E8A-4147-A177-3AD203B41FA5}">
                      <a16:colId xmlns:a16="http://schemas.microsoft.com/office/drawing/2014/main" val="709344499"/>
                    </a:ext>
                  </a:extLst>
                </a:gridCol>
                <a:gridCol w="2783920">
                  <a:extLst>
                    <a:ext uri="{9D8B030D-6E8A-4147-A177-3AD203B41FA5}">
                      <a16:colId xmlns:a16="http://schemas.microsoft.com/office/drawing/2014/main" val="2369595389"/>
                    </a:ext>
                  </a:extLst>
                </a:gridCol>
              </a:tblGrid>
              <a:tr h="1626342">
                <a:tc>
                  <a:txBody>
                    <a:bodyPr/>
                    <a:lstStyle/>
                    <a:p>
                      <a:pPr algn="r"/>
                      <a:r>
                        <a:rPr lang="en-US" sz="320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  </a:t>
                      </a:r>
                      <a:r>
                        <a:rPr lang="en-US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SON</a:t>
                      </a:r>
                    </a:p>
                    <a:p>
                      <a:endParaRPr lang="en-US" sz="3200" dirty="0" smtClean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US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SHAXS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99" marR="93599" marT="46799" marB="46799"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IFODA SO‘ZLAR</a:t>
                      </a:r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99" marR="93599" marT="46799" marB="46799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320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20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BIRLIK</a:t>
                      </a:r>
                      <a:endParaRPr lang="ru-RU" sz="3200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ru-RU" sz="3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99" marR="93599" marT="46799" marB="46799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32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3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KO‘PLIK</a:t>
                      </a:r>
                      <a:endParaRPr kumimoji="0" lang="ru-RU" sz="32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ru-RU" sz="320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99" marR="93599" marT="46799" marB="46799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0084786"/>
                  </a:ext>
                </a:extLst>
              </a:tr>
              <a:tr h="1210485">
                <a:tc>
                  <a:txBody>
                    <a:bodyPr/>
                    <a:lstStyle/>
                    <a:p>
                      <a:r>
                        <a:rPr lang="en-US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1-shaxs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99" marR="93599" marT="46799" marB="46799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SO‘ZLOVCHI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99" marR="93599" marT="46799" marB="46799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99" marR="93599" marT="46799" marB="46799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BIZ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99" marR="93599" marT="46799" marB="46799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7849411"/>
                  </a:ext>
                </a:extLst>
              </a:tr>
              <a:tr h="1210485">
                <a:tc>
                  <a:txBody>
                    <a:bodyPr/>
                    <a:lstStyle/>
                    <a:p>
                      <a:r>
                        <a:rPr lang="en-US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2-shaxs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99" marR="93599" marT="46799" marB="46799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TINGLOVCHI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99" marR="93599" marT="46799" marB="46799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SEN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99" marR="93599" marT="46799" marB="46799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SIZ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99" marR="93599" marT="46799" marB="46799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1044204"/>
                  </a:ext>
                </a:extLst>
              </a:tr>
              <a:tr h="1210485">
                <a:tc>
                  <a:txBody>
                    <a:bodyPr/>
                    <a:lstStyle/>
                    <a:p>
                      <a:r>
                        <a:rPr lang="en-US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3-shaxs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99" marR="93599" marT="46799" marB="46799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O‘ZGA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99" marR="93599" marT="46799" marB="46799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99" marR="93599" marT="46799" marB="46799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ULAR</a:t>
                      </a:r>
                      <a:endParaRPr lang="ru-RU" sz="3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599" marR="93599" marT="46799" marB="46799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08675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719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185650" cy="1176864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908175" y="-10478"/>
            <a:ext cx="14093825" cy="942982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6000" dirty="0" smtClean="0"/>
              <a:t>SOLISHTIRING!</a:t>
            </a:r>
            <a:endParaRPr lang="en-US" sz="6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82625" y="2820061"/>
            <a:ext cx="4953001" cy="646331"/>
          </a:xfrm>
          <a:prstGeom prst="rect">
            <a:avLst/>
          </a:prstGeom>
          <a:ln w="57150">
            <a:solidFill>
              <a:schemeClr val="tx1"/>
            </a:solidFill>
            <a:prstDash val="solid"/>
          </a:ln>
        </p:spPr>
        <p:txBody>
          <a:bodyPr wrap="square">
            <a:spAutoFit/>
          </a:bodyPr>
          <a:lstStyle/>
          <a:p>
            <a:pPr marL="914400" lvl="0" indent="-914400" algn="just">
              <a:buFontTx/>
              <a:buAutoNum type="arabicPeriod"/>
            </a:pP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Mening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uyim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2625" y="4147564"/>
            <a:ext cx="5220123" cy="830997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36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Bizning</a:t>
            </a:r>
            <a:r>
              <a:rPr lang="en-US" sz="36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uyimiz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35225" y="1384829"/>
            <a:ext cx="4267200" cy="64633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Biz,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siz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>
            <a:off x="6470015" y="-117478"/>
            <a:ext cx="5311140" cy="2937539"/>
          </a:xfrm>
          <a:prstGeom prst="triangle">
            <a:avLst>
              <a:gd name="adj" fmla="val 53193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Birlik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ma’nosida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6931025" y="3201488"/>
            <a:ext cx="3810000" cy="1892153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kamtarlik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849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185650" cy="1176864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endParaRPr sz="5112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480" y="-10478"/>
            <a:ext cx="12155170" cy="942982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6000" dirty="0" smtClean="0"/>
              <a:t>ESDA SAQLANG!</a:t>
            </a:r>
            <a:endParaRPr lang="en-US" sz="60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>
              <a:lnSpc>
                <a:spcPts val="2651"/>
              </a:lnSpc>
            </a:pPr>
            <a:endParaRPr lang="en-US" sz="2332" dirty="0">
              <a:solidFill>
                <a:srgbClr val="231F20"/>
              </a:solidFill>
              <a:latin typeface="Arial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139825" y="1166386"/>
            <a:ext cx="8991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Kishilik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olmoshlariga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4000" b="1" i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en-US" sz="4000" b="1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-</a:t>
            </a:r>
            <a:r>
              <a:rPr lang="en-US" sz="4000" b="1" i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ning</a:t>
            </a:r>
            <a:r>
              <a:rPr lang="en-US" sz="4000" b="1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-</a:t>
            </a:r>
            <a:r>
              <a:rPr lang="en-US" sz="4000" b="1" i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niki</a:t>
            </a:r>
            <a:r>
              <a:rPr lang="en-US" sz="4000" b="1" i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qo‘shimchalari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qo‘shilganda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asosda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tovushi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tushib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qoladi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269474445"/>
              </p:ext>
            </p:extLst>
          </p:nvPr>
        </p:nvGraphicFramePr>
        <p:xfrm>
          <a:off x="-169333" y="3217333"/>
          <a:ext cx="11596157" cy="31120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6741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0"/>
            <a:ext cx="12141200" cy="853827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34077" y="-98958"/>
            <a:ext cx="12155170" cy="942982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6000" dirty="0" smtClean="0">
                <a:latin typeface="Arial" panose="020B0604020202020204" pitchFamily="34" charset="0"/>
                <a:cs typeface="Arial" panose="020B0604020202020204" pitchFamily="34" charset="0"/>
              </a:rPr>
              <a:t>KISHILIK OLMOSHLARI</a:t>
            </a:r>
            <a:endParaRPr lang="en-US" sz="6000" dirty="0"/>
          </a:p>
        </p:txBody>
      </p:sp>
      <p:sp>
        <p:nvSpPr>
          <p:cNvPr id="4" name="TextBox 3"/>
          <p:cNvSpPr txBox="1"/>
          <p:nvPr/>
        </p:nvSpPr>
        <p:spPr>
          <a:xfrm>
            <a:off x="1739899" y="1665677"/>
            <a:ext cx="3124200" cy="70788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Sen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kelding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931025" y="1665677"/>
            <a:ext cx="4038600" cy="70788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Siz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keldingiz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Стрелка вправо 7"/>
          <p:cNvSpPr/>
          <p:nvPr/>
        </p:nvSpPr>
        <p:spPr>
          <a:xfrm>
            <a:off x="5225393" y="1828216"/>
            <a:ext cx="1381380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1983115" y="3185413"/>
            <a:ext cx="2637768" cy="70788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keldi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Стрелка вправо 10"/>
          <p:cNvSpPr/>
          <p:nvPr/>
        </p:nvSpPr>
        <p:spPr>
          <a:xfrm>
            <a:off x="5100935" y="3185413"/>
            <a:ext cx="1504146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7503583" y="3195216"/>
            <a:ext cx="3429000" cy="70788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keldilar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282825" y="4513505"/>
            <a:ext cx="82042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Siz</a:t>
            </a:r>
            <a:r>
              <a:rPr lang="en-US" sz="40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lar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doimo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baxt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yor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bo‘lsin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1177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endParaRPr sz="5112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5575" y="-147638"/>
            <a:ext cx="12052300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54-mashq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>
              <a:lnSpc>
                <a:spcPts val="2651"/>
              </a:lnSpc>
            </a:pPr>
            <a:endParaRPr lang="en-US" sz="2332" dirty="0">
              <a:solidFill>
                <a:srgbClr val="231F20"/>
              </a:solidFill>
              <a:latin typeface="Arial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168717" y="995362"/>
            <a:ext cx="9829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Mening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og‘am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icninda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Soqollari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tashinda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0625" y="966257"/>
            <a:ext cx="3153092" cy="255131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157076" y="3943281"/>
            <a:ext cx="8534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Iloji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bo‘lsa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unga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bildirmaylik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Стрелка вправо 8"/>
          <p:cNvSpPr/>
          <p:nvPr/>
        </p:nvSpPr>
        <p:spPr>
          <a:xfrm rot="14338251">
            <a:off x="4009840" y="5193907"/>
            <a:ext cx="1401676" cy="3621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1520825" y="2492171"/>
            <a:ext cx="4352301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Tovush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tushishi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690799" y="5361247"/>
            <a:ext cx="390722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Tovush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ortishi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4874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вал 7"/>
          <p:cNvSpPr/>
          <p:nvPr/>
        </p:nvSpPr>
        <p:spPr>
          <a:xfrm>
            <a:off x="1046336" y="3768090"/>
            <a:ext cx="2709413" cy="1082247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701985"/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O‘ZING</a:t>
            </a:r>
            <a:endParaRPr lang="ru-RU" sz="36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382935" y="2346281"/>
            <a:ext cx="2534039" cy="1064785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701985"/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O‘ZIM</a:t>
            </a:r>
            <a:endParaRPr lang="ru-RU" sz="36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8642853" y="1942110"/>
            <a:ext cx="3393571" cy="1335538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701985"/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MENING O‘ZIM</a:t>
            </a:r>
            <a:endParaRPr lang="ru-RU" sz="36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6158467" y="233362"/>
            <a:ext cx="5319640" cy="1512443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701985"/>
            <a:r>
              <a:rPr lang="en-US" sz="36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KISHILIK OLMOSHI</a:t>
            </a:r>
            <a:endParaRPr lang="ru-RU" sz="3600" b="1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2587625" y="2096682"/>
            <a:ext cx="6052055" cy="1563984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701985"/>
            <a:r>
              <a:rPr lang="en-US" sz="36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EGALIK QO‘SHIMCHALARI</a:t>
            </a:r>
            <a:endParaRPr lang="ru-RU" sz="36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2435225" y="4850338"/>
            <a:ext cx="2796932" cy="1189672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701985"/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O‘ZI</a:t>
            </a:r>
            <a:endParaRPr lang="ru-RU" sz="36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7610062" y="3459047"/>
            <a:ext cx="3429874" cy="125876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701985"/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SENING O‘ZING</a:t>
            </a:r>
            <a:endParaRPr lang="ru-RU" sz="36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5742327" y="4686790"/>
            <a:ext cx="3106468" cy="1236817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701985"/>
            <a:r>
              <a:rPr lang="en-US" sz="3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UNING O‘ZI</a:t>
            </a:r>
            <a:endParaRPr lang="ru-RU" sz="36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336443" y="100036"/>
            <a:ext cx="5161062" cy="1889221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701985"/>
            <a:r>
              <a:rPr lang="en-US" sz="3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O‘ZLIK OLMOSHI</a:t>
            </a:r>
            <a:endParaRPr lang="ru-RU" sz="3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668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4" grpId="0" animBg="1"/>
      <p:bldP spid="15" grpId="0" animBg="1"/>
      <p:bldP spid="16" grpId="0" animBg="1"/>
      <p:bldP spid="17" grpId="0" animBg="1"/>
      <p:bldP spid="21" grpId="0" animBg="1"/>
      <p:bldP spid="22" grpId="0" animBg="1"/>
      <p:bldP spid="2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5575" y="-147638"/>
            <a:ext cx="12052300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55-mashq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AutoShape 2" descr="Вечные ценности народа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375" y="1147762"/>
            <a:ext cx="2813050" cy="3538878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3540713" y="1147762"/>
            <a:ext cx="868521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O‘zimni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moziyning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bag‘riga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urdim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sz="32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on </a:t>
            </a:r>
            <a:r>
              <a:rPr lang="en-US" sz="32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shukrona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aytib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qaytdim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men.</a:t>
            </a:r>
          </a:p>
          <a:p>
            <a:pPr>
              <a:lnSpc>
                <a:spcPct val="150000"/>
              </a:lnSpc>
            </a:pPr>
            <a:r>
              <a:rPr lang="en-US" sz="32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Kimdir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ko‘rmay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ketgan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baxtni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men </a:t>
            </a:r>
            <a:r>
              <a:rPr lang="en-US" sz="32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ko‘rdim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sz="32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Kimdir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aytmay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ketgan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so‘zni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aytdim</a:t>
            </a:r>
            <a:r>
              <a:rPr lang="en-US" sz="3200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men.</a:t>
            </a:r>
            <a:endParaRPr lang="ru-RU" sz="32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683625" y="4363474"/>
            <a:ext cx="3124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(A. </a:t>
            </a:r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Oripov</a:t>
            </a: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8790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57162"/>
            <a:ext cx="12185650" cy="990600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 BAJARISH UCHUN TOPSHIRIQ:</a:t>
            </a:r>
            <a:endParaRPr lang="en-US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5246" y="2366962"/>
            <a:ext cx="114341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sz="8107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816" y="1579869"/>
            <a:ext cx="3048000" cy="339810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7-конечная звезда 6"/>
          <p:cNvSpPr/>
          <p:nvPr/>
        </p:nvSpPr>
        <p:spPr>
          <a:xfrm>
            <a:off x="4130675" y="1579869"/>
            <a:ext cx="914400" cy="914400"/>
          </a:xfrm>
          <a:prstGeom prst="star7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056717" y="1612908"/>
            <a:ext cx="678612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56-mashq.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Kishilik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olmoshlarini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qatnashtirib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“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Maktabimizda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gullar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bayrami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mavzusida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tuzing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 </a:t>
            </a:r>
            <a:endParaRPr lang="ru-RU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063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e1ed6d233add7425c236211876cf3028fe29567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Метрополия">
  <a:themeElements>
    <a:clrScheme name="Метрополия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Метрополи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Метрополи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3269</TotalTime>
  <Words>300</Words>
  <Application>Microsoft Office PowerPoint</Application>
  <PresentationFormat>Произвольный</PresentationFormat>
  <Paragraphs>110</Paragraphs>
  <Slides>14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Open Sans Light</vt:lpstr>
      <vt:lpstr>Office Theme</vt:lpstr>
      <vt:lpstr>Метрополия</vt:lpstr>
      <vt:lpstr>ONA TILI</vt:lpstr>
      <vt:lpstr>OLMOSHNING MA’NO TURLARI</vt:lpstr>
      <vt:lpstr>Презентация PowerPoint</vt:lpstr>
      <vt:lpstr>MUSTAHKAMLASH</vt:lpstr>
      <vt:lpstr>BILIB OLING!</vt:lpstr>
      <vt:lpstr>KISHILIK OLMOSHLARI</vt:lpstr>
      <vt:lpstr>Презентация PowerPoint</vt:lpstr>
      <vt:lpstr>SOLISHTIRING!</vt:lpstr>
      <vt:lpstr>ESDA SAQLANG!</vt:lpstr>
      <vt:lpstr>KISHILIK OLMOSHLARI</vt:lpstr>
      <vt:lpstr>54-mashq</vt:lpstr>
      <vt:lpstr>Презентация PowerPoint</vt:lpstr>
      <vt:lpstr>55-mashq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Ona tili</dc:title>
  <dc:creator>MAKTAB</dc:creator>
  <cp:lastModifiedBy>Sher</cp:lastModifiedBy>
  <cp:revision>326</cp:revision>
  <dcterms:created xsi:type="dcterms:W3CDTF">2020-04-13T08:06:06Z</dcterms:created>
  <dcterms:modified xsi:type="dcterms:W3CDTF">2020-09-25T20:33:54Z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2020-04-13T00:00:00Z</vt:filetime>
  </property>
</Properties>
</file>