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302" r:id="rId2"/>
    <p:sldId id="333" r:id="rId3"/>
    <p:sldId id="334" r:id="rId4"/>
    <p:sldId id="338" r:id="rId5"/>
    <p:sldId id="337" r:id="rId6"/>
    <p:sldId id="335" r:id="rId7"/>
    <p:sldId id="313" r:id="rId8"/>
    <p:sldId id="330" r:id="rId9"/>
    <p:sldId id="325" r:id="rId10"/>
    <p:sldId id="326" r:id="rId11"/>
    <p:sldId id="339" r:id="rId12"/>
    <p:sldId id="316" r:id="rId13"/>
    <p:sldId id="293" r:id="rId14"/>
  </p:sldIdLst>
  <p:sldSz cx="12185650" cy="7019925"/>
  <p:notesSz cx="5765800" cy="3244850"/>
  <p:custDataLst>
    <p:tags r:id="rId16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382" autoAdjust="0"/>
  </p:normalViewPr>
  <p:slideViewPr>
    <p:cSldViewPr>
      <p:cViewPr varScale="1">
        <p:scale>
          <a:sx n="57" d="100"/>
          <a:sy n="57" d="100"/>
        </p:scale>
        <p:origin x="1152" y="96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7AB5DE-2E36-4745-80EB-A12BA1A003D9}" type="doc">
      <dgm:prSet loTypeId="urn:microsoft.com/office/officeart/2005/8/layout/vList3" loCatId="picture" qsTypeId="urn:microsoft.com/office/officeart/2005/8/quickstyle/simple5" qsCatId="simple" csTypeId="urn:microsoft.com/office/officeart/2005/8/colors/colorful1" csCatId="colorful" phldr="1"/>
      <dgm:spPr/>
    </dgm:pt>
    <dgm:pt modelId="{0A19FD0C-71F2-4C39-B498-2D82296AAE23}">
      <dgm:prSet phldrT="[Текст]" custT="1"/>
      <dgm:spPr/>
      <dgm:t>
        <a:bodyPr/>
        <a:lstStyle/>
        <a:p>
          <a:r>
            <a:rPr lang="en-US" sz="6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u+i+si</a:t>
          </a:r>
          <a:r>
            <a:rPr lang="en-US" sz="6000" b="1" dirty="0" smtClean="0">
              <a:latin typeface="Arial" panose="020B0604020202020204" pitchFamily="34" charset="0"/>
              <a:cs typeface="Arial" panose="020B0604020202020204" pitchFamily="34" charset="0"/>
            </a:rPr>
            <a:t> = </a:t>
          </a:r>
          <a:r>
            <a:rPr lang="en-US" sz="6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unisi</a:t>
          </a:r>
          <a:endParaRPr lang="ru-RU" sz="6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A8CAC9-F2B5-46FD-88E6-AD0E2B093843}" type="parTrans" cxnId="{4D956A3F-ED63-4677-904A-E59A6DE8C2A3}">
      <dgm:prSet/>
      <dgm:spPr/>
      <dgm:t>
        <a:bodyPr/>
        <a:lstStyle/>
        <a:p>
          <a:endParaRPr lang="ru-RU"/>
        </a:p>
      </dgm:t>
    </dgm:pt>
    <dgm:pt modelId="{837EBEAA-6C13-4829-9F12-83A020E4E38D}" type="sibTrans" cxnId="{4D956A3F-ED63-4677-904A-E59A6DE8C2A3}">
      <dgm:prSet/>
      <dgm:spPr/>
      <dgm:t>
        <a:bodyPr/>
        <a:lstStyle/>
        <a:p>
          <a:endParaRPr lang="ru-RU"/>
        </a:p>
      </dgm:t>
    </dgm:pt>
    <dgm:pt modelId="{D98461F0-FF2A-457F-AE2F-41B9CA69E22E}">
      <dgm:prSet phldrT="[Текст]" custT="1"/>
      <dgm:spPr/>
      <dgm:t>
        <a:bodyPr/>
        <a:lstStyle/>
        <a:p>
          <a:r>
            <a:rPr lang="en-US" sz="6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bu+i+si</a:t>
          </a:r>
          <a:r>
            <a:rPr lang="en-US" sz="6000" b="1" dirty="0" smtClean="0">
              <a:latin typeface="Arial" panose="020B0604020202020204" pitchFamily="34" charset="0"/>
              <a:cs typeface="Arial" panose="020B0604020202020204" pitchFamily="34" charset="0"/>
            </a:rPr>
            <a:t> = </a:t>
          </a:r>
          <a:r>
            <a:rPr lang="en-US" sz="6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bunisi</a:t>
          </a:r>
          <a:endParaRPr lang="ru-RU" sz="6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FEA27C-C923-42F2-BB50-037F93FA0C21}" type="parTrans" cxnId="{96A9ED45-DD70-493D-972B-7E1234277583}">
      <dgm:prSet/>
      <dgm:spPr/>
      <dgm:t>
        <a:bodyPr/>
        <a:lstStyle/>
        <a:p>
          <a:endParaRPr lang="ru-RU"/>
        </a:p>
      </dgm:t>
    </dgm:pt>
    <dgm:pt modelId="{0466785B-DBE1-42A5-9571-8D390D66821B}" type="sibTrans" cxnId="{96A9ED45-DD70-493D-972B-7E1234277583}">
      <dgm:prSet/>
      <dgm:spPr/>
      <dgm:t>
        <a:bodyPr/>
        <a:lstStyle/>
        <a:p>
          <a:endParaRPr lang="ru-RU"/>
        </a:p>
      </dgm:t>
    </dgm:pt>
    <dgm:pt modelId="{CB0E21BD-7CD9-43BF-8576-4385A6E0AD50}">
      <dgm:prSet phldrT="[Текст]" custT="1"/>
      <dgm:spPr/>
      <dgm:t>
        <a:bodyPr/>
        <a:lstStyle/>
        <a:p>
          <a:r>
            <a:rPr lang="en-US" sz="6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shu+i+si</a:t>
          </a:r>
          <a:r>
            <a:rPr lang="en-US" sz="6000" b="1" dirty="0" smtClean="0">
              <a:latin typeface="Arial" panose="020B0604020202020204" pitchFamily="34" charset="0"/>
              <a:cs typeface="Arial" panose="020B0604020202020204" pitchFamily="34" charset="0"/>
            </a:rPr>
            <a:t> = </a:t>
          </a:r>
          <a:r>
            <a:rPr lang="en-US" sz="6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shunisi</a:t>
          </a:r>
          <a:r>
            <a:rPr lang="en-US" sz="6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6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D65413-D181-4819-889D-6AD87E087241}" type="parTrans" cxnId="{A8A55921-798E-4043-BD25-7D5E700F5649}">
      <dgm:prSet/>
      <dgm:spPr/>
      <dgm:t>
        <a:bodyPr/>
        <a:lstStyle/>
        <a:p>
          <a:endParaRPr lang="ru-RU"/>
        </a:p>
      </dgm:t>
    </dgm:pt>
    <dgm:pt modelId="{C085A786-C208-4EEC-B463-B77AF12CF556}" type="sibTrans" cxnId="{A8A55921-798E-4043-BD25-7D5E700F5649}">
      <dgm:prSet/>
      <dgm:spPr/>
      <dgm:t>
        <a:bodyPr/>
        <a:lstStyle/>
        <a:p>
          <a:endParaRPr lang="ru-RU"/>
        </a:p>
      </dgm:t>
    </dgm:pt>
    <dgm:pt modelId="{03D529DA-2953-4EBC-B934-B3D66FED6C57}" type="pres">
      <dgm:prSet presAssocID="{A67AB5DE-2E36-4745-80EB-A12BA1A003D9}" presName="linearFlow" presStyleCnt="0">
        <dgm:presLayoutVars>
          <dgm:dir/>
          <dgm:resizeHandles val="exact"/>
        </dgm:presLayoutVars>
      </dgm:prSet>
      <dgm:spPr/>
    </dgm:pt>
    <dgm:pt modelId="{958A09F2-9C11-40F0-9730-14510A6C53E7}" type="pres">
      <dgm:prSet presAssocID="{0A19FD0C-71F2-4C39-B498-2D82296AAE23}" presName="composite" presStyleCnt="0"/>
      <dgm:spPr/>
    </dgm:pt>
    <dgm:pt modelId="{C292785D-9B7A-4B12-9A9C-2480586BB503}" type="pres">
      <dgm:prSet presAssocID="{0A19FD0C-71F2-4C39-B498-2D82296AAE23}" presName="imgShp" presStyleLbl="fgImgPlace1" presStyleIdx="0" presStyleCnt="3"/>
      <dgm:spPr/>
    </dgm:pt>
    <dgm:pt modelId="{AC77A552-68C5-4CD7-8AF0-2754B1B0CF46}" type="pres">
      <dgm:prSet presAssocID="{0A19FD0C-71F2-4C39-B498-2D82296AAE23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78ED2C-5579-4ECE-92DC-6A92983C0969}" type="pres">
      <dgm:prSet presAssocID="{837EBEAA-6C13-4829-9F12-83A020E4E38D}" presName="spacing" presStyleCnt="0"/>
      <dgm:spPr/>
    </dgm:pt>
    <dgm:pt modelId="{57096397-CE8C-45BA-B7CF-CBC112553F57}" type="pres">
      <dgm:prSet presAssocID="{D98461F0-FF2A-457F-AE2F-41B9CA69E22E}" presName="composite" presStyleCnt="0"/>
      <dgm:spPr/>
    </dgm:pt>
    <dgm:pt modelId="{4DE7BC69-35C6-43A5-8295-F760B3F18772}" type="pres">
      <dgm:prSet presAssocID="{D98461F0-FF2A-457F-AE2F-41B9CA69E22E}" presName="imgShp" presStyleLbl="fgImgPlace1" presStyleIdx="1" presStyleCnt="3"/>
      <dgm:spPr/>
    </dgm:pt>
    <dgm:pt modelId="{DE6E06D6-50A4-49F7-86D0-4FE36E9673BD}" type="pres">
      <dgm:prSet presAssocID="{D98461F0-FF2A-457F-AE2F-41B9CA69E22E}" presName="txShp" presStyleLbl="node1" presStyleIdx="1" presStyleCnt="3" custLinFactNeighborX="74" custLinFactNeighborY="-6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0177E6-E2E9-4A27-A2E9-3A48E8A19CC2}" type="pres">
      <dgm:prSet presAssocID="{0466785B-DBE1-42A5-9571-8D390D66821B}" presName="spacing" presStyleCnt="0"/>
      <dgm:spPr/>
    </dgm:pt>
    <dgm:pt modelId="{EBBC0372-2F29-491F-8DE3-82BD85B33E1C}" type="pres">
      <dgm:prSet presAssocID="{CB0E21BD-7CD9-43BF-8576-4385A6E0AD50}" presName="composite" presStyleCnt="0"/>
      <dgm:spPr/>
    </dgm:pt>
    <dgm:pt modelId="{8567EE8C-B331-4269-997D-9EFB3AB03F79}" type="pres">
      <dgm:prSet presAssocID="{CB0E21BD-7CD9-43BF-8576-4385A6E0AD50}" presName="imgShp" presStyleLbl="fgImgPlace1" presStyleIdx="2" presStyleCnt="3"/>
      <dgm:spPr/>
    </dgm:pt>
    <dgm:pt modelId="{F0A43A43-E7F3-4709-8042-47FB299A4691}" type="pres">
      <dgm:prSet presAssocID="{CB0E21BD-7CD9-43BF-8576-4385A6E0AD50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956A3F-ED63-4677-904A-E59A6DE8C2A3}" srcId="{A67AB5DE-2E36-4745-80EB-A12BA1A003D9}" destId="{0A19FD0C-71F2-4C39-B498-2D82296AAE23}" srcOrd="0" destOrd="0" parTransId="{E6A8CAC9-F2B5-46FD-88E6-AD0E2B093843}" sibTransId="{837EBEAA-6C13-4829-9F12-83A020E4E38D}"/>
    <dgm:cxn modelId="{96A9ED45-DD70-493D-972B-7E1234277583}" srcId="{A67AB5DE-2E36-4745-80EB-A12BA1A003D9}" destId="{D98461F0-FF2A-457F-AE2F-41B9CA69E22E}" srcOrd="1" destOrd="0" parTransId="{B7FEA27C-C923-42F2-BB50-037F93FA0C21}" sibTransId="{0466785B-DBE1-42A5-9571-8D390D66821B}"/>
    <dgm:cxn modelId="{52DA280E-D44E-46C0-97D5-6973418EA2CD}" type="presOf" srcId="{D98461F0-FF2A-457F-AE2F-41B9CA69E22E}" destId="{DE6E06D6-50A4-49F7-86D0-4FE36E9673BD}" srcOrd="0" destOrd="0" presId="urn:microsoft.com/office/officeart/2005/8/layout/vList3"/>
    <dgm:cxn modelId="{072F1A1B-32CE-425B-8251-2FBFB64708EB}" type="presOf" srcId="{0A19FD0C-71F2-4C39-B498-2D82296AAE23}" destId="{AC77A552-68C5-4CD7-8AF0-2754B1B0CF46}" srcOrd="0" destOrd="0" presId="urn:microsoft.com/office/officeart/2005/8/layout/vList3"/>
    <dgm:cxn modelId="{0CFD9667-82D0-4F30-8A69-089F8E8385BB}" type="presOf" srcId="{A67AB5DE-2E36-4745-80EB-A12BA1A003D9}" destId="{03D529DA-2953-4EBC-B934-B3D66FED6C57}" srcOrd="0" destOrd="0" presId="urn:microsoft.com/office/officeart/2005/8/layout/vList3"/>
    <dgm:cxn modelId="{A8A55921-798E-4043-BD25-7D5E700F5649}" srcId="{A67AB5DE-2E36-4745-80EB-A12BA1A003D9}" destId="{CB0E21BD-7CD9-43BF-8576-4385A6E0AD50}" srcOrd="2" destOrd="0" parTransId="{03D65413-D181-4819-889D-6AD87E087241}" sibTransId="{C085A786-C208-4EEC-B463-B77AF12CF556}"/>
    <dgm:cxn modelId="{AB87C813-81D9-44D2-91EA-1CBFDBB31A13}" type="presOf" srcId="{CB0E21BD-7CD9-43BF-8576-4385A6E0AD50}" destId="{F0A43A43-E7F3-4709-8042-47FB299A4691}" srcOrd="0" destOrd="0" presId="urn:microsoft.com/office/officeart/2005/8/layout/vList3"/>
    <dgm:cxn modelId="{3289CC03-9A7D-4F99-8AE8-B3B87BF6E126}" type="presParOf" srcId="{03D529DA-2953-4EBC-B934-B3D66FED6C57}" destId="{958A09F2-9C11-40F0-9730-14510A6C53E7}" srcOrd="0" destOrd="0" presId="urn:microsoft.com/office/officeart/2005/8/layout/vList3"/>
    <dgm:cxn modelId="{99161727-5DA8-4257-A4F5-536F9641E425}" type="presParOf" srcId="{958A09F2-9C11-40F0-9730-14510A6C53E7}" destId="{C292785D-9B7A-4B12-9A9C-2480586BB503}" srcOrd="0" destOrd="0" presId="urn:microsoft.com/office/officeart/2005/8/layout/vList3"/>
    <dgm:cxn modelId="{0875B226-34DB-4CEA-B041-47342683DD92}" type="presParOf" srcId="{958A09F2-9C11-40F0-9730-14510A6C53E7}" destId="{AC77A552-68C5-4CD7-8AF0-2754B1B0CF46}" srcOrd="1" destOrd="0" presId="urn:microsoft.com/office/officeart/2005/8/layout/vList3"/>
    <dgm:cxn modelId="{7227ABD0-D1C7-4C30-8D09-742180D854AA}" type="presParOf" srcId="{03D529DA-2953-4EBC-B934-B3D66FED6C57}" destId="{3078ED2C-5579-4ECE-92DC-6A92983C0969}" srcOrd="1" destOrd="0" presId="urn:microsoft.com/office/officeart/2005/8/layout/vList3"/>
    <dgm:cxn modelId="{00994134-3C7D-41FE-BFFF-45C029C22697}" type="presParOf" srcId="{03D529DA-2953-4EBC-B934-B3D66FED6C57}" destId="{57096397-CE8C-45BA-B7CF-CBC112553F57}" srcOrd="2" destOrd="0" presId="urn:microsoft.com/office/officeart/2005/8/layout/vList3"/>
    <dgm:cxn modelId="{3DC49C49-5BB6-4AF6-9275-05A8CBDB6A08}" type="presParOf" srcId="{57096397-CE8C-45BA-B7CF-CBC112553F57}" destId="{4DE7BC69-35C6-43A5-8295-F760B3F18772}" srcOrd="0" destOrd="0" presId="urn:microsoft.com/office/officeart/2005/8/layout/vList3"/>
    <dgm:cxn modelId="{80E809C9-0341-43E5-BFEA-68CFF4C61746}" type="presParOf" srcId="{57096397-CE8C-45BA-B7CF-CBC112553F57}" destId="{DE6E06D6-50A4-49F7-86D0-4FE36E9673BD}" srcOrd="1" destOrd="0" presId="urn:microsoft.com/office/officeart/2005/8/layout/vList3"/>
    <dgm:cxn modelId="{FF8A3F8A-3F4B-4D61-A47C-B9D338722115}" type="presParOf" srcId="{03D529DA-2953-4EBC-B934-B3D66FED6C57}" destId="{9E0177E6-E2E9-4A27-A2E9-3A48E8A19CC2}" srcOrd="3" destOrd="0" presId="urn:microsoft.com/office/officeart/2005/8/layout/vList3"/>
    <dgm:cxn modelId="{8FC08B3F-4D21-465C-BB4B-5C78FEF6D877}" type="presParOf" srcId="{03D529DA-2953-4EBC-B934-B3D66FED6C57}" destId="{EBBC0372-2F29-491F-8DE3-82BD85B33E1C}" srcOrd="4" destOrd="0" presId="urn:microsoft.com/office/officeart/2005/8/layout/vList3"/>
    <dgm:cxn modelId="{76654DB6-E4D3-4AA6-8D85-9A85109EC7C6}" type="presParOf" srcId="{EBBC0372-2F29-491F-8DE3-82BD85B33E1C}" destId="{8567EE8C-B331-4269-997D-9EFB3AB03F79}" srcOrd="0" destOrd="0" presId="urn:microsoft.com/office/officeart/2005/8/layout/vList3"/>
    <dgm:cxn modelId="{011C1060-F442-4780-99F0-E1D89BEC98BA}" type="presParOf" srcId="{EBBC0372-2F29-491F-8DE3-82BD85B33E1C}" destId="{F0A43A43-E7F3-4709-8042-47FB299A469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77A552-68C5-4CD7-8AF0-2754B1B0CF46}">
      <dsp:nvSpPr>
        <dsp:cNvPr id="0" name=""/>
        <dsp:cNvSpPr/>
      </dsp:nvSpPr>
      <dsp:spPr>
        <a:xfrm rot="10800000">
          <a:off x="2166326" y="388"/>
          <a:ext cx="7698073" cy="909353"/>
        </a:xfrm>
        <a:prstGeom prst="homePlat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0999" tIns="228600" rIns="42672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u+i+si</a:t>
          </a:r>
          <a:r>
            <a:rPr lang="en-US" sz="6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= </a:t>
          </a:r>
          <a:r>
            <a:rPr lang="en-US" sz="6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unisi</a:t>
          </a:r>
          <a:endParaRPr lang="ru-RU" sz="6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2393664" y="388"/>
        <a:ext cx="7470735" cy="909353"/>
      </dsp:txXfrm>
    </dsp:sp>
    <dsp:sp modelId="{C292785D-9B7A-4B12-9A9C-2480586BB503}">
      <dsp:nvSpPr>
        <dsp:cNvPr id="0" name=""/>
        <dsp:cNvSpPr/>
      </dsp:nvSpPr>
      <dsp:spPr>
        <a:xfrm>
          <a:off x="1711650" y="388"/>
          <a:ext cx="909353" cy="909353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DE6E06D6-50A4-49F7-86D0-4FE36E9673BD}">
      <dsp:nvSpPr>
        <dsp:cNvPr id="0" name=""/>
        <dsp:cNvSpPr/>
      </dsp:nvSpPr>
      <dsp:spPr>
        <a:xfrm rot="10800000">
          <a:off x="2172023" y="1131232"/>
          <a:ext cx="7698073" cy="909353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0999" tIns="228600" rIns="42672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bu+i+si</a:t>
          </a:r>
          <a:r>
            <a:rPr lang="en-US" sz="6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= </a:t>
          </a:r>
          <a:r>
            <a:rPr lang="en-US" sz="6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bunisi</a:t>
          </a:r>
          <a:endParaRPr lang="ru-RU" sz="6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2399361" y="1131232"/>
        <a:ext cx="7470735" cy="909353"/>
      </dsp:txXfrm>
    </dsp:sp>
    <dsp:sp modelId="{4DE7BC69-35C6-43A5-8295-F760B3F18772}">
      <dsp:nvSpPr>
        <dsp:cNvPr id="0" name=""/>
        <dsp:cNvSpPr/>
      </dsp:nvSpPr>
      <dsp:spPr>
        <a:xfrm>
          <a:off x="1711650" y="1137079"/>
          <a:ext cx="909353" cy="909353"/>
        </a:xfrm>
        <a:prstGeom prst="ellipse">
          <a:avLst/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F0A43A43-E7F3-4709-8042-47FB299A4691}">
      <dsp:nvSpPr>
        <dsp:cNvPr id="0" name=""/>
        <dsp:cNvSpPr/>
      </dsp:nvSpPr>
      <dsp:spPr>
        <a:xfrm rot="10800000">
          <a:off x="2166326" y="2273771"/>
          <a:ext cx="7698073" cy="909353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0999" tIns="228600" rIns="42672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shu+i+si</a:t>
          </a:r>
          <a:r>
            <a:rPr lang="en-US" sz="6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= </a:t>
          </a:r>
          <a:r>
            <a:rPr lang="en-US" sz="6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shunisi</a:t>
          </a:r>
          <a:r>
            <a:rPr lang="en-US" sz="6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6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2393664" y="2273771"/>
        <a:ext cx="7470735" cy="909353"/>
      </dsp:txXfrm>
    </dsp:sp>
    <dsp:sp modelId="{8567EE8C-B331-4269-997D-9EFB3AB03F79}">
      <dsp:nvSpPr>
        <dsp:cNvPr id="0" name=""/>
        <dsp:cNvSpPr/>
      </dsp:nvSpPr>
      <dsp:spPr>
        <a:xfrm>
          <a:off x="1711650" y="2273771"/>
          <a:ext cx="909353" cy="909353"/>
        </a:xfrm>
        <a:prstGeom prst="ellipse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2020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D4C1E-46C9-452C-9820-5F259BFDCBE1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84711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AD757-11CA-46C7-9E87-431DC55176E6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50317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AD757-11CA-46C7-9E87-431DC55176E6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10540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9301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9/22/2020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9/22/2020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9/22/2020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9/22/2020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9/22/2020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9/22/2020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21904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227007"/>
            <a:ext cx="5126847" cy="1142244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7196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</a:t>
            </a:r>
            <a:r>
              <a:rPr lang="en-US" sz="7196" dirty="0" err="1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tili</a:t>
            </a:r>
            <a:endParaRPr sz="7196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65392" y="275458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717686" y="207658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02506" y="592951"/>
            <a:ext cx="1879705" cy="928767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731" b="1" spc="13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1" b="1" spc="13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3731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5" name="TextBox 14"/>
          <p:cNvSpPr txBox="1"/>
          <p:nvPr/>
        </p:nvSpPr>
        <p:spPr>
          <a:xfrm>
            <a:off x="73025" y="1846412"/>
            <a:ext cx="1167212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Mavzu</a:t>
            </a:r>
            <a:r>
              <a:rPr lang="en-US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ru-RU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Ko‘rsatish</a:t>
            </a:r>
            <a:r>
              <a:rPr lang="en-US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olmoshlari</a:t>
            </a:r>
            <a:r>
              <a:rPr lang="en-US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4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Ko‘rsatish</a:t>
            </a:r>
            <a:r>
              <a:rPr lang="en-US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olmoshlarining</a:t>
            </a:r>
            <a:r>
              <a:rPr lang="en-US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talaffuzi</a:t>
            </a:r>
            <a:r>
              <a:rPr lang="en-US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imlosi</a:t>
            </a:r>
            <a:endParaRPr lang="ru-RU" sz="4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3125" y="3505007"/>
            <a:ext cx="2819400" cy="2876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185650" cy="117686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" y="-10478"/>
            <a:ext cx="12155170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err="1" smtClean="0"/>
              <a:t>Bilib</a:t>
            </a:r>
            <a:r>
              <a:rPr lang="en-US" sz="6000" dirty="0" smtClean="0"/>
              <a:t> </a:t>
            </a:r>
            <a:r>
              <a:rPr lang="en-US" sz="6000" dirty="0" err="1" smtClean="0"/>
              <a:t>oling</a:t>
            </a:r>
            <a:r>
              <a:rPr lang="en-US" sz="6000" dirty="0" smtClean="0"/>
              <a:t>!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0" y="1893895"/>
            <a:ext cx="12055475" cy="371040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0" tIns="16925" rIns="0" bIns="0" rtlCol="0">
            <a:spAutoFit/>
          </a:bodyPr>
          <a:lstStyle/>
          <a:p>
            <a:pPr indent="648362" algn="just">
              <a:lnSpc>
                <a:spcPct val="150000"/>
              </a:lnSpc>
            </a:pP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Oldingi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gap,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gapdagi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biron-bir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birikmasi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o‘rnida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qo‘llanib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unga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ishora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qiluvchi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biror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so‘zni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aniqlab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keluvchi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olmoshlar</a:t>
            </a: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648362" algn="just">
              <a:lnSpc>
                <a:spcPct val="150000"/>
              </a:lnSpc>
            </a:pP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ko‘rsatish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olmoshlari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8" name="Picture 4" descr="Заказать дипломную работ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" y="-135071"/>
            <a:ext cx="3015679" cy="20082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3547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185650" cy="117686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" y="-10478"/>
            <a:ext cx="12155170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err="1">
                <a:latin typeface="Arial" panose="020B0604020202020204" pitchFamily="34" charset="0"/>
                <a:cs typeface="Arial" panose="020B0604020202020204" pitchFamily="34" charset="0"/>
              </a:rPr>
              <a:t>Ko‘rsatish</a:t>
            </a: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dirty="0" err="1">
                <a:latin typeface="Arial" panose="020B0604020202020204" pitchFamily="34" charset="0"/>
                <a:cs typeface="Arial" panose="020B0604020202020204" pitchFamily="34" charset="0"/>
              </a:rPr>
              <a:t>olmoshlari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225425" y="1528762"/>
            <a:ext cx="11597640" cy="18637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0" tIns="16925" rIns="0" bIns="0" rtlCol="0">
            <a:spAutoFit/>
          </a:bodyPr>
          <a:lstStyle/>
          <a:p>
            <a:pPr indent="648362" algn="just"/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ma’nosini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aniqlab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keluvchi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olmoshlar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o‘zi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aniqlab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kelgan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so‘zdan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oldin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qo‘llanadi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indent="648362" algn="just"/>
            <a:r>
              <a:rPr lang="en-US" sz="4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sz="4000" b="1" i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4000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4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daftar</a:t>
            </a:r>
            <a:r>
              <a:rPr lang="en-US" sz="40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meniki</a:t>
            </a:r>
            <a:r>
              <a:rPr lang="en-US" sz="4000" b="1" i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8225" y="3879482"/>
            <a:ext cx="3886200" cy="2602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50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185650" cy="117686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" y="-10478"/>
            <a:ext cx="12155170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err="1">
                <a:latin typeface="Arial" panose="020B0604020202020204" pitchFamily="34" charset="0"/>
                <a:cs typeface="Arial" panose="020B0604020202020204" pitchFamily="34" charset="0"/>
              </a:rPr>
              <a:t>Ko‘rsatish</a:t>
            </a: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dirty="0" err="1">
                <a:latin typeface="Arial" panose="020B0604020202020204" pitchFamily="34" charset="0"/>
                <a:cs typeface="Arial" panose="020B0604020202020204" pitchFamily="34" charset="0"/>
              </a:rPr>
              <a:t>olmoshlari</a:t>
            </a:r>
            <a:endParaRPr sz="6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77824" y="1238881"/>
            <a:ext cx="11350625" cy="2246769"/>
          </a:xfrm>
          <a:prstGeom prst="rect">
            <a:avLst/>
          </a:prstGeom>
          <a:ln w="57150">
            <a:solidFill>
              <a:schemeClr val="tx1"/>
            </a:solidFill>
            <a:prstDash val="solid"/>
          </a:ln>
        </p:spPr>
        <p:txBody>
          <a:bodyPr wrap="square">
            <a:spAutoFit/>
          </a:bodyPr>
          <a:lstStyle/>
          <a:p>
            <a:pPr marL="914400" lvl="0" indent="-914400" algn="just">
              <a:buFontTx/>
              <a:buAutoNum type="arabicPeriod"/>
            </a:pPr>
            <a:r>
              <a:rPr kumimoji="0" lang="sv-SE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</a:t>
            </a:r>
            <a:r>
              <a:rPr lang="en-US" sz="48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kumimoji="0" lang="sv-SE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zga ishora qiladi: </a:t>
            </a:r>
            <a:endParaRPr kumimoji="0" lang="sv-SE" sz="48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362368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sv-SE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Bilol </a:t>
            </a:r>
            <a:r>
              <a:rPr kumimoji="0" lang="sv-SE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beshta</a:t>
            </a:r>
            <a:r>
              <a:rPr kumimoji="0" lang="sv-SE" sz="4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sv-SE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kitob  oldi, men ham   </a:t>
            </a:r>
            <a:r>
              <a:rPr kumimoji="0" lang="sv-SE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shuncha</a:t>
            </a:r>
            <a:r>
              <a:rPr kumimoji="0" lang="sv-SE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badiiy kitob olishni xohlayman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4650" y="3907601"/>
            <a:ext cx="11353800" cy="286232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48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Gapga</a:t>
            </a:r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ishora</a:t>
            </a:r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Kim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marraga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yetib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kelsa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o‘sha</a:t>
            </a:r>
            <a:r>
              <a:rPr lang="en-US" sz="44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g‘olib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bo‘ladi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Минус 4"/>
          <p:cNvSpPr/>
          <p:nvPr/>
        </p:nvSpPr>
        <p:spPr>
          <a:xfrm>
            <a:off x="-688975" y="5072062"/>
            <a:ext cx="8839200" cy="53339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684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762"/>
            <a:ext cx="12212955" cy="1015663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Eslab</a:t>
            </a: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qoling</a:t>
            </a: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! 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291147" y="385762"/>
            <a:ext cx="10512425" cy="5385137"/>
          </a:xfrm>
          <a:prstGeom prst="verticalScroll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4025" y="2900362"/>
            <a:ext cx="4648200" cy="341632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Bu,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u,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o‘sha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mana</a:t>
            </a:r>
          </a:p>
          <a:p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9341" y="2095766"/>
            <a:ext cx="3649028" cy="36325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242983" y="1454685"/>
            <a:ext cx="3505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Ko‘rsatish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olmoshlari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71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185650" cy="117686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" y="-10478"/>
            <a:ext cx="12155170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err="1">
                <a:latin typeface="Arial" panose="020B0604020202020204" pitchFamily="34" charset="0"/>
                <a:cs typeface="Arial" panose="020B0604020202020204" pitchFamily="34" charset="0"/>
              </a:rPr>
              <a:t>Ko‘rsatish</a:t>
            </a: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dirty="0" err="1">
                <a:latin typeface="Arial" panose="020B0604020202020204" pitchFamily="34" charset="0"/>
                <a:cs typeface="Arial" panose="020B0604020202020204" pitchFamily="34" charset="0"/>
              </a:rPr>
              <a:t>olmoshlari</a:t>
            </a:r>
            <a:endParaRPr sz="6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11225" y="1604961"/>
            <a:ext cx="3810000" cy="4524315"/>
          </a:xfrm>
          <a:prstGeom prst="rect">
            <a:avLst/>
          </a:prstGeom>
          <a:ln w="57150">
            <a:solidFill>
              <a:schemeClr val="tx1"/>
            </a:solidFill>
            <a:prstDash val="solid"/>
          </a:ln>
        </p:spPr>
        <p:txBody>
          <a:bodyPr wrap="square">
            <a:spAutoFit/>
          </a:bodyPr>
          <a:lstStyle/>
          <a:p>
            <a:pPr indent="362368" algn="just"/>
            <a:r>
              <a:rPr lang="sv-SE" sz="4800" b="1" dirty="0">
                <a:latin typeface="Arial" panose="020B0604020202020204" pitchFamily="34" charset="0"/>
                <a:cs typeface="Arial" panose="020B0604020202020204" pitchFamily="34" charset="0"/>
              </a:rPr>
              <a:t>Yozuvda:</a:t>
            </a:r>
          </a:p>
          <a:p>
            <a:pPr indent="362368" algn="just"/>
            <a:r>
              <a:rPr lang="sv-SE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4800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 bu</a:t>
            </a:r>
          </a:p>
          <a:p>
            <a:pPr indent="362368" algn="just"/>
            <a:r>
              <a:rPr lang="sv-SE" sz="4800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mana shu </a:t>
            </a:r>
          </a:p>
          <a:p>
            <a:pPr indent="362368" algn="just"/>
            <a:r>
              <a:rPr lang="sv-SE" sz="48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ana </a:t>
            </a:r>
            <a:r>
              <a:rPr lang="sv-SE" sz="4800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</a:p>
          <a:p>
            <a:pPr indent="362368" algn="just"/>
            <a:r>
              <a:rPr lang="sv-SE" sz="48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ana shu</a:t>
            </a:r>
          </a:p>
          <a:p>
            <a:pPr indent="362368" algn="just"/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626225" y="1604962"/>
            <a:ext cx="3733800" cy="4524315"/>
          </a:xfrm>
          <a:prstGeom prst="rect">
            <a:avLst/>
          </a:prstGeom>
          <a:ln w="571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Og‘zaki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nutqda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ctr"/>
            <a:endParaRPr lang="en-US" sz="48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manovi</a:t>
            </a:r>
            <a:endParaRPr lang="en-US" sz="48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800" b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anovi</a:t>
            </a:r>
            <a:endParaRPr lang="ru-RU" sz="4800" b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8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117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" y="0"/>
            <a:ext cx="12185648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863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O‘ylab</a:t>
            </a:r>
            <a:r>
              <a:rPr lang="en-US" sz="5863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863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ko‘ring</a:t>
            </a:r>
            <a:r>
              <a:rPr lang="en-US" sz="5863" dirty="0" smtClean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ru-RU" sz="586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25" y="1325082"/>
            <a:ext cx="8915400" cy="267251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Ba’zi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ko‘rsatish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olmoshlariga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qo‘shimchalari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qo‘shilganda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asosda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hodisa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yuz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Download Png Interrogação - Powerpoint Presentation Question Mark Gif PNG  Image with No Background - PNGkey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7625" y="1528762"/>
            <a:ext cx="1529742" cy="200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кругленный прямоугольник 8"/>
          <p:cNvSpPr/>
          <p:nvPr/>
        </p:nvSpPr>
        <p:spPr>
          <a:xfrm>
            <a:off x="6123519" y="4346904"/>
            <a:ext cx="4929434" cy="164586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Tovush</a:t>
            </a: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ortadi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Штриховая стрелка вправо 10"/>
          <p:cNvSpPr/>
          <p:nvPr/>
        </p:nvSpPr>
        <p:spPr>
          <a:xfrm rot="2121863">
            <a:off x="3823960" y="4365888"/>
            <a:ext cx="2084225" cy="901521"/>
          </a:xfrm>
          <a:prstGeom prst="strip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Picture 4" descr="SESI RJ Perguntas &amp; Respostas Biossegurança Odontologia - Blog  Biossegurança | Cristófol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825" y="4468998"/>
            <a:ext cx="2615529" cy="263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546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185650" cy="117686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065" y="160400"/>
            <a:ext cx="12155170" cy="635205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000" dirty="0" err="1" smtClean="0"/>
              <a:t>Ko</a:t>
            </a:r>
            <a:r>
              <a:rPr lang="sv-SE" sz="4000" dirty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sz="4000" dirty="0" err="1" smtClean="0"/>
              <a:t>rsatish</a:t>
            </a:r>
            <a:r>
              <a:rPr lang="en-US" sz="4000" dirty="0" smtClean="0"/>
              <a:t> </a:t>
            </a:r>
            <a:r>
              <a:rPr lang="en-US" sz="4000" dirty="0" err="1" smtClean="0"/>
              <a:t>olmoshlaridagi</a:t>
            </a:r>
            <a:r>
              <a:rPr lang="en-US" sz="4000" dirty="0" smtClean="0"/>
              <a:t> </a:t>
            </a:r>
            <a:r>
              <a:rPr lang="en-US" sz="4000" dirty="0" err="1" smtClean="0"/>
              <a:t>fonetik</a:t>
            </a:r>
            <a:r>
              <a:rPr lang="en-US" sz="4000" dirty="0" smtClean="0"/>
              <a:t> </a:t>
            </a:r>
            <a:r>
              <a:rPr lang="en-US" sz="4000" dirty="0" err="1" smtClean="0"/>
              <a:t>o‘zgarishlar</a:t>
            </a:r>
            <a:r>
              <a:rPr lang="en-US" sz="4000" dirty="0" smtClean="0"/>
              <a:t>:</a:t>
            </a:r>
            <a:endParaRPr sz="4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41020" y="1283516"/>
            <a:ext cx="4866005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lvl="0" indent="-571500" algn="just">
              <a:buFont typeface="Wingdings" panose="05000000000000000000" pitchFamily="2" charset="2"/>
              <a:buChar char="Ø"/>
              <a:defRPr/>
            </a:pP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shu+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+ga</a:t>
            </a: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4498" y="4909545"/>
            <a:ext cx="45551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marR="0" lvl="0" indent="-57150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pt-BR" sz="60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bu+</a:t>
            </a:r>
            <a:r>
              <a:rPr kumimoji="0" lang="pt-BR" sz="6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</a:t>
            </a:r>
            <a:r>
              <a:rPr kumimoji="0" lang="pt-BR" sz="60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+</a:t>
            </a:r>
            <a:r>
              <a:rPr kumimoji="0" lang="en-US" sz="6000" b="1" i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im</a:t>
            </a: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444162">
            <a:off x="5442887" y="1379910"/>
            <a:ext cx="1103780" cy="90603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198628" y="1422382"/>
            <a:ext cx="44644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jo‘nalish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endParaRPr lang="ru-RU" sz="40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2101" y="2443417"/>
            <a:ext cx="43048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6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bu+</a:t>
            </a:r>
            <a:r>
              <a:rPr lang="en-US" sz="6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6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+da</a:t>
            </a:r>
            <a:endParaRPr lang="ru-RU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0028" y="2274641"/>
            <a:ext cx="1457463" cy="151699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167936" y="2733545"/>
            <a:ext cx="4954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o‘rin-payt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0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8824" y="3652637"/>
            <a:ext cx="51968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6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shu+</a:t>
            </a:r>
            <a:r>
              <a:rPr lang="en-US" sz="6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6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+dan</a:t>
            </a:r>
            <a:endParaRPr lang="ru-RU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8920" y="3521848"/>
            <a:ext cx="1574385" cy="150435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262197" y="3912726"/>
            <a:ext cx="50212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endParaRPr lang="ru-RU" sz="40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08832" y="4756412"/>
            <a:ext cx="1670449" cy="150584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 flipH="1">
            <a:off x="6949426" y="5133184"/>
            <a:ext cx="502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qo‘shimchasi</a:t>
            </a:r>
            <a:endParaRPr lang="ru-RU" sz="40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475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185650" cy="117686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5112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" y="-10478"/>
            <a:ext cx="12155170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err="1" smtClean="0"/>
              <a:t>Esda</a:t>
            </a:r>
            <a:r>
              <a:rPr lang="en-US" sz="6000" dirty="0" smtClean="0"/>
              <a:t> </a:t>
            </a:r>
            <a:r>
              <a:rPr lang="en-US" sz="6000" dirty="0" err="1" smtClean="0"/>
              <a:t>saqlang</a:t>
            </a:r>
            <a:r>
              <a:rPr lang="en-US" sz="6000" dirty="0" smtClean="0"/>
              <a:t>!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>
              <a:lnSpc>
                <a:spcPts val="2651"/>
              </a:lnSpc>
            </a:pPr>
            <a:endParaRPr lang="en-US" sz="2332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468419" y="1376362"/>
            <a:ext cx="10124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Ko‘rsatish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olmoshlariga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III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qo‘shimchalari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marta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qo‘shiladi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4098691029"/>
              </p:ext>
            </p:extLst>
          </p:nvPr>
        </p:nvGraphicFramePr>
        <p:xfrm>
          <a:off x="0" y="3022200"/>
          <a:ext cx="11576050" cy="31835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674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5112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5575" y="-147638"/>
            <a:ext cx="12052300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46-mashq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>
              <a:lnSpc>
                <a:spcPts val="2651"/>
              </a:lnSpc>
            </a:pPr>
            <a:endParaRPr lang="en-US" sz="2332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657725" y="1677753"/>
            <a:ext cx="3048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err="1" smtClean="0"/>
              <a:t>doska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345487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5575" y="-147638"/>
            <a:ext cx="12052300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4-topshiriq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21025" y="1309884"/>
            <a:ext cx="8915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Ilmsizga</a:t>
            </a:r>
            <a:r>
              <a:rPr kumimoji="0" lang="en-US" sz="48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to‘g‘ri</a:t>
            </a:r>
            <a:r>
              <a:rPr kumimoji="0" lang="en-US" sz="48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kumimoji="0" lang="en-US" sz="48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ma’nosizdir</a:t>
            </a:r>
            <a:r>
              <a:rPr kumimoji="0" lang="en-US" sz="48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sz="480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unga</a:t>
            </a:r>
            <a:r>
              <a:rPr kumimoji="0" lang="en-US" sz="48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o‘git-nasihat</a:t>
            </a:r>
            <a:r>
              <a:rPr kumimoji="0" lang="en-US" sz="48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foydasizdir</a:t>
            </a:r>
            <a:r>
              <a:rPr kumimoji="0" lang="en-US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ru-RU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AutoShape 2" descr="Вечные ценности народа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575" y="1151079"/>
            <a:ext cx="2850092" cy="345693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291917" y="3235395"/>
            <a:ext cx="472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(Ahmad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Yugnakiy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 rot="8946134">
            <a:off x="4348994" y="2899205"/>
            <a:ext cx="484632" cy="185477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3912452" y="4785483"/>
            <a:ext cx="5702300" cy="132343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Ko‘rsatish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o‘rnida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qo‘llangan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790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185650" cy="97803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5112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" y="-10478"/>
            <a:ext cx="12155170" cy="635205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000" dirty="0" err="1" smtClean="0"/>
              <a:t>Ko‘rsatish</a:t>
            </a:r>
            <a:r>
              <a:rPr lang="en-US" sz="4000" dirty="0" smtClean="0"/>
              <a:t> </a:t>
            </a:r>
            <a:r>
              <a:rPr lang="en-US" sz="4000" dirty="0" err="1" smtClean="0"/>
              <a:t>olmoshlarining</a:t>
            </a:r>
            <a:r>
              <a:rPr lang="en-US" sz="4000" dirty="0" smtClean="0"/>
              <a:t> </a:t>
            </a:r>
            <a:r>
              <a:rPr lang="en-US" sz="4000" dirty="0" err="1" smtClean="0"/>
              <a:t>tuzilishiga</a:t>
            </a:r>
            <a:r>
              <a:rPr lang="en-US" sz="4000" dirty="0" smtClean="0"/>
              <a:t> </a:t>
            </a:r>
            <a:r>
              <a:rPr lang="en-US" sz="4000" dirty="0" err="1" smtClean="0"/>
              <a:t>ko‘ra</a:t>
            </a:r>
            <a:r>
              <a:rPr lang="en-US" sz="4000" dirty="0" smtClean="0"/>
              <a:t> </a:t>
            </a:r>
            <a:r>
              <a:rPr lang="en-US" sz="4000" dirty="0" err="1" smtClean="0"/>
              <a:t>turlari</a:t>
            </a:r>
            <a:r>
              <a:rPr lang="en-US" sz="4000" dirty="0" smtClean="0"/>
              <a:t>:</a:t>
            </a:r>
            <a:endParaRPr sz="4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>
              <a:lnSpc>
                <a:spcPts val="2651"/>
              </a:lnSpc>
            </a:pPr>
            <a:endParaRPr lang="en-US" sz="2332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6098872"/>
              </p:ext>
            </p:extLst>
          </p:nvPr>
        </p:nvGraphicFramePr>
        <p:xfrm>
          <a:off x="-18415" y="967556"/>
          <a:ext cx="12136755" cy="587216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435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93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79136">
                <a:tc>
                  <a:txBody>
                    <a:bodyPr/>
                    <a:lstStyle/>
                    <a:p>
                      <a:r>
                        <a:rPr lang="en-US" sz="40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sodda</a:t>
                      </a:r>
                      <a:endParaRPr lang="ru-RU" sz="4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u, </a:t>
                      </a:r>
                      <a:r>
                        <a:rPr lang="en-US" sz="40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</a:t>
                      </a:r>
                      <a:r>
                        <a:rPr lang="en-US" sz="4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40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shu</a:t>
                      </a:r>
                      <a:r>
                        <a:rPr lang="en-US" sz="4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40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o‘sha</a:t>
                      </a:r>
                      <a:r>
                        <a:rPr lang="en-US" sz="4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40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</a:t>
                      </a:r>
                      <a:r>
                        <a:rPr lang="en-US" sz="4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mana</a:t>
                      </a:r>
                      <a:endParaRPr lang="ru-RU" sz="4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1795">
                <a:tc>
                  <a:txBody>
                    <a:bodyPr/>
                    <a:lstStyle/>
                    <a:p>
                      <a:endParaRPr lang="en-US" sz="3600" b="1" dirty="0" smtClean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4000" b="1" dirty="0" err="1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qo‘shma</a:t>
                      </a:r>
                      <a:endParaRPr lang="ru-RU" sz="4000" b="1" dirty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200" b="1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4000" b="1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</a:t>
                      </a:r>
                      <a:r>
                        <a:rPr lang="en-US" sz="4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4000" b="1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shu</a:t>
                      </a:r>
                      <a:r>
                        <a:rPr lang="en-US" sz="4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mana </a:t>
                      </a:r>
                      <a:r>
                        <a:rPr lang="en-US" sz="4000" b="1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</a:t>
                      </a:r>
                      <a:r>
                        <a:rPr lang="en-US" sz="4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4000" b="1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</a:t>
                      </a:r>
                      <a:r>
                        <a:rPr lang="en-US" sz="4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4000" b="1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o‘sha</a:t>
                      </a:r>
                      <a:endParaRPr lang="en-US" sz="4000" b="1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1587"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juft</a:t>
                      </a:r>
                      <a:endParaRPr lang="ru-RU" sz="40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u-</a:t>
                      </a:r>
                      <a:r>
                        <a:rPr lang="en-US" sz="4000" b="1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</a:t>
                      </a:r>
                      <a:r>
                        <a:rPr lang="en-US" sz="4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4000" b="1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ul-bul</a:t>
                      </a:r>
                      <a:r>
                        <a:rPr lang="en-US" sz="4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endParaRPr lang="ru-RU" sz="4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79645">
                <a:tc>
                  <a:txBody>
                    <a:bodyPr/>
                    <a:lstStyle/>
                    <a:p>
                      <a:endParaRPr lang="en-US" sz="4000" b="1" dirty="0" smtClean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4000" b="1" dirty="0" err="1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takroriy</a:t>
                      </a:r>
                      <a:endParaRPr lang="ru-RU" sz="4000" b="1" dirty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000" b="1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4000" b="1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shu-shu</a:t>
                      </a:r>
                      <a:r>
                        <a:rPr lang="en-US" sz="4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4000" b="1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o‘sha-o‘sha</a:t>
                      </a:r>
                      <a:endParaRPr lang="ru-RU" sz="4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647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932" y="0"/>
            <a:ext cx="12144718" cy="1147762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bajarish</a:t>
            </a:r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topshiriq</a:t>
            </a:r>
            <a:r>
              <a:rPr lang="ru-RU" sz="5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87825" y="1567391"/>
            <a:ext cx="73914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51-mashq.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Ko‘rsatish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olmoshlarini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toping.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tarkibidagi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tovush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o‘zgarishlarini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topib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daftaringizga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yozing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46" y="1604962"/>
            <a:ext cx="3400748" cy="27157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3033</TotalTime>
  <Words>283</Words>
  <Application>Microsoft Office PowerPoint</Application>
  <PresentationFormat>Произвольный</PresentationFormat>
  <Paragraphs>74</Paragraphs>
  <Slides>13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Times New Roman</vt:lpstr>
      <vt:lpstr>Wingdings</vt:lpstr>
      <vt:lpstr>Office Theme</vt:lpstr>
      <vt:lpstr>Ona tili</vt:lpstr>
      <vt:lpstr>Bilib oling!</vt:lpstr>
      <vt:lpstr>Ko‘rsatish olmoshlari</vt:lpstr>
      <vt:lpstr>Ko‘rsatish olmoshlari</vt:lpstr>
      <vt:lpstr>Презентация PowerPoint</vt:lpstr>
      <vt:lpstr>Ko‘rsatish olmoshlari</vt:lpstr>
      <vt:lpstr>O‘ylab ko‘ring!</vt:lpstr>
      <vt:lpstr>Ko‘rsatish olmoshlaridagi fonetik o‘zgarishlar:</vt:lpstr>
      <vt:lpstr>Esda saqlang!</vt:lpstr>
      <vt:lpstr>46-mashq</vt:lpstr>
      <vt:lpstr>4-topshiriq</vt:lpstr>
      <vt:lpstr>Ko‘rsatish olmoshlarining tuzilishiga ko‘ra turlari: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Sher</cp:lastModifiedBy>
  <cp:revision>296</cp:revision>
  <dcterms:created xsi:type="dcterms:W3CDTF">2020-04-13T08:06:06Z</dcterms:created>
  <dcterms:modified xsi:type="dcterms:W3CDTF">2020-09-22T09:08:23Z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