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3" r:id="rId2"/>
    <p:sldMasterId id="2147483761" r:id="rId3"/>
  </p:sldMasterIdLst>
  <p:notesMasterIdLst>
    <p:notesMasterId r:id="rId17"/>
  </p:notesMasterIdLst>
  <p:sldIdLst>
    <p:sldId id="332" r:id="rId4"/>
    <p:sldId id="333" r:id="rId5"/>
    <p:sldId id="310" r:id="rId6"/>
    <p:sldId id="314" r:id="rId7"/>
    <p:sldId id="315" r:id="rId8"/>
    <p:sldId id="305" r:id="rId9"/>
    <p:sldId id="327" r:id="rId10"/>
    <p:sldId id="328" r:id="rId11"/>
    <p:sldId id="321" r:id="rId12"/>
    <p:sldId id="335" r:id="rId13"/>
    <p:sldId id="336" r:id="rId14"/>
    <p:sldId id="334" r:id="rId15"/>
    <p:sldId id="293" r:id="rId16"/>
  </p:sldIdLst>
  <p:sldSz cx="12185650" cy="7019925"/>
  <p:notesSz cx="5765800" cy="3244850"/>
  <p:custDataLst>
    <p:tags r:id="rId18"/>
  </p:custDataLst>
  <p:defaultTextStyle>
    <a:defPPr>
      <a:defRPr lang="ru-RU"/>
    </a:defPPr>
    <a:lvl1pPr marL="0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1pPr>
    <a:lvl2pPr marL="97445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2pPr>
    <a:lvl3pPr marL="194891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3pPr>
    <a:lvl4pPr marL="292337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4pPr>
    <a:lvl5pPr marL="389783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5pPr>
    <a:lvl6pPr marL="487229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6pPr>
    <a:lvl7pPr marL="584675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7pPr>
    <a:lvl8pPr marL="6821215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8pPr>
    <a:lvl9pPr marL="7795676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0" userDrawn="1">
          <p15:clr>
            <a:srgbClr val="A4A3A4"/>
          </p15:clr>
        </p15:guide>
        <p15:guide id="2" pos="45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188" y="260"/>
      </p:cViewPr>
      <p:guideLst>
        <p:guide orient="horz" pos="6230"/>
        <p:guide pos="45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685FB-C4B2-476B-A28C-F96B0E5E4E14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AD757-11CA-46C7-9E87-431DC5517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1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12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930" y="1486714"/>
            <a:ext cx="10357804" cy="4736826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857"/>
              </a:spcBef>
              <a:buNone/>
              <a:defRPr sz="1142"/>
            </a:lvl1pPr>
            <a:lvl2pPr marL="163198" indent="-163198">
              <a:spcBef>
                <a:spcPts val="857"/>
              </a:spcBef>
              <a:buFont typeface="Arial" panose="020B0604020202020204" pitchFamily="34" charset="0"/>
              <a:buChar char="•"/>
              <a:defRPr sz="1142"/>
            </a:lvl2pPr>
            <a:lvl3pPr marL="326398" indent="-163198">
              <a:spcBef>
                <a:spcPts val="857"/>
              </a:spcBef>
              <a:buFont typeface="Open Sans Light" panose="020B0306030504020204" pitchFamily="34" charset="0"/>
              <a:buChar char="–"/>
              <a:defRPr sz="1142"/>
            </a:lvl3pPr>
            <a:lvl4pPr marL="489596" indent="-163198">
              <a:spcBef>
                <a:spcPts val="857"/>
              </a:spcBef>
              <a:buFont typeface="Arial" panose="020B0604020202020204" pitchFamily="34" charset="0"/>
              <a:buChar char="•"/>
              <a:defRPr sz="1142"/>
            </a:lvl4pPr>
            <a:lvl5pPr marL="652795" indent="-163198">
              <a:spcBef>
                <a:spcPts val="857"/>
              </a:spcBef>
              <a:buFont typeface="Open Sans Light" panose="020B0306030504020204" pitchFamily="34" charset="0"/>
              <a:buChar char="–"/>
              <a:defRPr sz="114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096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929" y="1486716"/>
            <a:ext cx="5077354" cy="4632826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4372" y="1486716"/>
            <a:ext cx="5077354" cy="4632826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6617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929" y="1247988"/>
            <a:ext cx="5077354" cy="4632826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4372" y="1247988"/>
            <a:ext cx="5077354" cy="4632826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0652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928" y="1337952"/>
            <a:ext cx="5079470" cy="22508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29" b="1"/>
            </a:lvl1pPr>
            <a:lvl2pPr marL="435197" indent="0">
              <a:buNone/>
              <a:defRPr sz="1904" b="1"/>
            </a:lvl2pPr>
            <a:lvl3pPr marL="870393" indent="0">
              <a:buNone/>
              <a:defRPr sz="1714" b="1"/>
            </a:lvl3pPr>
            <a:lvl4pPr marL="1305588" indent="0">
              <a:buNone/>
              <a:defRPr sz="1524" b="1"/>
            </a:lvl4pPr>
            <a:lvl5pPr marL="1740786" indent="0">
              <a:buNone/>
              <a:defRPr sz="1524" b="1"/>
            </a:lvl5pPr>
            <a:lvl6pPr marL="2175981" indent="0">
              <a:buNone/>
              <a:defRPr sz="1524" b="1"/>
            </a:lvl6pPr>
            <a:lvl7pPr marL="2611178" indent="0">
              <a:buNone/>
              <a:defRPr sz="1524" b="1"/>
            </a:lvl7pPr>
            <a:lvl8pPr marL="3046376" indent="0">
              <a:buNone/>
              <a:defRPr sz="1524" b="1"/>
            </a:lvl8pPr>
            <a:lvl9pPr marL="3481572" indent="0">
              <a:buNone/>
              <a:defRPr sz="152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928" y="1597128"/>
            <a:ext cx="5079470" cy="4673683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0145" y="1337952"/>
            <a:ext cx="5081584" cy="22508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29" b="1"/>
            </a:lvl1pPr>
            <a:lvl2pPr marL="435197" indent="0">
              <a:buNone/>
              <a:defRPr sz="1904" b="1"/>
            </a:lvl2pPr>
            <a:lvl3pPr marL="870393" indent="0">
              <a:buNone/>
              <a:defRPr sz="1714" b="1"/>
            </a:lvl3pPr>
            <a:lvl4pPr marL="1305588" indent="0">
              <a:buNone/>
              <a:defRPr sz="1524" b="1"/>
            </a:lvl4pPr>
            <a:lvl5pPr marL="1740786" indent="0">
              <a:buNone/>
              <a:defRPr sz="1524" b="1"/>
            </a:lvl5pPr>
            <a:lvl6pPr marL="2175981" indent="0">
              <a:buNone/>
              <a:defRPr sz="1524" b="1"/>
            </a:lvl6pPr>
            <a:lvl7pPr marL="2611178" indent="0">
              <a:buNone/>
              <a:defRPr sz="1524" b="1"/>
            </a:lvl7pPr>
            <a:lvl8pPr marL="3046376" indent="0">
              <a:buNone/>
              <a:defRPr sz="1524" b="1"/>
            </a:lvl8pPr>
            <a:lvl9pPr marL="3481572" indent="0">
              <a:buNone/>
              <a:defRPr sz="152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0145" y="1597128"/>
            <a:ext cx="5081584" cy="4673683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726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928" y="1586776"/>
            <a:ext cx="5079470" cy="22508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29" b="1"/>
            </a:lvl1pPr>
            <a:lvl2pPr marL="435197" indent="0">
              <a:buNone/>
              <a:defRPr sz="1904" b="1"/>
            </a:lvl2pPr>
            <a:lvl3pPr marL="870393" indent="0">
              <a:buNone/>
              <a:defRPr sz="1714" b="1"/>
            </a:lvl3pPr>
            <a:lvl4pPr marL="1305588" indent="0">
              <a:buNone/>
              <a:defRPr sz="1524" b="1"/>
            </a:lvl4pPr>
            <a:lvl5pPr marL="1740786" indent="0">
              <a:buNone/>
              <a:defRPr sz="1524" b="1"/>
            </a:lvl5pPr>
            <a:lvl6pPr marL="2175981" indent="0">
              <a:buNone/>
              <a:defRPr sz="1524" b="1"/>
            </a:lvl6pPr>
            <a:lvl7pPr marL="2611178" indent="0">
              <a:buNone/>
              <a:defRPr sz="1524" b="1"/>
            </a:lvl7pPr>
            <a:lvl8pPr marL="3046376" indent="0">
              <a:buNone/>
              <a:defRPr sz="1524" b="1"/>
            </a:lvl8pPr>
            <a:lvl9pPr marL="3481572" indent="0">
              <a:buNone/>
              <a:defRPr sz="152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928" y="1845953"/>
            <a:ext cx="5079470" cy="4471985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0145" y="1586776"/>
            <a:ext cx="5081584" cy="22508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29" b="1"/>
            </a:lvl1pPr>
            <a:lvl2pPr marL="435197" indent="0">
              <a:buNone/>
              <a:defRPr sz="1904" b="1"/>
            </a:lvl2pPr>
            <a:lvl3pPr marL="870393" indent="0">
              <a:buNone/>
              <a:defRPr sz="1714" b="1"/>
            </a:lvl3pPr>
            <a:lvl4pPr marL="1305588" indent="0">
              <a:buNone/>
              <a:defRPr sz="1524" b="1"/>
            </a:lvl4pPr>
            <a:lvl5pPr marL="1740786" indent="0">
              <a:buNone/>
              <a:defRPr sz="1524" b="1"/>
            </a:lvl5pPr>
            <a:lvl6pPr marL="2175981" indent="0">
              <a:buNone/>
              <a:defRPr sz="1524" b="1"/>
            </a:lvl6pPr>
            <a:lvl7pPr marL="2611178" indent="0">
              <a:buNone/>
              <a:defRPr sz="1524" b="1"/>
            </a:lvl7pPr>
            <a:lvl8pPr marL="3046376" indent="0">
              <a:buNone/>
              <a:defRPr sz="1524" b="1"/>
            </a:lvl8pPr>
            <a:lvl9pPr marL="3481572" indent="0">
              <a:buNone/>
              <a:defRPr sz="152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0145" y="1845953"/>
            <a:ext cx="5081584" cy="4471985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8294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2690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1851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663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7426" y="0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4856" y="0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2284" y="0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0603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7426" y="3500603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4856" y="3500603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2284" y="3500603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49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6369" y="6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2737" y="6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09106" y="6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45474" y="6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302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6369" y="2335302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2737" y="2335302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09106" y="2335302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45474" y="2335302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0597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6369" y="4670597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2737" y="4670597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09106" y="4670597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45474" y="4670597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2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6" y="2344058"/>
            <a:ext cx="10430321" cy="246093"/>
          </a:xfrm>
        </p:spPr>
        <p:txBody>
          <a:bodyPr lIns="0" tIns="0" rIns="0" bIns="0"/>
          <a:lstStyle>
            <a:lvl1pPr>
              <a:defRPr sz="159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7693" y="0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5387" y="0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3080" y="0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38463" y="0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0771" y="0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2" y="17503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7693" y="17503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5387" y="17503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3080" y="17503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38463" y="17503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0771" y="17503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2" y="35006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7693" y="35006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5387" y="35006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3080" y="35006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38463" y="35006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0771" y="35006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2" y="5250904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7693" y="5250904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5387" y="5250904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3080" y="5250904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38463" y="5250904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0771" y="5250904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43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6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4149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4371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4595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3872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6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4149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4371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4595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367782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8"/>
            <a:ext cx="3326682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8"/>
            <a:ext cx="3326682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8"/>
            <a:ext cx="3326682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5" y="5098166"/>
            <a:ext cx="3326682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6"/>
            <a:ext cx="3326682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6"/>
            <a:ext cx="3326682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9810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8"/>
            <a:ext cx="3326682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8"/>
            <a:ext cx="3326682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8"/>
            <a:ext cx="3326682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5" y="5098166"/>
            <a:ext cx="3326682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6"/>
            <a:ext cx="3326682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6"/>
            <a:ext cx="3326682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3819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8"/>
            <a:ext cx="5082941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8"/>
            <a:ext cx="5082941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9" y="5098166"/>
            <a:ext cx="5082941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8789" y="5098166"/>
            <a:ext cx="5082941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751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8"/>
            <a:ext cx="5082941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8"/>
            <a:ext cx="5082941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9" y="5098166"/>
            <a:ext cx="5082941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8789" y="5098166"/>
            <a:ext cx="5082941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59346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134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2340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1549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4119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134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2340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1549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1993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6"/>
            <a:ext cx="3326682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2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2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3127423"/>
            <a:ext cx="3326682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9484" y="3127423"/>
            <a:ext cx="3326682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5043" y="3127423"/>
            <a:ext cx="3326682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281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6"/>
            <a:ext cx="3326682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2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2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3127423"/>
            <a:ext cx="3326682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9484" y="3127423"/>
            <a:ext cx="3326682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5043" y="3127423"/>
            <a:ext cx="3326682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98990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6"/>
            <a:ext cx="5082941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6"/>
            <a:ext cx="5082941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3929" y="3127423"/>
            <a:ext cx="5081417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0315" y="3127423"/>
            <a:ext cx="5081417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0160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6"/>
            <a:ext cx="5082941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6"/>
            <a:ext cx="5082941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3929" y="3127423"/>
            <a:ext cx="5081417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0315" y="3127423"/>
            <a:ext cx="5081417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7861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910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3134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3355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3579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910" y="4828381"/>
            <a:ext cx="2440176" cy="1357929"/>
          </a:xfrm>
        </p:spPr>
        <p:txBody>
          <a:bodyPr/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2119" y="4828381"/>
            <a:ext cx="2440176" cy="1357929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1325" y="4828381"/>
            <a:ext cx="2440176" cy="1357929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0533" y="4828381"/>
            <a:ext cx="2440176" cy="1357929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2910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3134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3355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3579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49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910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3134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3355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3579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910" y="4828381"/>
            <a:ext cx="2440176" cy="1357929"/>
          </a:xfrm>
        </p:spPr>
        <p:txBody>
          <a:bodyPr/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2119" y="4828381"/>
            <a:ext cx="2440176" cy="1357929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1325" y="4828381"/>
            <a:ext cx="2440176" cy="1357929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0533" y="4828381"/>
            <a:ext cx="2440176" cy="1357929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2910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3134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3355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3579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18370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6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4832459"/>
            <a:ext cx="3326682" cy="140260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9484" y="4832459"/>
            <a:ext cx="3326682" cy="140260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5043" y="4832459"/>
            <a:ext cx="3326682" cy="140260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3925" y="3133259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9484" y="3133259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5043" y="3133259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61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6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4832459"/>
            <a:ext cx="3326682" cy="140260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9484" y="4832459"/>
            <a:ext cx="3326682" cy="140260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5043" y="4832459"/>
            <a:ext cx="3326682" cy="140260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3925" y="3133259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9484" y="3133259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5043" y="3133259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892448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451" y="1429986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0314" y="1429986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3929" y="4815484"/>
            <a:ext cx="5081417" cy="1370827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0315" y="4815484"/>
            <a:ext cx="5081417" cy="1370827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451" y="3133259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0314" y="3133259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57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451" y="1429986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0314" y="1429986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3929" y="4815484"/>
            <a:ext cx="5081417" cy="1370827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0315" y="4815484"/>
            <a:ext cx="5081417" cy="1370827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451" y="3133259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0314" y="3133259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996366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3925" y="4988016"/>
            <a:ext cx="2440176" cy="8088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3134" y="4988016"/>
            <a:ext cx="2440176" cy="80881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2340" y="4988016"/>
            <a:ext cx="2440176" cy="80881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1549" y="4988016"/>
            <a:ext cx="2440176" cy="80881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6368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3925" y="4988016"/>
            <a:ext cx="2440176" cy="8088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3134" y="4988016"/>
            <a:ext cx="2440176" cy="80881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2340" y="4988016"/>
            <a:ext cx="2440176" cy="80881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1549" y="4988016"/>
            <a:ext cx="2440176" cy="80881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383657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8"/>
            <a:ext cx="3326682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8"/>
            <a:ext cx="3326682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8"/>
            <a:ext cx="3326682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5" y="5207949"/>
            <a:ext cx="3326682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9484" y="5207949"/>
            <a:ext cx="3326682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5043" y="5207949"/>
            <a:ext cx="3326682" cy="5888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529224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8"/>
            <a:ext cx="3326682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8"/>
            <a:ext cx="3326682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8"/>
            <a:ext cx="3326682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5" y="5207949"/>
            <a:ext cx="3326682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9484" y="5207949"/>
            <a:ext cx="3326682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5043" y="5207949"/>
            <a:ext cx="3326682" cy="5888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37296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8"/>
            <a:ext cx="5082941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8"/>
            <a:ext cx="5082941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9" y="5207948"/>
            <a:ext cx="5081417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0315" y="5207948"/>
            <a:ext cx="5081417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18484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8"/>
            <a:ext cx="5082941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8"/>
            <a:ext cx="5082941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9" y="5207948"/>
            <a:ext cx="5081417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0315" y="5207948"/>
            <a:ext cx="5081417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7900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3925" y="3327675"/>
            <a:ext cx="2440176" cy="8088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3134" y="3327675"/>
            <a:ext cx="2440176" cy="80881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2340" y="3327675"/>
            <a:ext cx="2440176" cy="80881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1549" y="3327675"/>
            <a:ext cx="2440176" cy="80881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4311764"/>
            <a:ext cx="2440176" cy="1754018"/>
          </a:xfrm>
        </p:spPr>
        <p:txBody>
          <a:bodyPr/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3134" y="4311764"/>
            <a:ext cx="2440176" cy="1754018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2340" y="4311764"/>
            <a:ext cx="2440176" cy="1754018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1549" y="4311764"/>
            <a:ext cx="2440176" cy="1754018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51591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3925" y="3327675"/>
            <a:ext cx="2440176" cy="8088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3134" y="3327675"/>
            <a:ext cx="2440176" cy="80881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2340" y="3327675"/>
            <a:ext cx="2440176" cy="80881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1549" y="3327675"/>
            <a:ext cx="2440176" cy="80881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4311764"/>
            <a:ext cx="2440176" cy="1754018"/>
          </a:xfrm>
        </p:spPr>
        <p:txBody>
          <a:bodyPr/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3134" y="4311764"/>
            <a:ext cx="2440176" cy="1754018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2340" y="4311764"/>
            <a:ext cx="2440176" cy="1754018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1549" y="4311764"/>
            <a:ext cx="2440176" cy="1754018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24670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6"/>
            <a:ext cx="3326682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2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2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5" y="3547607"/>
            <a:ext cx="3326682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9484" y="3547607"/>
            <a:ext cx="3326682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5043" y="3547607"/>
            <a:ext cx="3326682" cy="5888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4311764"/>
            <a:ext cx="3326682" cy="179202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9484" y="4311764"/>
            <a:ext cx="3326682" cy="179202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5043" y="4311764"/>
            <a:ext cx="3326682" cy="179202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91519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6"/>
            <a:ext cx="3326682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2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2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5" y="3547607"/>
            <a:ext cx="3326682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9484" y="3547607"/>
            <a:ext cx="3326682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5043" y="3547607"/>
            <a:ext cx="3326682" cy="5888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4311764"/>
            <a:ext cx="3326682" cy="179202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9484" y="4311764"/>
            <a:ext cx="3326682" cy="179202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5043" y="4311764"/>
            <a:ext cx="3326682" cy="179202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35044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6"/>
            <a:ext cx="5082941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6"/>
            <a:ext cx="5082941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9" y="3547609"/>
            <a:ext cx="5081417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0315" y="3547609"/>
            <a:ext cx="5081417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3929" y="4311761"/>
            <a:ext cx="5081417" cy="174327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0315" y="4311761"/>
            <a:ext cx="5081417" cy="174327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36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6"/>
            <a:ext cx="5082941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6"/>
            <a:ext cx="5082941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9" y="3547609"/>
            <a:ext cx="5081417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0315" y="3547609"/>
            <a:ext cx="5081417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3929" y="4311761"/>
            <a:ext cx="5081417" cy="174327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0315" y="4311761"/>
            <a:ext cx="5081417" cy="174327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439701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92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062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1900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3871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8709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0681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95517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57488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92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062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1900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3871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8709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0681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95517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57488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092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062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1900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3871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8709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0681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95517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57488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07957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92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062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1900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3871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8709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0681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95517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57488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92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062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1900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3871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8709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0681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95517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57488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092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062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1900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3871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8709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0681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95517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57488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41430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92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069" y="16785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8059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3810" y="16785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1025" y="1678507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0554" y="16785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92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069" y="32280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8059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3810" y="32280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1025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0554" y="32280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092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069" y="4777509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8059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3810" y="4777509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1025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0554" y="4777509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15347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92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069" y="16785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8059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3810" y="16785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1025" y="1678507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0554" y="16785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92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069" y="32280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8059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3810" y="32280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1025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0554" y="32280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092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069" y="4777509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8059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3810" y="4777509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1025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0554" y="4777509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87470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92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069" y="1678511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8059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3810" y="1678511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1025" y="1678507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0554" y="1678511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92" y="3978345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069" y="3978347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8059" y="3978345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3810" y="3978347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1025" y="3978343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0554" y="3978347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547902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92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069" y="1678511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8059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3810" y="1678511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1025" y="1678507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0554" y="1678511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92" y="3978345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069" y="3978347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8059" y="3978345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3810" y="3978347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1025" y="3978343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0554" y="3978347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444735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85" y="1678508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4184" y="1678511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6533" y="1678508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99406" y="1678511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85" y="3978344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4184" y="3978347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6533" y="3978344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99406" y="3978347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86116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85" y="1678508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4184" y="1678511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6533" y="1678508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99406" y="1678511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85" y="3978344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4184" y="3978347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6533" y="3978344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99406" y="3978347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55456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3413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093" y="3333893"/>
            <a:ext cx="3375179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6380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8060" y="3333893"/>
            <a:ext cx="3375179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29346" y="1678507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1026" y="3333893"/>
            <a:ext cx="3375179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9981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930" y="2180733"/>
            <a:ext cx="10357804" cy="1504734"/>
          </a:xfrm>
        </p:spPr>
        <p:txBody>
          <a:bodyPr>
            <a:normAutofit/>
          </a:bodyPr>
          <a:lstStyle>
            <a:lvl1pPr>
              <a:defRPr sz="257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7850" y="3977961"/>
            <a:ext cx="8529955" cy="17939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5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0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1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4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1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15888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3413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093" y="3333893"/>
            <a:ext cx="3375179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6380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8060" y="3333893"/>
            <a:ext cx="3375179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29346" y="1678507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1026" y="3333893"/>
            <a:ext cx="3375179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547901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0969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8882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3370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1286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5772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3684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28174" y="1678507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26089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17869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0969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8882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3370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1286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5772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3684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28174" y="1678507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26089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067364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693" y="-13000"/>
            <a:ext cx="12205959" cy="7044625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2090" y="5248941"/>
            <a:ext cx="3961526" cy="879043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599">
                <a:solidFill>
                  <a:schemeClr val="bg1"/>
                </a:solidFill>
              </a:defRPr>
            </a:lvl1pPr>
            <a:lvl2pPr marL="456971" indent="0" algn="ctr">
              <a:buNone/>
              <a:defRPr sz="1999"/>
            </a:lvl2pPr>
            <a:lvl3pPr marL="913943" indent="0" algn="ctr">
              <a:buNone/>
              <a:defRPr sz="1799"/>
            </a:lvl3pPr>
            <a:lvl4pPr marL="1370914" indent="0" algn="ctr">
              <a:buNone/>
              <a:defRPr sz="1599"/>
            </a:lvl4pPr>
            <a:lvl5pPr marL="1827886" indent="0" algn="ctr">
              <a:buNone/>
              <a:defRPr sz="1599"/>
            </a:lvl5pPr>
            <a:lvl6pPr marL="2284857" indent="0" algn="ctr">
              <a:buNone/>
              <a:defRPr sz="1599"/>
            </a:lvl6pPr>
            <a:lvl7pPr marL="2741828" indent="0" algn="ctr">
              <a:buNone/>
              <a:defRPr sz="1599"/>
            </a:lvl7pPr>
            <a:lvl8pPr marL="3198800" indent="0" algn="ctr">
              <a:buNone/>
              <a:defRPr sz="1599"/>
            </a:lvl8pPr>
            <a:lvl9pPr marL="3655771" indent="0" algn="ctr">
              <a:buNone/>
              <a:defRPr sz="1599"/>
            </a:lvl9pPr>
          </a:lstStyle>
          <a:p>
            <a:pPr rtl="0"/>
            <a:r>
              <a:rPr lang="ru-RU" noProof="0"/>
              <a:t>ЩЕЛКНИТЕ, ЧТОБЫ ИЗМЕНИТЬ ОБРАЗЕЦ</a:t>
            </a:r>
          </a:p>
        </p:txBody>
      </p:sp>
      <p:sp>
        <p:nvSpPr>
          <p:cNvPr id="42" name="Рисунок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41410"/>
            <a:ext cx="6227412" cy="5440086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399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58669" y="2790507"/>
            <a:ext cx="4848825" cy="1870208"/>
          </a:xfrm>
        </p:spPr>
        <p:txBody>
          <a:bodyPr rtlCol="0" anchor="ctr" anchorCtr="0">
            <a:normAutofit/>
          </a:bodyPr>
          <a:lstStyle>
            <a:lvl1pPr algn="l">
              <a:defRPr sz="5497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66736" y="594375"/>
            <a:ext cx="1391050" cy="879115"/>
          </a:xfrm>
        </p:spPr>
        <p:txBody>
          <a:bodyPr rtlCol="0">
            <a:normAutofit/>
          </a:bodyPr>
          <a:lstStyle>
            <a:lvl1pPr marL="0" indent="0" algn="ctr">
              <a:buNone/>
              <a:defRPr sz="2599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1400991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79209" y="532387"/>
            <a:ext cx="10214066" cy="6500547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56869" y="5812399"/>
            <a:ext cx="1234157" cy="107602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04" y="993870"/>
            <a:ext cx="4591208" cy="126764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2514" y="811946"/>
            <a:ext cx="8873136" cy="6207979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399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12" y="601060"/>
            <a:ext cx="4882769" cy="1671205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072" y="1025137"/>
            <a:ext cx="4062967" cy="717390"/>
          </a:xfrm>
        </p:spPr>
        <p:txBody>
          <a:bodyPr rtlCol="0">
            <a:normAutofit/>
          </a:bodyPr>
          <a:lstStyle>
            <a:lvl1pPr>
              <a:defRPr sz="3998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09" y="-13015"/>
            <a:ext cx="7431096" cy="5590152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</p:grpSp>
    </p:spTree>
    <p:extLst>
      <p:ext uri="{BB962C8B-B14F-4D97-AF65-F5344CB8AC3E}">
        <p14:creationId xmlns:p14="http://schemas.microsoft.com/office/powerpoint/2010/main" val="10441210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афический объект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56869" y="5812399"/>
            <a:ext cx="1234157" cy="1076020"/>
            <a:chOff x="5626893" y="3026568"/>
            <a:chExt cx="937260" cy="800760"/>
          </a:xfrm>
        </p:grpSpPr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7640" y="2500047"/>
            <a:ext cx="3911594" cy="823671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1999" b="1">
                <a:solidFill>
                  <a:schemeClr val="bg1"/>
                </a:solidFill>
              </a:defRPr>
            </a:lvl1pPr>
            <a:lvl2pPr marL="45697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04" y="993870"/>
            <a:ext cx="4591208" cy="126764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12" y="601060"/>
            <a:ext cx="4882769" cy="1671205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5670" y="997900"/>
            <a:ext cx="3931571" cy="751755"/>
          </a:xfrm>
        </p:spPr>
        <p:txBody>
          <a:bodyPr rtlCol="0" anchor="b">
            <a:normAutofit/>
          </a:bodyPr>
          <a:lstStyle>
            <a:lvl1pPr>
              <a:defRPr sz="3998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569" y="3472726"/>
            <a:ext cx="3911150" cy="2302601"/>
          </a:xfrm>
        </p:spPr>
        <p:txBody>
          <a:bodyPr rtlCol="0">
            <a:normAutofit/>
          </a:bodyPr>
          <a:lstStyle>
            <a:lvl1pPr marL="179910" indent="-179910">
              <a:spcBef>
                <a:spcPts val="600"/>
              </a:spcBef>
              <a:buClr>
                <a:schemeClr val="accent2"/>
              </a:buClr>
              <a:defRPr sz="1599" b="0">
                <a:latin typeface="+mn-lt"/>
              </a:defRPr>
            </a:lvl1pPr>
            <a:lvl2pPr marL="456971" indent="0">
              <a:buNone/>
              <a:defRPr sz="1599">
                <a:latin typeface="Franklin Gothic Book" panose="020B0503020102020204" pitchFamily="34" charset="0"/>
              </a:defRPr>
            </a:lvl2pPr>
            <a:lvl3pPr>
              <a:defRPr sz="1599">
                <a:latin typeface="Franklin Gothic Book" panose="020B0503020102020204" pitchFamily="34" charset="0"/>
              </a:defRPr>
            </a:lvl3pPr>
            <a:lvl4pPr>
              <a:defRPr sz="1599">
                <a:latin typeface="Franklin Gothic Book" panose="020B0503020102020204" pitchFamily="34" charset="0"/>
              </a:defRPr>
            </a:lvl4pPr>
            <a:lvl5pPr>
              <a:defRPr sz="1599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9" name="Графический объект 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27844" y="0"/>
            <a:ext cx="6337351" cy="6581410"/>
            <a:chOff x="5530724" y="0"/>
            <a:chExt cx="6340653" cy="6429600"/>
          </a:xfrm>
        </p:grpSpPr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</p:grp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0863" y="214472"/>
            <a:ext cx="4645278" cy="5601303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399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0785664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афический объект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56869" y="5812399"/>
            <a:ext cx="1234157" cy="1076020"/>
            <a:chOff x="5626893" y="3026568"/>
            <a:chExt cx="937260" cy="800760"/>
          </a:xfrm>
        </p:grpSpPr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17864" y="601060"/>
            <a:ext cx="4882769" cy="1671205"/>
            <a:chOff x="-26126" y="587196"/>
            <a:chExt cx="4885313" cy="1632656"/>
          </a:xfrm>
        </p:grpSpPr>
        <p:sp>
          <p:nvSpPr>
            <p:cNvPr id="11" name="Графический объект 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12" name="Графический объект 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1014" y="916398"/>
            <a:ext cx="4732993" cy="1036491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5470" y="2500047"/>
            <a:ext cx="3911594" cy="823671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1999" b="1">
                <a:solidFill>
                  <a:schemeClr val="bg1"/>
                </a:solidFill>
              </a:defRPr>
            </a:lvl1pPr>
            <a:lvl2pPr marL="45697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29231" y="3481599"/>
            <a:ext cx="4345668" cy="709664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599">
                <a:solidFill>
                  <a:schemeClr val="accent4"/>
                </a:solidFill>
                <a:latin typeface="+mn-lt"/>
              </a:defRPr>
            </a:lvl1pPr>
            <a:lvl2pPr marL="456971" indent="0">
              <a:buNone/>
              <a:defRPr sz="1599">
                <a:latin typeface="Franklin Gothic Book" panose="020B0503020102020204" pitchFamily="34" charset="0"/>
              </a:defRPr>
            </a:lvl2pPr>
            <a:lvl3pPr>
              <a:defRPr sz="1599">
                <a:latin typeface="Franklin Gothic Book" panose="020B0503020102020204" pitchFamily="34" charset="0"/>
              </a:defRPr>
            </a:lvl3pPr>
            <a:lvl4pPr>
              <a:defRPr sz="1599">
                <a:latin typeface="Franklin Gothic Book" panose="020B0503020102020204" pitchFamily="34" charset="0"/>
              </a:defRPr>
            </a:lvl4pPr>
            <a:lvl5pPr>
              <a:defRPr sz="1599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29231" y="4299483"/>
            <a:ext cx="4345668" cy="1442005"/>
          </a:xfrm>
        </p:spPr>
        <p:txBody>
          <a:bodyPr rtlCol="0">
            <a:normAutofit/>
          </a:bodyPr>
          <a:lstStyle>
            <a:lvl1pPr marL="179910" indent="-179910">
              <a:spcBef>
                <a:spcPts val="600"/>
              </a:spcBef>
              <a:buClr>
                <a:schemeClr val="accent2"/>
              </a:buClr>
              <a:defRPr sz="1599">
                <a:solidFill>
                  <a:schemeClr val="accent4"/>
                </a:solidFill>
                <a:latin typeface="+mn-lt"/>
              </a:defRPr>
            </a:lvl1pPr>
            <a:lvl2pPr marL="456971" indent="0">
              <a:buNone/>
              <a:defRPr sz="1599">
                <a:latin typeface="Franklin Gothic Book" panose="020B0503020102020204" pitchFamily="34" charset="0"/>
              </a:defRPr>
            </a:lvl2pPr>
            <a:lvl3pPr>
              <a:defRPr sz="1599">
                <a:latin typeface="Franklin Gothic Book" panose="020B0503020102020204" pitchFamily="34" charset="0"/>
              </a:defRPr>
            </a:lvl3pPr>
            <a:lvl4pPr>
              <a:defRPr sz="1599">
                <a:latin typeface="Franklin Gothic Book" panose="020B0503020102020204" pitchFamily="34" charset="0"/>
              </a:defRPr>
            </a:lvl4pPr>
            <a:lvl5pPr>
              <a:defRPr sz="1599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22" name="Графический объект 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0" y="-12965"/>
            <a:ext cx="6415628" cy="6306385"/>
            <a:chOff x="-12667" y="-12667"/>
            <a:chExt cx="6418971" cy="6160919"/>
          </a:xfrm>
        </p:grpSpPr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</p:grp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1"/>
            <a:ext cx="6062807" cy="548228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399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2906573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афический объект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56869" y="5812399"/>
            <a:ext cx="1234157" cy="1076020"/>
            <a:chOff x="5626893" y="3026568"/>
            <a:chExt cx="937260" cy="800760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201" y="2710471"/>
            <a:ext cx="4591208" cy="614243"/>
          </a:xfrm>
        </p:spPr>
        <p:txBody>
          <a:bodyPr rtlCol="0" anchor="b">
            <a:normAutofit/>
          </a:bodyPr>
          <a:lstStyle>
            <a:lvl1pPr marL="0" indent="0">
              <a:buNone/>
              <a:defRPr sz="2499" b="1">
                <a:solidFill>
                  <a:schemeClr val="tx2"/>
                </a:solidFill>
                <a:latin typeface="+mj-lt"/>
              </a:defRPr>
            </a:lvl1pPr>
            <a:lvl2pPr marL="456971" indent="0">
              <a:buNone/>
              <a:defRPr sz="1999" b="1"/>
            </a:lvl2pPr>
            <a:lvl3pPr marL="913943" indent="0">
              <a:buNone/>
              <a:defRPr sz="1799" b="1"/>
            </a:lvl3pPr>
            <a:lvl4pPr marL="1370914" indent="0">
              <a:buNone/>
              <a:defRPr sz="1599" b="1"/>
            </a:lvl4pPr>
            <a:lvl5pPr marL="1827886" indent="0">
              <a:buNone/>
              <a:defRPr sz="1599" b="1"/>
            </a:lvl5pPr>
            <a:lvl6pPr marL="2284857" indent="0">
              <a:buNone/>
              <a:defRPr sz="1599" b="1"/>
            </a:lvl6pPr>
            <a:lvl7pPr marL="2741828" indent="0">
              <a:buNone/>
              <a:defRPr sz="1599" b="1"/>
            </a:lvl7pPr>
            <a:lvl8pPr marL="3198800" indent="0">
              <a:buNone/>
              <a:defRPr sz="1599" b="1"/>
            </a:lvl8pPr>
            <a:lvl9pPr marL="3655771" indent="0">
              <a:buNone/>
              <a:defRPr sz="1599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9602" y="3324714"/>
            <a:ext cx="4570956" cy="2366458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599">
                <a:latin typeface="+mn-lt"/>
              </a:defRPr>
            </a:lvl1pPr>
            <a:lvl2pPr>
              <a:buClr>
                <a:schemeClr val="accent2"/>
              </a:buClr>
              <a:defRPr sz="1599">
                <a:latin typeface="+mn-lt"/>
              </a:defRPr>
            </a:lvl2pPr>
            <a:lvl3pPr>
              <a:buClr>
                <a:schemeClr val="accent2"/>
              </a:buClr>
              <a:defRPr sz="1599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599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599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04" y="993870"/>
            <a:ext cx="4591208" cy="126764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12" y="601060"/>
            <a:ext cx="4882769" cy="1671205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129" y="869369"/>
            <a:ext cx="3921256" cy="106710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4131" y="2710471"/>
            <a:ext cx="5073366" cy="614243"/>
          </a:xfrm>
        </p:spPr>
        <p:txBody>
          <a:bodyPr rtlCol="0" anchor="b">
            <a:normAutofit/>
          </a:bodyPr>
          <a:lstStyle>
            <a:lvl1pPr marL="0" indent="0">
              <a:buNone/>
              <a:defRPr sz="2499" b="1">
                <a:solidFill>
                  <a:schemeClr val="tx2"/>
                </a:solidFill>
                <a:latin typeface="+mj-lt"/>
              </a:defRPr>
            </a:lvl1pPr>
            <a:lvl2pPr marL="456971" indent="0">
              <a:buNone/>
              <a:defRPr sz="1999" b="1"/>
            </a:lvl2pPr>
            <a:lvl3pPr marL="913943" indent="0">
              <a:buNone/>
              <a:defRPr sz="1799" b="1"/>
            </a:lvl3pPr>
            <a:lvl4pPr marL="1370914" indent="0">
              <a:buNone/>
              <a:defRPr sz="1599" b="1"/>
            </a:lvl4pPr>
            <a:lvl5pPr marL="1827886" indent="0">
              <a:buNone/>
              <a:defRPr sz="1599" b="1"/>
            </a:lvl5pPr>
            <a:lvl6pPr marL="2284857" indent="0">
              <a:buNone/>
              <a:defRPr sz="1599" b="1"/>
            </a:lvl6pPr>
            <a:lvl7pPr marL="2741828" indent="0">
              <a:buNone/>
              <a:defRPr sz="1599" b="1"/>
            </a:lvl7pPr>
            <a:lvl8pPr marL="3198800" indent="0">
              <a:buNone/>
              <a:defRPr sz="1599" b="1"/>
            </a:lvl8pPr>
            <a:lvl9pPr marL="3655771" indent="0">
              <a:buNone/>
              <a:defRPr sz="1599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4130" y="3324714"/>
            <a:ext cx="5070769" cy="2366458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599">
                <a:latin typeface="+mn-lt"/>
              </a:defRPr>
            </a:lvl1pPr>
            <a:lvl2pPr>
              <a:buClr>
                <a:schemeClr val="accent2"/>
              </a:buClr>
              <a:defRPr sz="1599">
                <a:latin typeface="+mn-lt"/>
              </a:defRPr>
            </a:lvl2pPr>
            <a:lvl3pPr>
              <a:buClr>
                <a:schemeClr val="accent2"/>
              </a:buClr>
              <a:defRPr sz="1599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599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599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3943" y="1407078"/>
            <a:ext cx="5200226" cy="114190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1999" b="1">
                <a:solidFill>
                  <a:schemeClr val="bg1"/>
                </a:solidFill>
              </a:defRPr>
            </a:lvl1pPr>
            <a:lvl2pPr marL="45697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198714" y="5792404"/>
            <a:ext cx="1841099" cy="1235360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4410" y="5654563"/>
            <a:ext cx="2044254" cy="1378403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</p:spTree>
    <p:extLst>
      <p:ext uri="{BB962C8B-B14F-4D97-AF65-F5344CB8AC3E}">
        <p14:creationId xmlns:p14="http://schemas.microsoft.com/office/powerpoint/2010/main" val="30620247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56869" y="5812399"/>
            <a:ext cx="1234157" cy="107602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04" y="993870"/>
            <a:ext cx="4591208" cy="126764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12" y="601060"/>
            <a:ext cx="4882769" cy="1671205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434" y="862604"/>
            <a:ext cx="3958648" cy="108657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диаграммы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7640" y="2820845"/>
            <a:ext cx="2723493" cy="232125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1999" b="1">
                <a:solidFill>
                  <a:schemeClr val="bg1"/>
                </a:solidFill>
              </a:defRPr>
            </a:lvl1pPr>
            <a:lvl2pPr marL="45697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Диаграмма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6688" y="1379611"/>
            <a:ext cx="6118212" cy="418758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399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0131" y="-13001"/>
            <a:ext cx="1091739" cy="1040091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69687" y="-13001"/>
            <a:ext cx="1485272" cy="1365120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</p:spTree>
    <p:extLst>
      <p:ext uri="{BB962C8B-B14F-4D97-AF65-F5344CB8AC3E}">
        <p14:creationId xmlns:p14="http://schemas.microsoft.com/office/powerpoint/2010/main" val="35262290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56869" y="5812399"/>
            <a:ext cx="1234157" cy="107602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04" y="993870"/>
            <a:ext cx="4591208" cy="126764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12" y="601060"/>
            <a:ext cx="4882769" cy="1671205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434" y="862604"/>
            <a:ext cx="3958648" cy="108657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таблицы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7640" y="3392837"/>
            <a:ext cx="3198733" cy="1740941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1999" b="1">
                <a:solidFill>
                  <a:schemeClr val="bg1"/>
                </a:solidFill>
              </a:defRPr>
            </a:lvl1pPr>
            <a:lvl2pPr marL="45697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аблица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6688" y="1379611"/>
            <a:ext cx="6118212" cy="418758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399"/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0554" y="5792404"/>
            <a:ext cx="1841099" cy="1235360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6250" y="5654563"/>
            <a:ext cx="2044254" cy="1378403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</p:spTree>
    <p:extLst>
      <p:ext uri="{BB962C8B-B14F-4D97-AF65-F5344CB8AC3E}">
        <p14:creationId xmlns:p14="http://schemas.microsoft.com/office/powerpoint/2010/main" val="172285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857"/>
              </a:spcBef>
              <a:defRPr/>
            </a:lvl1pPr>
            <a:lvl2pPr>
              <a:spcBef>
                <a:spcPts val="857"/>
              </a:spcBef>
              <a:defRPr/>
            </a:lvl2pPr>
            <a:lvl3pPr>
              <a:spcBef>
                <a:spcPts val="857"/>
              </a:spcBef>
              <a:defRPr/>
            </a:lvl3pPr>
            <a:lvl4pPr>
              <a:spcBef>
                <a:spcPts val="857"/>
              </a:spcBef>
              <a:defRPr/>
            </a:lvl4pPr>
            <a:lvl5pPr>
              <a:spcBef>
                <a:spcPts val="85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5422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афический объект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56869" y="5812399"/>
            <a:ext cx="1234157" cy="1076020"/>
            <a:chOff x="5626893" y="3026568"/>
            <a:chExt cx="937260" cy="800760"/>
          </a:xfrm>
        </p:grpSpPr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9" name="Графический объект 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099394" y="-12993"/>
            <a:ext cx="9090071" cy="5824246"/>
            <a:chOff x="227974" y="-12694"/>
            <a:chExt cx="11967843" cy="5689901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</p:grpSp>
      <p:sp>
        <p:nvSpPr>
          <p:cNvPr id="16" name="Текст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711" y="2336854"/>
            <a:ext cx="3053988" cy="348305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1999" b="1">
                <a:solidFill>
                  <a:schemeClr val="bg1"/>
                </a:solidFill>
              </a:defRPr>
            </a:lvl1pPr>
          </a:lstStyle>
          <a:p>
            <a:pPr marL="228486" lvl="0" indent="-228486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2049" y="1"/>
            <a:ext cx="8490590" cy="5819909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198"/>
            </a:lvl1pPr>
            <a:lvl2pPr marL="456971" indent="0">
              <a:buNone/>
              <a:defRPr sz="2799"/>
            </a:lvl2pPr>
            <a:lvl3pPr marL="913943" indent="0">
              <a:buNone/>
              <a:defRPr sz="2399"/>
            </a:lvl3pPr>
            <a:lvl4pPr marL="1370914" indent="0">
              <a:buNone/>
              <a:defRPr sz="1999"/>
            </a:lvl4pPr>
            <a:lvl5pPr marL="1827886" indent="0">
              <a:buNone/>
              <a:defRPr sz="1999"/>
            </a:lvl5pPr>
            <a:lvl6pPr marL="2284857" indent="0">
              <a:buNone/>
              <a:defRPr sz="1999"/>
            </a:lvl6pPr>
            <a:lvl7pPr marL="2741828" indent="0">
              <a:buNone/>
              <a:defRPr sz="1999"/>
            </a:lvl7pPr>
            <a:lvl8pPr marL="3198800" indent="0">
              <a:buNone/>
              <a:defRPr sz="1999"/>
            </a:lvl8pPr>
            <a:lvl9pPr marL="3655771" indent="0">
              <a:buNone/>
              <a:defRPr sz="1999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34" y="940827"/>
            <a:ext cx="3888529" cy="1117731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Большое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4401251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56869" y="5812399"/>
            <a:ext cx="1234157" cy="107602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9611" y="5509254"/>
            <a:ext cx="3966429" cy="851751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1999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2548" y="1139324"/>
            <a:ext cx="8700554" cy="414643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399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2" y="3128719"/>
            <a:ext cx="1308911" cy="481544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2" y="3066249"/>
            <a:ext cx="1524944" cy="754853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sz="3834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86427" y="-13028"/>
            <a:ext cx="1397866" cy="1704926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0891" y="-13028"/>
            <a:ext cx="1512237" cy="2030293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</p:spTree>
    <p:extLst>
      <p:ext uri="{BB962C8B-B14F-4D97-AF65-F5344CB8AC3E}">
        <p14:creationId xmlns:p14="http://schemas.microsoft.com/office/powerpoint/2010/main" val="22516746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афический объект 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5024" y="1463954"/>
            <a:ext cx="5523330" cy="2675564"/>
            <a:chOff x="6678503" y="665690"/>
            <a:chExt cx="5526208" cy="2613848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3363" y="5364271"/>
            <a:ext cx="1485272" cy="1664146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294" y="305527"/>
            <a:ext cx="2678568" cy="780068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0131" y="-13001"/>
            <a:ext cx="1091739" cy="1040091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48205" y="4196309"/>
            <a:ext cx="4443123" cy="113109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294" y="243122"/>
            <a:ext cx="2894377" cy="1053092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69687" y="-13001"/>
            <a:ext cx="1485272" cy="1365120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0622" y="5242060"/>
            <a:ext cx="1713776" cy="1781156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4255" y="3599894"/>
            <a:ext cx="3973420" cy="1703150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4746" y="2093373"/>
            <a:ext cx="4818708" cy="1356861"/>
          </a:xfrm>
        </p:spPr>
        <p:txBody>
          <a:bodyPr rtlCol="0">
            <a:normAutofit/>
          </a:bodyPr>
          <a:lstStyle>
            <a:lvl1pPr algn="ctr">
              <a:defRPr sz="5497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grpSp>
        <p:nvGrpSpPr>
          <p:cNvPr id="23" name="Графический объект 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0" y="735089"/>
            <a:ext cx="6440987" cy="6291347"/>
            <a:chOff x="-12667" y="718133"/>
            <a:chExt cx="6444343" cy="6146228"/>
          </a:xfrm>
        </p:grpSpPr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</p:grpSp>
      <p:sp>
        <p:nvSpPr>
          <p:cNvPr id="30" name="Рисунок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599" y="1122181"/>
            <a:ext cx="6049400" cy="5384033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399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2058" y="4148570"/>
            <a:ext cx="3687705" cy="65811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599" b="1">
                <a:solidFill>
                  <a:schemeClr val="bg1"/>
                </a:solidFill>
              </a:defRPr>
            </a:lvl1pPr>
            <a:lvl2pPr marL="456971" indent="0">
              <a:buNone/>
              <a:defRPr sz="2599">
                <a:solidFill>
                  <a:schemeClr val="bg1"/>
                </a:solidFill>
              </a:defRPr>
            </a:lvl2pPr>
            <a:lvl3pPr marL="913943" indent="0">
              <a:buNone/>
              <a:defRPr sz="2599">
                <a:solidFill>
                  <a:schemeClr val="bg1"/>
                </a:solidFill>
              </a:defRPr>
            </a:lvl3pPr>
            <a:lvl4pPr marL="1370914" indent="0">
              <a:buNone/>
              <a:defRPr sz="2599">
                <a:solidFill>
                  <a:schemeClr val="bg1"/>
                </a:solidFill>
              </a:defRPr>
            </a:lvl4pPr>
            <a:lvl5pPr marL="1827886" indent="0">
              <a:buNone/>
              <a:defRPr sz="2599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674427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693" y="-13000"/>
            <a:ext cx="12205959" cy="7044625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114" y="2885555"/>
            <a:ext cx="4848825" cy="1870208"/>
          </a:xfrm>
        </p:spPr>
        <p:txBody>
          <a:bodyPr rtlCol="0" anchor="ctr" anchorCtr="0">
            <a:normAutofit/>
          </a:bodyPr>
          <a:lstStyle>
            <a:lvl1pPr algn="l">
              <a:defRPr sz="5497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2193" y="2893247"/>
            <a:ext cx="4973050" cy="1694856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198">
                <a:solidFill>
                  <a:schemeClr val="bg1"/>
                </a:solidFill>
              </a:defRPr>
            </a:lvl1pPr>
            <a:lvl2pPr marL="456971" indent="0" algn="ctr">
              <a:buNone/>
              <a:defRPr sz="1999"/>
            </a:lvl2pPr>
            <a:lvl3pPr marL="913943" indent="0" algn="ctr">
              <a:buNone/>
              <a:defRPr sz="1799"/>
            </a:lvl3pPr>
            <a:lvl4pPr marL="1370914" indent="0" algn="ctr">
              <a:buNone/>
              <a:defRPr sz="1599"/>
            </a:lvl4pPr>
            <a:lvl5pPr marL="1827886" indent="0" algn="ctr">
              <a:buNone/>
              <a:defRPr sz="1599"/>
            </a:lvl5pPr>
            <a:lvl6pPr marL="2284857" indent="0" algn="ctr">
              <a:buNone/>
              <a:defRPr sz="1599"/>
            </a:lvl6pPr>
            <a:lvl7pPr marL="2741828" indent="0" algn="ctr">
              <a:buNone/>
              <a:defRPr sz="1599"/>
            </a:lvl7pPr>
            <a:lvl8pPr marL="3198800" indent="0" algn="ctr">
              <a:buNone/>
              <a:defRPr sz="1599"/>
            </a:lvl8pPr>
            <a:lvl9pPr marL="3655771" indent="0" algn="ctr">
              <a:buNone/>
              <a:defRPr sz="1599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959815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79209" y="532387"/>
            <a:ext cx="10214066" cy="6500547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3834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3834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3834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56869" y="5812399"/>
            <a:ext cx="1234157" cy="107602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3834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3834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04" y="993870"/>
            <a:ext cx="4591208" cy="126764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sz="3834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12" y="601060"/>
            <a:ext cx="4882769" cy="1671205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sz="3834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072" y="1025137"/>
            <a:ext cx="4062967" cy="717390"/>
          </a:xfrm>
        </p:spPr>
        <p:txBody>
          <a:bodyPr rtlCol="0">
            <a:normAutofit/>
          </a:bodyPr>
          <a:lstStyle>
            <a:lvl1pPr>
              <a:defRPr sz="3998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09" y="-13015"/>
            <a:ext cx="7431096" cy="5590152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3834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3834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3834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3834" noProof="0"/>
            </a:p>
          </p:txBody>
        </p: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9012" y="3425002"/>
            <a:ext cx="7315888" cy="1535608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799">
                <a:solidFill>
                  <a:schemeClr val="bg1"/>
                </a:solidFill>
              </a:defRPr>
            </a:lvl1pPr>
            <a:lvl2pPr marL="45697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425464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56869" y="5812399"/>
            <a:ext cx="1234157" cy="107602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04" y="531256"/>
            <a:ext cx="4591208" cy="126764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12" y="138446"/>
            <a:ext cx="4882769" cy="1671205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09" y="-13015"/>
            <a:ext cx="7431096" cy="5590152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313" y="362861"/>
            <a:ext cx="4388904" cy="135686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751" y="1868730"/>
            <a:ext cx="10437136" cy="445407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271012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56869" y="5812399"/>
            <a:ext cx="1234157" cy="107602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04" y="531256"/>
            <a:ext cx="4591208" cy="126764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12" y="138446"/>
            <a:ext cx="4882769" cy="1671205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09" y="-13015"/>
            <a:ext cx="7431096" cy="5590152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313" y="362861"/>
            <a:ext cx="4388904" cy="135686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06996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06996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073186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56869" y="5812399"/>
            <a:ext cx="1234157" cy="107602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04" y="531256"/>
            <a:ext cx="4591208" cy="126764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12" y="138446"/>
            <a:ext cx="4882769" cy="1671205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09" y="-13015"/>
            <a:ext cx="7431096" cy="5590152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722" y="319461"/>
            <a:ext cx="4388904" cy="14004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351" y="1988558"/>
            <a:ext cx="5155101" cy="575664"/>
          </a:xfrm>
        </p:spPr>
        <p:txBody>
          <a:bodyPr rtlCol="0" anchor="b"/>
          <a:lstStyle>
            <a:lvl1pPr marL="0" indent="0">
              <a:buNone/>
              <a:defRPr sz="2399" b="1">
                <a:solidFill>
                  <a:schemeClr val="tx2"/>
                </a:solidFill>
                <a:latin typeface="+mj-lt"/>
              </a:defRPr>
            </a:lvl1pPr>
            <a:lvl2pPr marL="456971" indent="0">
              <a:buNone/>
              <a:defRPr sz="1999" b="1"/>
            </a:lvl2pPr>
            <a:lvl3pPr marL="913943" indent="0">
              <a:buNone/>
              <a:defRPr sz="1799" b="1"/>
            </a:lvl3pPr>
            <a:lvl4pPr marL="1370914" indent="0">
              <a:buNone/>
              <a:defRPr sz="1599" b="1"/>
            </a:lvl4pPr>
            <a:lvl5pPr marL="1827886" indent="0">
              <a:buNone/>
              <a:defRPr sz="1599" b="1"/>
            </a:lvl5pPr>
            <a:lvl6pPr marL="2284857" indent="0">
              <a:buNone/>
              <a:defRPr sz="1599" b="1"/>
            </a:lvl6pPr>
            <a:lvl7pPr marL="2741828" indent="0">
              <a:buNone/>
              <a:defRPr sz="1599" b="1"/>
            </a:lvl7pPr>
            <a:lvl8pPr marL="3198800" indent="0">
              <a:buNone/>
              <a:defRPr sz="1599" b="1"/>
            </a:lvl8pPr>
            <a:lvl9pPr marL="3655771" indent="0">
              <a:buNone/>
              <a:defRPr sz="1599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351" y="2700385"/>
            <a:ext cx="5155101" cy="325982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8986" y="1988558"/>
            <a:ext cx="5180488" cy="575664"/>
          </a:xfrm>
        </p:spPr>
        <p:txBody>
          <a:bodyPr rtlCol="0" anchor="b"/>
          <a:lstStyle>
            <a:lvl1pPr marL="0" indent="0">
              <a:buNone/>
              <a:defRPr sz="2399" b="1">
                <a:solidFill>
                  <a:schemeClr val="tx2"/>
                </a:solidFill>
                <a:latin typeface="+mj-lt"/>
              </a:defRPr>
            </a:lvl1pPr>
            <a:lvl2pPr marL="456971" indent="0">
              <a:buNone/>
              <a:defRPr sz="1999" b="1"/>
            </a:lvl2pPr>
            <a:lvl3pPr marL="913943" indent="0">
              <a:buNone/>
              <a:defRPr sz="1799" b="1"/>
            </a:lvl3pPr>
            <a:lvl4pPr marL="1370914" indent="0">
              <a:buNone/>
              <a:defRPr sz="1599" b="1"/>
            </a:lvl4pPr>
            <a:lvl5pPr marL="1827886" indent="0">
              <a:buNone/>
              <a:defRPr sz="1599" b="1"/>
            </a:lvl5pPr>
            <a:lvl6pPr marL="2284857" indent="0">
              <a:buNone/>
              <a:defRPr sz="1599" b="1"/>
            </a:lvl6pPr>
            <a:lvl7pPr marL="2741828" indent="0">
              <a:buNone/>
              <a:defRPr sz="1599" b="1"/>
            </a:lvl7pPr>
            <a:lvl8pPr marL="3198800" indent="0">
              <a:buNone/>
              <a:defRPr sz="1599" b="1"/>
            </a:lvl8pPr>
            <a:lvl9pPr marL="3655771" indent="0">
              <a:buNone/>
              <a:defRPr sz="1599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8986" y="2700385"/>
            <a:ext cx="5180488" cy="325982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37665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56869" y="5812399"/>
            <a:ext cx="1234157" cy="107602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04" y="993870"/>
            <a:ext cx="4591208" cy="126764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12" y="601060"/>
            <a:ext cx="4882769" cy="1671205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0131" y="-13001"/>
            <a:ext cx="1091739" cy="1040091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69687" y="-13001"/>
            <a:ext cx="1485272" cy="1365120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314" y="1379611"/>
            <a:ext cx="6168985" cy="4432788"/>
          </a:xfrm>
        </p:spPr>
        <p:txBody>
          <a:bodyPr rtlCol="0"/>
          <a:lstStyle>
            <a:lvl1pPr>
              <a:defRPr sz="3198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351" y="2872521"/>
            <a:ext cx="3930189" cy="2939878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799">
                <a:solidFill>
                  <a:schemeClr val="bg1"/>
                </a:solidFill>
              </a:defRPr>
            </a:lvl1pPr>
            <a:lvl2pPr marL="456971" indent="0">
              <a:buNone/>
              <a:defRPr sz="1399"/>
            </a:lvl2pPr>
            <a:lvl3pPr marL="913943" indent="0">
              <a:buNone/>
              <a:defRPr sz="1199"/>
            </a:lvl3pPr>
            <a:lvl4pPr marL="1370914" indent="0">
              <a:buNone/>
              <a:defRPr sz="999"/>
            </a:lvl4pPr>
            <a:lvl5pPr marL="1827886" indent="0">
              <a:buNone/>
              <a:defRPr sz="999"/>
            </a:lvl5pPr>
            <a:lvl6pPr marL="2284857" indent="0">
              <a:buNone/>
              <a:defRPr sz="999"/>
            </a:lvl6pPr>
            <a:lvl7pPr marL="2741828" indent="0">
              <a:buNone/>
              <a:defRPr sz="999"/>
            </a:lvl7pPr>
            <a:lvl8pPr marL="3198800" indent="0">
              <a:buNone/>
              <a:defRPr sz="999"/>
            </a:lvl8pPr>
            <a:lvl9pPr marL="3655771" indent="0">
              <a:buNone/>
              <a:defRPr sz="999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048" y="738406"/>
            <a:ext cx="3916598" cy="1356861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364510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56869" y="5812399"/>
            <a:ext cx="1234157" cy="107602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04" y="993870"/>
            <a:ext cx="4591208" cy="126764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12" y="601060"/>
            <a:ext cx="4882769" cy="1671205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0131" y="-13001"/>
            <a:ext cx="1091739" cy="1040091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69687" y="-13001"/>
            <a:ext cx="1485272" cy="1365120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0489" y="1379611"/>
            <a:ext cx="6168985" cy="4432788"/>
          </a:xfrm>
        </p:spPr>
        <p:txBody>
          <a:bodyPr rtlCol="0"/>
          <a:lstStyle>
            <a:lvl1pPr marL="0" indent="0">
              <a:buNone/>
              <a:defRPr sz="3198"/>
            </a:lvl1pPr>
            <a:lvl2pPr marL="456971" indent="0">
              <a:buNone/>
              <a:defRPr sz="2799"/>
            </a:lvl2pPr>
            <a:lvl3pPr marL="913943" indent="0">
              <a:buNone/>
              <a:defRPr sz="2399"/>
            </a:lvl3pPr>
            <a:lvl4pPr marL="1370914" indent="0">
              <a:buNone/>
              <a:defRPr sz="1999"/>
            </a:lvl4pPr>
            <a:lvl5pPr marL="1827886" indent="0">
              <a:buNone/>
              <a:defRPr sz="1999"/>
            </a:lvl5pPr>
            <a:lvl6pPr marL="2284857" indent="0">
              <a:buNone/>
              <a:defRPr sz="1999"/>
            </a:lvl6pPr>
            <a:lvl7pPr marL="2741828" indent="0">
              <a:buNone/>
              <a:defRPr sz="1999"/>
            </a:lvl7pPr>
            <a:lvl8pPr marL="3198800" indent="0">
              <a:buNone/>
              <a:defRPr sz="1999"/>
            </a:lvl8pPr>
            <a:lvl9pPr marL="3655771" indent="0">
              <a:buNone/>
              <a:defRPr sz="1999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Текст 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351" y="2665075"/>
            <a:ext cx="3930189" cy="314732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799">
                <a:solidFill>
                  <a:schemeClr val="bg1"/>
                </a:solidFill>
              </a:defRPr>
            </a:lvl1pPr>
            <a:lvl2pPr marL="456971" indent="0">
              <a:buNone/>
              <a:defRPr sz="1399"/>
            </a:lvl2pPr>
            <a:lvl3pPr marL="913943" indent="0">
              <a:buNone/>
              <a:defRPr sz="1199"/>
            </a:lvl3pPr>
            <a:lvl4pPr marL="1370914" indent="0">
              <a:buNone/>
              <a:defRPr sz="999"/>
            </a:lvl4pPr>
            <a:lvl5pPr marL="1827886" indent="0">
              <a:buNone/>
              <a:defRPr sz="999"/>
            </a:lvl5pPr>
            <a:lvl6pPr marL="2284857" indent="0">
              <a:buNone/>
              <a:defRPr sz="999"/>
            </a:lvl6pPr>
            <a:lvl7pPr marL="2741828" indent="0">
              <a:buNone/>
              <a:defRPr sz="999"/>
            </a:lvl7pPr>
            <a:lvl8pPr marL="3198800" indent="0">
              <a:buNone/>
              <a:defRPr sz="999"/>
            </a:lvl8pPr>
            <a:lvl9pPr marL="3655771" indent="0">
              <a:buNone/>
              <a:defRPr sz="999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205" y="742250"/>
            <a:ext cx="3831282" cy="1356861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3600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930" y="1486714"/>
            <a:ext cx="10357804" cy="4736826"/>
          </a:xfrm>
        </p:spPr>
        <p:txBody>
          <a:bodyPr/>
          <a:lstStyle>
            <a:lvl1pPr>
              <a:spcBef>
                <a:spcPts val="857"/>
              </a:spcBef>
              <a:defRPr/>
            </a:lvl1pPr>
            <a:lvl2pPr>
              <a:spcBef>
                <a:spcPts val="857"/>
              </a:spcBef>
              <a:defRPr/>
            </a:lvl2pPr>
            <a:lvl3pPr>
              <a:spcBef>
                <a:spcPts val="857"/>
              </a:spcBef>
              <a:defRPr/>
            </a:lvl3pPr>
            <a:lvl4pPr>
              <a:spcBef>
                <a:spcPts val="857"/>
              </a:spcBef>
              <a:defRPr/>
            </a:lvl4pPr>
            <a:lvl5pPr>
              <a:spcBef>
                <a:spcPts val="85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505842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56869" y="5812399"/>
            <a:ext cx="1234157" cy="107602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04" y="531256"/>
            <a:ext cx="4591208" cy="126764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12" y="138446"/>
            <a:ext cx="4882769" cy="1671205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09" y="-13015"/>
            <a:ext cx="7431096" cy="5590152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313" y="362861"/>
            <a:ext cx="4388904" cy="135686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29734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56869" y="5812399"/>
            <a:ext cx="1234157" cy="107602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09" y="-13015"/>
            <a:ext cx="7431096" cy="5590152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3834" noProof="0"/>
            </a:p>
          </p:txBody>
        </p:sp>
      </p:grpSp>
    </p:spTree>
    <p:extLst>
      <p:ext uri="{BB962C8B-B14F-4D97-AF65-F5344CB8AC3E}">
        <p14:creationId xmlns:p14="http://schemas.microsoft.com/office/powerpoint/2010/main" val="23669926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рафический объект 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1" y="439933"/>
            <a:ext cx="7602337" cy="1525879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3834" noProof="0"/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829" y="1940770"/>
            <a:ext cx="528363" cy="1117988"/>
          </a:xfrm>
        </p:spPr>
        <p:txBody>
          <a:bodyPr rtlCol="0">
            <a:normAutofit/>
          </a:bodyPr>
          <a:lstStyle>
            <a:lvl1pPr marL="0" indent="0">
              <a:buNone/>
              <a:defRPr sz="6997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245" y="2137392"/>
            <a:ext cx="3101494" cy="818991"/>
          </a:xfrm>
        </p:spPr>
        <p:txBody>
          <a:bodyPr rtlCol="0">
            <a:normAutofit/>
          </a:bodyPr>
          <a:lstStyle>
            <a:lvl1pPr marL="0" indent="0">
              <a:buNone/>
              <a:defRPr sz="2499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2097" y="1940770"/>
            <a:ext cx="528363" cy="1117988"/>
          </a:xfrm>
        </p:spPr>
        <p:txBody>
          <a:bodyPr rtlCol="0">
            <a:normAutofit/>
          </a:bodyPr>
          <a:lstStyle>
            <a:lvl1pPr marL="0" indent="0">
              <a:buNone/>
              <a:defRPr sz="6997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6817" y="2137392"/>
            <a:ext cx="2242749" cy="818991"/>
          </a:xfrm>
        </p:spPr>
        <p:txBody>
          <a:bodyPr rtlCol="0">
            <a:normAutofit/>
          </a:bodyPr>
          <a:lstStyle>
            <a:lvl1pPr marL="0" indent="0">
              <a:buNone/>
              <a:defRPr sz="2499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86603" y="1958969"/>
            <a:ext cx="528363" cy="1117988"/>
          </a:xfrm>
        </p:spPr>
        <p:txBody>
          <a:bodyPr rtlCol="0">
            <a:normAutofit/>
          </a:bodyPr>
          <a:lstStyle>
            <a:lvl1pPr marL="0" indent="0">
              <a:buNone/>
              <a:defRPr sz="6997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1322" y="2155591"/>
            <a:ext cx="2957575" cy="818991"/>
          </a:xfrm>
        </p:spPr>
        <p:txBody>
          <a:bodyPr rtlCol="0">
            <a:normAutofit/>
          </a:bodyPr>
          <a:lstStyle>
            <a:lvl1pPr marL="0" indent="0">
              <a:buNone/>
              <a:defRPr sz="2499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259" y="3013074"/>
            <a:ext cx="1697740" cy="818991"/>
          </a:xfrm>
        </p:spPr>
        <p:txBody>
          <a:bodyPr rtlCol="0">
            <a:normAutofit/>
          </a:bodyPr>
          <a:lstStyle>
            <a:lvl1pPr marL="0" indent="0">
              <a:buNone/>
              <a:defRPr sz="1599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89000" y="3013074"/>
            <a:ext cx="1697740" cy="818991"/>
          </a:xfrm>
        </p:spPr>
        <p:txBody>
          <a:bodyPr rtlCol="0">
            <a:normAutofit/>
          </a:bodyPr>
          <a:lstStyle>
            <a:lvl1pPr marL="0" indent="0">
              <a:buNone/>
              <a:defRPr sz="1599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2296" y="3013074"/>
            <a:ext cx="1697740" cy="818991"/>
          </a:xfrm>
        </p:spPr>
        <p:txBody>
          <a:bodyPr rtlCol="0">
            <a:normAutofit/>
          </a:bodyPr>
          <a:lstStyle>
            <a:lvl1pPr marL="0" indent="0">
              <a:buNone/>
              <a:defRPr sz="1599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2853" y="3011495"/>
            <a:ext cx="3516045" cy="818991"/>
          </a:xfrm>
        </p:spPr>
        <p:txBody>
          <a:bodyPr rtlCol="0">
            <a:normAutofit/>
          </a:bodyPr>
          <a:lstStyle>
            <a:lvl1pPr marL="0" indent="0">
              <a:buNone/>
              <a:defRPr sz="1599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258" y="5739949"/>
            <a:ext cx="3395482" cy="818991"/>
          </a:xfrm>
        </p:spPr>
        <p:txBody>
          <a:bodyPr rtlCol="0">
            <a:normAutofit/>
          </a:bodyPr>
          <a:lstStyle>
            <a:lvl1pPr marL="0" indent="0">
              <a:buNone/>
              <a:defRPr sz="1599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2295" y="5025761"/>
            <a:ext cx="1697740" cy="818991"/>
          </a:xfrm>
        </p:spPr>
        <p:txBody>
          <a:bodyPr rtlCol="0">
            <a:normAutofit/>
          </a:bodyPr>
          <a:lstStyle>
            <a:lvl1pPr marL="0" indent="0">
              <a:buNone/>
              <a:defRPr sz="1599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86604" y="5025761"/>
            <a:ext cx="2691536" cy="818991"/>
          </a:xfrm>
        </p:spPr>
        <p:txBody>
          <a:bodyPr rtlCol="0">
            <a:normAutofit/>
          </a:bodyPr>
          <a:lstStyle>
            <a:lvl1pPr marL="0" indent="0">
              <a:buNone/>
              <a:defRPr sz="1599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258" y="3906557"/>
            <a:ext cx="1635924" cy="165670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399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88999" y="3906557"/>
            <a:ext cx="1635924" cy="165670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399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2296" y="3906557"/>
            <a:ext cx="2047189" cy="91727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399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2853" y="3955819"/>
            <a:ext cx="1480556" cy="77687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399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73746"/>
            <a:ext cx="7905440" cy="109510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</p:spTree>
    <p:extLst>
      <p:ext uri="{BB962C8B-B14F-4D97-AF65-F5344CB8AC3E}">
        <p14:creationId xmlns:p14="http://schemas.microsoft.com/office/powerpoint/2010/main" val="4317912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Текст 77">
            <a:extLst>
              <a:ext uri="{FF2B5EF4-FFF2-40B4-BE49-F238E27FC236}">
                <a16:creationId xmlns:a16="http://schemas.microsoft.com/office/drawing/2014/main" id="{0B092376-293D-814E-8504-10AD3FC6C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7232" y="942630"/>
            <a:ext cx="2081715" cy="1013989"/>
          </a:xfrm>
          <a:gradFill flip="none" rotWithShape="1">
            <a:gsLst>
              <a:gs pos="0">
                <a:srgbClr val="D3D3D3">
                  <a:alpha val="72549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tlCol="0"/>
          <a:lstStyle>
            <a:lvl1pPr marL="0" indent="0" algn="l">
              <a:buNone/>
              <a:defRPr lang="en-US" sz="1399" dirty="0" smtClean="0">
                <a:solidFill>
                  <a:srgbClr val="404040"/>
                </a:solidFill>
                <a:latin typeface="+mn-lt"/>
              </a:defRPr>
            </a:lvl1pPr>
          </a:lstStyle>
          <a:p>
            <a:pPr marL="0" lvl="0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81" name="Текст 77">
            <a:extLst>
              <a:ext uri="{FF2B5EF4-FFF2-40B4-BE49-F238E27FC236}">
                <a16:creationId xmlns:a16="http://schemas.microsoft.com/office/drawing/2014/main" id="{B0998207-3F3B-9940-9A4A-F5C7E11A0C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0464" y="1248876"/>
            <a:ext cx="2081715" cy="1013989"/>
          </a:xfrm>
          <a:gradFill flip="none" rotWithShape="1">
            <a:gsLst>
              <a:gs pos="0">
                <a:srgbClr val="D3D3D3">
                  <a:alpha val="72549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tlCol="0"/>
          <a:lstStyle>
            <a:lvl1pPr marL="0" indent="0" algn="l">
              <a:buNone/>
              <a:defRPr lang="en-US" sz="1399" dirty="0" smtClean="0">
                <a:solidFill>
                  <a:srgbClr val="404040"/>
                </a:solidFill>
                <a:latin typeface="+mn-lt"/>
              </a:defRPr>
            </a:lvl1pPr>
          </a:lstStyle>
          <a:p>
            <a:pPr marL="0" lvl="0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82" name="Текст 77">
            <a:extLst>
              <a:ext uri="{FF2B5EF4-FFF2-40B4-BE49-F238E27FC236}">
                <a16:creationId xmlns:a16="http://schemas.microsoft.com/office/drawing/2014/main" id="{9A62C131-98B4-A846-AE6C-DF6B5A743E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01486" y="1646811"/>
            <a:ext cx="2081715" cy="1013989"/>
          </a:xfrm>
          <a:gradFill flip="none" rotWithShape="1">
            <a:gsLst>
              <a:gs pos="0">
                <a:srgbClr val="D3D3D3">
                  <a:alpha val="72549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tlCol="0"/>
          <a:lstStyle>
            <a:lvl1pPr marL="0" indent="0" algn="l">
              <a:buNone/>
              <a:defRPr lang="en-US" sz="1399" dirty="0" smtClean="0">
                <a:solidFill>
                  <a:srgbClr val="404040"/>
                </a:solidFill>
                <a:latin typeface="+mn-lt"/>
              </a:defRPr>
            </a:lvl1pPr>
          </a:lstStyle>
          <a:p>
            <a:pPr marL="0" lvl="0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84" name="Текст 83">
            <a:extLst>
              <a:ext uri="{FF2B5EF4-FFF2-40B4-BE49-F238E27FC236}">
                <a16:creationId xmlns:a16="http://schemas.microsoft.com/office/drawing/2014/main" id="{C87789DE-8F91-E44E-96BE-12C0559F6F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63818" y="2323389"/>
            <a:ext cx="1206928" cy="1058546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399986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>
              <a:buNone/>
              <a:defRPr lang="en-US" sz="2399" dirty="0" smtClean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</a:lstStyle>
          <a:p>
            <a:pPr marL="0" lvl="0" algn="ctr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85" name="Текст 83">
            <a:extLst>
              <a:ext uri="{FF2B5EF4-FFF2-40B4-BE49-F238E27FC236}">
                <a16:creationId xmlns:a16="http://schemas.microsoft.com/office/drawing/2014/main" id="{D5C13B08-1AEA-0541-B928-190FE4F59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8076" y="2687613"/>
            <a:ext cx="1206928" cy="1058546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399986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>
              <a:buNone/>
              <a:defRPr lang="en-US" sz="2399" dirty="0" smtClean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marL="0" lvl="0" algn="ctr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86" name="Текст 83">
            <a:extLst>
              <a:ext uri="{FF2B5EF4-FFF2-40B4-BE49-F238E27FC236}">
                <a16:creationId xmlns:a16="http://schemas.microsoft.com/office/drawing/2014/main" id="{9A0A668D-AC6C-0847-B1DA-2DF3A211D5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81588" y="3100416"/>
            <a:ext cx="1206928" cy="1058546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399986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>
              <a:buNone/>
              <a:defRPr lang="en-US" sz="2399" dirty="0" smtClean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</a:lstStyle>
          <a:p>
            <a:pPr marL="0" lvl="0" algn="ctr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90" name="Текст 89">
            <a:extLst>
              <a:ext uri="{FF2B5EF4-FFF2-40B4-BE49-F238E27FC236}">
                <a16:creationId xmlns:a16="http://schemas.microsoft.com/office/drawing/2014/main" id="{91BB790C-6BC5-134B-A8A8-83ECB5114A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93601" y="4608786"/>
            <a:ext cx="4801051" cy="434628"/>
          </a:xfrm>
          <a:noFill/>
          <a:scene3d>
            <a:camera prst="orthographicFront">
              <a:rot lat="1980000" lon="1800000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 algn="ctr">
              <a:buNone/>
              <a:defRPr lang="en-US" sz="2399" dirty="0" smtClean="0">
                <a:solidFill>
                  <a:srgbClr val="000000"/>
                </a:solidFill>
                <a:latin typeface="+mj-lt"/>
              </a:defRPr>
            </a:lvl1pPr>
          </a:lstStyle>
          <a:p>
            <a:pPr marL="0" lvl="0" rtl="0"/>
            <a:r>
              <a:rPr lang="ru-RU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76898-FCE7-274A-A10F-DC97B30F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84" y="5303944"/>
            <a:ext cx="3046413" cy="1051501"/>
          </a:xfrm>
        </p:spPr>
        <p:txBody>
          <a:bodyPr rtlCol="0">
            <a:normAutofit/>
          </a:bodyPr>
          <a:lstStyle>
            <a:lvl1pPr marL="342729" indent="-342729" algn="ctr">
              <a:buFont typeface="Arial" panose="020B0604020202020204" pitchFamily="34" charset="0"/>
              <a:buChar char="•"/>
              <a:defRPr sz="1999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4145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9445" y="6551930"/>
            <a:ext cx="12182477" cy="467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483876"/>
            <a:ext cx="12182477" cy="655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2" name="Picture 8" descr="Пин от пользователя ♛💖♛AnGềLiQuE💖 La Mสั๋rĞuisề👼 на доске ...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5" b="-446"/>
          <a:stretch/>
        </p:blipFill>
        <p:spPr bwMode="auto">
          <a:xfrm rot="5400000">
            <a:off x="3068545" y="-4181549"/>
            <a:ext cx="445843" cy="83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04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857"/>
              </a:spcBef>
              <a:buNone/>
              <a:defRPr sz="1142"/>
            </a:lvl1pPr>
            <a:lvl2pPr marL="163198" indent="-163198">
              <a:spcBef>
                <a:spcPts val="857"/>
              </a:spcBef>
              <a:buFont typeface="Arial" panose="020B0604020202020204" pitchFamily="34" charset="0"/>
              <a:buChar char="•"/>
              <a:defRPr sz="1142"/>
            </a:lvl2pPr>
            <a:lvl3pPr marL="339998" indent="-176799">
              <a:spcBef>
                <a:spcPts val="857"/>
              </a:spcBef>
              <a:buFont typeface="Open Sans Light" panose="020B0306030504020204" pitchFamily="34" charset="0"/>
              <a:buChar char="–"/>
              <a:defRPr sz="1142"/>
            </a:lvl3pPr>
            <a:lvl4pPr marL="489596" indent="-163198">
              <a:spcBef>
                <a:spcPts val="857"/>
              </a:spcBef>
              <a:buFont typeface="Arial" panose="020B0604020202020204" pitchFamily="34" charset="0"/>
              <a:buChar char="•"/>
              <a:defRPr sz="1142"/>
            </a:lvl4pPr>
            <a:lvl5pPr marL="652795" indent="-163198">
              <a:spcBef>
                <a:spcPts val="857"/>
              </a:spcBef>
              <a:buFont typeface="Open Sans Light" panose="020B0306030504020204" pitchFamily="34" charset="0"/>
              <a:buChar char="–"/>
              <a:defRPr sz="114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844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9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6.xml"/><Relationship Id="rId34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52.xml"/><Relationship Id="rId50" Type="http://schemas.openxmlformats.org/officeDocument/2006/relationships/slideLayout" Target="../slideLayouts/slideLayout55.xml"/><Relationship Id="rId55" Type="http://schemas.openxmlformats.org/officeDocument/2006/relationships/slideLayout" Target="../slideLayouts/slideLayout60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46.xml"/><Relationship Id="rId54" Type="http://schemas.openxmlformats.org/officeDocument/2006/relationships/slideLayout" Target="../slideLayouts/slideLayout59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42.xml"/><Relationship Id="rId40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8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41.xml"/><Relationship Id="rId49" Type="http://schemas.openxmlformats.org/officeDocument/2006/relationships/slideLayout" Target="../slideLayouts/slideLayout54.xml"/><Relationship Id="rId57" Type="http://schemas.openxmlformats.org/officeDocument/2006/relationships/slideLayout" Target="../slideLayouts/slideLayout62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36.xml"/><Relationship Id="rId44" Type="http://schemas.openxmlformats.org/officeDocument/2006/relationships/slideLayout" Target="../slideLayouts/slideLayout49.xml"/><Relationship Id="rId52" Type="http://schemas.openxmlformats.org/officeDocument/2006/relationships/slideLayout" Target="../slideLayouts/slideLayout57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8.xml"/><Relationship Id="rId48" Type="http://schemas.openxmlformats.org/officeDocument/2006/relationships/slideLayout" Target="../slideLayouts/slideLayout53.xml"/><Relationship Id="rId56" Type="http://schemas.openxmlformats.org/officeDocument/2006/relationships/slideLayout" Target="../slideLayouts/slideLayout61.xml"/><Relationship Id="rId8" Type="http://schemas.openxmlformats.org/officeDocument/2006/relationships/slideLayout" Target="../slideLayouts/slideLayout13.xml"/><Relationship Id="rId51" Type="http://schemas.openxmlformats.org/officeDocument/2006/relationships/slideLayout" Target="../slideLayouts/slideLayout56.xml"/><Relationship Id="rId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51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4" y="1159949"/>
            <a:ext cx="11942742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17" name="bg object 17"/>
          <p:cNvSpPr/>
          <p:nvPr/>
        </p:nvSpPr>
        <p:spPr>
          <a:xfrm>
            <a:off x="141280" y="153955"/>
            <a:ext cx="11942742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6" y="2344058"/>
            <a:ext cx="104303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1" y="6528530"/>
            <a:ext cx="3899408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700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8" y="6528530"/>
            <a:ext cx="2802700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930" y="1247990"/>
            <a:ext cx="10357804" cy="47368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29548" y="6499801"/>
            <a:ext cx="2160150" cy="219794"/>
          </a:xfrm>
          <a:prstGeom prst="rect">
            <a:avLst/>
          </a:prstGeom>
        </p:spPr>
        <p:txBody>
          <a:bodyPr vert="horz" wrap="square" lIns="87051" tIns="43524" rIns="87051" bIns="4352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57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544" y="6441677"/>
            <a:ext cx="139350" cy="336046"/>
          </a:xfrm>
          <a:prstGeom prst="rect">
            <a:avLst/>
          </a:prstGeom>
        </p:spPr>
        <p:txBody>
          <a:bodyPr vert="horz" wrap="none" lIns="87051" tIns="43524" rIns="87051" bIns="4352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857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857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704" y="6439174"/>
            <a:ext cx="333025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57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717" y="6439174"/>
            <a:ext cx="333025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57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5410" y="6564676"/>
            <a:ext cx="92245" cy="9007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57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689" y="6439174"/>
            <a:ext cx="333025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57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0772" y="6564676"/>
            <a:ext cx="92245" cy="9007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57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27917" y="6541251"/>
            <a:ext cx="64101" cy="141058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7051" tIns="43524" rIns="87051" bIns="43524" numCol="1" anchor="t" anchorCtr="0" compatLnSpc="1">
            <a:prstTxWarp prst="textNoShape">
              <a:avLst/>
            </a:prstTxWarp>
          </a:bodyPr>
          <a:lstStyle/>
          <a:p>
            <a:pPr defTabSz="870330"/>
            <a:endParaRPr lang="en-US" sz="228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24875" y="6538252"/>
            <a:ext cx="142146" cy="139723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7051" tIns="43524" rIns="87051" bIns="43524" numCol="1" anchor="t" anchorCtr="0" compatLnSpc="1">
            <a:prstTxWarp prst="textNoShape">
              <a:avLst/>
            </a:prstTxWarp>
          </a:bodyPr>
          <a:lstStyle/>
          <a:p>
            <a:pPr defTabSz="870330"/>
            <a:endParaRPr lang="en-US" sz="228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54992" y="6550942"/>
            <a:ext cx="153884" cy="12872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7051" tIns="43524" rIns="87051" bIns="43524" numCol="1" anchor="t" anchorCtr="0" compatLnSpc="1">
            <a:prstTxWarp prst="textNoShape">
              <a:avLst/>
            </a:prstTxWarp>
          </a:bodyPr>
          <a:lstStyle/>
          <a:p>
            <a:pPr defTabSz="870330"/>
            <a:endParaRPr lang="en-US" sz="228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29436" y="6439174"/>
            <a:ext cx="333025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76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3450" y="6439174"/>
            <a:ext cx="333025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76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65421" y="6439174"/>
            <a:ext cx="333025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76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3381" y="6402196"/>
            <a:ext cx="402126" cy="4118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1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87161" y="6402196"/>
            <a:ext cx="402126" cy="4118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1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0870" y="6402196"/>
            <a:ext cx="402126" cy="4118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1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492" y="6406884"/>
            <a:ext cx="402126" cy="4118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1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830" y="6398927"/>
            <a:ext cx="402126" cy="4118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1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5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  <p:sldLayoutId id="2147483732" r:id="rId29"/>
    <p:sldLayoutId id="2147483733" r:id="rId30"/>
    <p:sldLayoutId id="2147483734" r:id="rId31"/>
    <p:sldLayoutId id="2147483735" r:id="rId32"/>
    <p:sldLayoutId id="2147483736" r:id="rId33"/>
    <p:sldLayoutId id="2147483737" r:id="rId34"/>
    <p:sldLayoutId id="2147483738" r:id="rId35"/>
    <p:sldLayoutId id="2147483739" r:id="rId36"/>
    <p:sldLayoutId id="2147483740" r:id="rId37"/>
    <p:sldLayoutId id="2147483741" r:id="rId38"/>
    <p:sldLayoutId id="2147483742" r:id="rId39"/>
    <p:sldLayoutId id="2147483743" r:id="rId40"/>
    <p:sldLayoutId id="2147483744" r:id="rId41"/>
    <p:sldLayoutId id="2147483745" r:id="rId42"/>
    <p:sldLayoutId id="2147483746" r:id="rId43"/>
    <p:sldLayoutId id="2147483747" r:id="rId44"/>
    <p:sldLayoutId id="2147483748" r:id="rId45"/>
    <p:sldLayoutId id="2147483749" r:id="rId46"/>
    <p:sldLayoutId id="2147483750" r:id="rId47"/>
    <p:sldLayoutId id="2147483751" r:id="rId48"/>
    <p:sldLayoutId id="2147483752" r:id="rId49"/>
    <p:sldLayoutId id="2147483753" r:id="rId50"/>
    <p:sldLayoutId id="2147483754" r:id="rId51"/>
    <p:sldLayoutId id="2147483755" r:id="rId52"/>
    <p:sldLayoutId id="2147483756" r:id="rId53"/>
    <p:sldLayoutId id="2147483757" r:id="rId54"/>
    <p:sldLayoutId id="2147483758" r:id="rId55"/>
    <p:sldLayoutId id="2147483759" r:id="rId56"/>
    <p:sldLayoutId id="2147483760" r:id="rId57"/>
  </p:sldLayoutIdLst>
  <p:txStyles>
    <p:titleStyle>
      <a:lvl1pPr algn="ctr" defTabSz="870393" rtl="0" eaLnBrk="1" latinLnBrk="0" hangingPunct="1">
        <a:lnSpc>
          <a:spcPct val="86000"/>
        </a:lnSpc>
        <a:spcBef>
          <a:spcPct val="0"/>
        </a:spcBef>
        <a:buNone/>
        <a:defRPr sz="1999" kern="800" spc="-3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3198" indent="-163198" algn="l" defTabSz="8703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29" kern="800" spc="-9">
          <a:solidFill>
            <a:schemeClr val="tx1"/>
          </a:solidFill>
          <a:latin typeface="+mn-lt"/>
          <a:ea typeface="+mn-ea"/>
          <a:cs typeface="+mn-cs"/>
        </a:defRPr>
      </a:lvl1pPr>
      <a:lvl2pPr marL="327909" indent="-164709" algn="l" defTabSz="8703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42" kern="800">
          <a:solidFill>
            <a:schemeClr val="tx1"/>
          </a:solidFill>
          <a:latin typeface="+mn-lt"/>
          <a:ea typeface="+mn-ea"/>
          <a:cs typeface="+mn-cs"/>
        </a:defRPr>
      </a:lvl2pPr>
      <a:lvl3pPr marL="491107" indent="-163198" algn="l" defTabSz="8703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42" kern="800">
          <a:solidFill>
            <a:schemeClr val="tx1"/>
          </a:solidFill>
          <a:latin typeface="+mn-lt"/>
          <a:ea typeface="+mn-ea"/>
          <a:cs typeface="+mn-cs"/>
        </a:defRPr>
      </a:lvl3pPr>
      <a:lvl4pPr marL="654307" indent="-163198" algn="l" defTabSz="8703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42" kern="800">
          <a:solidFill>
            <a:schemeClr val="tx1"/>
          </a:solidFill>
          <a:latin typeface="+mn-lt"/>
          <a:ea typeface="+mn-ea"/>
          <a:cs typeface="+mn-cs"/>
        </a:defRPr>
      </a:lvl4pPr>
      <a:lvl5pPr marL="817506" indent="-163198" algn="l" defTabSz="8703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142" kern="800">
          <a:solidFill>
            <a:schemeClr val="tx1"/>
          </a:solidFill>
          <a:latin typeface="+mn-lt"/>
          <a:ea typeface="+mn-ea"/>
          <a:cs typeface="+mn-cs"/>
        </a:defRPr>
      </a:lvl5pPr>
      <a:lvl6pPr marL="2393580" indent="-217599" algn="l" defTabSz="87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828777" indent="-217599" algn="l" defTabSz="87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263974" indent="-217599" algn="l" defTabSz="87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699168" indent="-217599" algn="l" defTabSz="87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197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393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5588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0786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5981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1178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6376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1572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64" y="373747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9570" y="608621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9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0751" y="6086212"/>
            <a:ext cx="2637948" cy="3737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599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7929" y="6086212"/>
            <a:ext cx="641922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9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6246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  <p:sldLayoutId id="2147483781" r:id="rId20"/>
    <p:sldLayoutId id="2147483782" r:id="rId21"/>
    <p:sldLayoutId id="2147483783" r:id="rId22"/>
  </p:sldLayoutIdLst>
  <p:hf hdr="0" dt="0"/>
  <p:txStyles>
    <p:titleStyle>
      <a:lvl1pPr algn="l" defTabSz="913943" rtl="0" eaLnBrk="1" latinLnBrk="0" hangingPunct="1">
        <a:lnSpc>
          <a:spcPct val="90000"/>
        </a:lnSpc>
        <a:spcBef>
          <a:spcPct val="0"/>
        </a:spcBef>
        <a:buNone/>
        <a:defRPr sz="3998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6" indent="-228486" algn="l" defTabSz="91394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9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457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2429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accent4"/>
          </a:solidFill>
          <a:latin typeface="+mn-lt"/>
          <a:ea typeface="+mn-ea"/>
          <a:cs typeface="+mn-cs"/>
        </a:defRPr>
      </a:lvl3pPr>
      <a:lvl4pPr marL="1599400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6371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3343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3840">
          <p15:clr>
            <a:srgbClr val="F26B43"/>
          </p15:clr>
        </p15:guide>
        <p15:guide id="3" pos="574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pos="3250">
          <p15:clr>
            <a:srgbClr val="F26B43"/>
          </p15:clr>
        </p15:guide>
        <p15:guide id="7" pos="443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7306" y="-39171"/>
            <a:ext cx="12185649" cy="164794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870330">
              <a:defRPr/>
            </a:pPr>
            <a:endParaRPr sz="1711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1346" y="336368"/>
            <a:ext cx="5496846" cy="1077160"/>
          </a:xfrm>
          <a:prstGeom prst="rect">
            <a:avLst/>
          </a:prstGeom>
        </p:spPr>
        <p:txBody>
          <a:bodyPr vert="horz" wrap="square" lIns="0" tIns="22041" rIns="0" bIns="0" rtlCol="0" anchor="ctr">
            <a:spAutoFit/>
          </a:bodyPr>
          <a:lstStyle/>
          <a:p>
            <a:pPr marL="19165" algn="l">
              <a:lnSpc>
                <a:spcPct val="100000"/>
              </a:lnSpc>
              <a:spcBef>
                <a:spcPts val="172"/>
              </a:spcBef>
            </a:pPr>
            <a:r>
              <a:rPr lang="en-US" sz="6855" b="1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685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25017" y="1540058"/>
            <a:ext cx="11454511" cy="5398916"/>
          </a:xfrm>
          <a:prstGeom prst="rect">
            <a:avLst/>
          </a:prstGeom>
        </p:spPr>
        <p:txBody>
          <a:bodyPr vert="horz" wrap="square" lIns="0" tIns="21084" rIns="0" bIns="0" rtlCol="0">
            <a:spAutoFit/>
          </a:bodyPr>
          <a:lstStyle/>
          <a:p>
            <a:pPr marL="27789" algn="ctr" defTabSz="870330">
              <a:spcBef>
                <a:spcPts val="167"/>
              </a:spcBef>
              <a:defRPr/>
            </a:pPr>
            <a:endParaRPr lang="en-US" sz="533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7789" algn="ctr" defTabSz="870330">
              <a:spcBef>
                <a:spcPts val="167"/>
              </a:spcBef>
            </a:pPr>
            <a:r>
              <a:rPr lang="en-US" sz="5330" b="1" dirty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ru-RU" sz="533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330" b="1" dirty="0" smtClean="0">
                <a:solidFill>
                  <a:srgbClr val="002060"/>
                </a:solidFill>
                <a:latin typeface="Arial"/>
                <a:cs typeface="Arial"/>
              </a:rPr>
              <a:t>OLMOSH SO‘Z TURKUMI VA UNING TASNIFI</a:t>
            </a:r>
            <a:endParaRPr lang="en-US" sz="533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7789" algn="ctr" defTabSz="870330">
              <a:spcBef>
                <a:spcPts val="167"/>
              </a:spcBef>
              <a:defRPr/>
            </a:pPr>
            <a:endParaRPr lang="en-US" sz="5330" b="1" i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7789" algn="ctr" defTabSz="870330">
              <a:spcBef>
                <a:spcPts val="167"/>
              </a:spcBef>
              <a:defRPr/>
            </a:pPr>
            <a:endParaRPr lang="en-US" sz="3731" b="1" i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7789" algn="ctr" defTabSz="870330">
              <a:spcBef>
                <a:spcPts val="167"/>
              </a:spcBef>
              <a:defRPr/>
            </a:pPr>
            <a:endParaRPr lang="en-US" sz="5330" b="1" i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7789" algn="ctr" defTabSz="870330">
              <a:spcBef>
                <a:spcPts val="167"/>
              </a:spcBef>
              <a:defRPr/>
            </a:pPr>
            <a:endParaRPr sz="3731" b="1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12888" y="2175227"/>
            <a:ext cx="757404" cy="202555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870330">
              <a:defRPr/>
            </a:pPr>
            <a:endParaRPr sz="1711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852403" y="246542"/>
            <a:ext cx="1898046" cy="13105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870330">
              <a:defRPr/>
            </a:pPr>
            <a:endParaRPr sz="1711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889189" y="272395"/>
            <a:ext cx="1898047" cy="13105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870330">
              <a:defRPr/>
            </a:pPr>
            <a:endParaRPr sz="1711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111930" y="646284"/>
            <a:ext cx="1429622" cy="598323"/>
          </a:xfrm>
          <a:prstGeom prst="rect">
            <a:avLst/>
          </a:prstGeom>
        </p:spPr>
        <p:txBody>
          <a:bodyPr vert="horz" wrap="square" lIns="0" tIns="23958" rIns="0" bIns="0" rtlCol="0">
            <a:spAutoFit/>
          </a:bodyPr>
          <a:lstStyle/>
          <a:p>
            <a:pPr defTabSz="870330">
              <a:spcBef>
                <a:spcPts val="189"/>
              </a:spcBef>
              <a:defRPr/>
            </a:pPr>
            <a:r>
              <a:rPr lang="en-US" sz="3731" b="1" spc="15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uz-Latn-UZ" sz="3731" b="1" spc="15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ru-RU" sz="3731" b="1" spc="15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uz-Latn-UZ" sz="3731" b="1" spc="1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73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168" y="4271492"/>
            <a:ext cx="2650207" cy="2313802"/>
          </a:xfrm>
          <a:prstGeom prst="roundRect">
            <a:avLst>
              <a:gd name="adj" fmla="val 17643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51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5" y="-135072"/>
            <a:ext cx="12185650" cy="88291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" y="-77456"/>
            <a:ext cx="12155170" cy="758316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4800" dirty="0" smtClean="0"/>
              <a:t>1-</a:t>
            </a:r>
            <a:r>
              <a:rPr lang="ru-RU" sz="4800" dirty="0" smtClean="0"/>
              <a:t> </a:t>
            </a:r>
            <a:r>
              <a:rPr lang="en-US" sz="4800" dirty="0" err="1" smtClean="0"/>
              <a:t>topshiriq</a:t>
            </a:r>
            <a:endParaRPr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 marR="0" lvl="0" indent="0" algn="l" defTabSz="1948919" rtl="0" eaLnBrk="1" fontAlgn="auto" latinLnBrk="0" hangingPunct="1">
              <a:lnSpc>
                <a:spcPts val="26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2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5425" y="1014490"/>
            <a:ext cx="1173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12010" y="4420487"/>
            <a:ext cx="3962400" cy="161827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o‘rnida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425" y="805454"/>
            <a:ext cx="12096203" cy="3405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Hamid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Olimjon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she’riyatida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kamolot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darajasiga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erishadiki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so‘zdan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tanbur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torlaridek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pardalarda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foydalanar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o‘ynata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jaranglata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bilardi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8569325" y="4372520"/>
            <a:ext cx="914400" cy="1006234"/>
          </a:xfrm>
          <a:prstGeom prst="blockArc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78825" y="5099615"/>
            <a:ext cx="12954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0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6" y="-135072"/>
            <a:ext cx="12204065" cy="88291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" y="-135072"/>
            <a:ext cx="12155170" cy="758316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ru-RU" sz="4800" dirty="0" smtClean="0"/>
              <a:t>42</a:t>
            </a:r>
            <a:r>
              <a:rPr lang="en-US" sz="4800" dirty="0" smtClean="0"/>
              <a:t>-</a:t>
            </a:r>
            <a:r>
              <a:rPr lang="ru-RU" sz="4800" dirty="0" smtClean="0"/>
              <a:t> </a:t>
            </a:r>
            <a:r>
              <a:rPr lang="en-US" sz="4800" dirty="0" err="1" smtClean="0"/>
              <a:t>mashq</a:t>
            </a:r>
            <a:endParaRPr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 marR="0" lvl="0" indent="0" algn="l" defTabSz="1948919" rtl="0" eaLnBrk="1" fontAlgn="auto" latinLnBrk="0" hangingPunct="1">
              <a:lnSpc>
                <a:spcPts val="26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2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9593" y="1046554"/>
            <a:ext cx="11941810" cy="5233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94891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Kim,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nima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qayer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hamma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qaysi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o‘zim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allakim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qaysi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men,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barcha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qancha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qachon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o‘zlari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sizlar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qayer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biz,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qayer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mana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qaysidir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" y="-10478"/>
            <a:ext cx="12155170" cy="758316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4800" dirty="0" err="1" smtClean="0"/>
              <a:t>Tahlil</a:t>
            </a:r>
            <a:r>
              <a:rPr lang="en-US" sz="4800" dirty="0" smtClean="0"/>
              <a:t> </a:t>
            </a:r>
            <a:endParaRPr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 marR="0" lvl="0" indent="0" algn="l" defTabSz="1948919" rtl="0" eaLnBrk="1" fontAlgn="auto" latinLnBrk="0" hangingPunct="1">
              <a:lnSpc>
                <a:spcPts val="26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2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200834"/>
              </p:ext>
            </p:extLst>
          </p:nvPr>
        </p:nvGraphicFramePr>
        <p:xfrm>
          <a:off x="30480" y="0"/>
          <a:ext cx="12173588" cy="70199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0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5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9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4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2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943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Kishilik</a:t>
                      </a:r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Ko‘rsatish</a:t>
                      </a:r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O‘zlik</a:t>
                      </a:r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So‘roq</a:t>
                      </a:r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Bo‘lish</a:t>
                      </a:r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sizlik</a:t>
                      </a:r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</a:t>
                      </a:r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-lash 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Gumon</a:t>
                      </a:r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55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sizlar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biz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ular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o‘sha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shu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o‘sha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o‘zim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o‘zi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o‘zlari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o‘zing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o‘zingiz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qaysi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qayer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qachon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qanaqa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hech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qaysi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hech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qancha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hech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qayer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hamma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barcha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bari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allakim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allaqancha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allaqanday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qaysidir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74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31" y="0"/>
            <a:ext cx="12300293" cy="9191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247" y="1425624"/>
            <a:ext cx="11434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810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93" y="1223962"/>
            <a:ext cx="84559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v"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45-mashq.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gaplarni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ko‘rsatilgan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olmosh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qo‘llab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470" y="1604962"/>
            <a:ext cx="3209043" cy="27701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6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E4952E6-5054-486D-997B-6C75DFA7082F}"/>
              </a:ext>
            </a:extLst>
          </p:cNvPr>
          <p:cNvGrpSpPr/>
          <p:nvPr/>
        </p:nvGrpSpPr>
        <p:grpSpPr>
          <a:xfrm>
            <a:off x="0" y="2121118"/>
            <a:ext cx="5992953" cy="1354553"/>
            <a:chOff x="421478" y="2316772"/>
            <a:chExt cx="5283170" cy="106310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AD492F1-BB1F-493E-BD86-0412C3D02ABB}"/>
                </a:ext>
              </a:extLst>
            </p:cNvPr>
            <p:cNvSpPr/>
            <p:nvPr/>
          </p:nvSpPr>
          <p:spPr>
            <a:xfrm>
              <a:off x="421478" y="2316772"/>
              <a:ext cx="3247912" cy="106310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3943"/>
              <a:r>
                <a:rPr lang="en-US" sz="2800" b="1" noProof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Olmoshlar 7</a:t>
              </a:r>
              <a:r>
                <a:rPr lang="ru-RU" sz="2800" b="1" noProof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noProof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 ma’no guruhiga bo‘linadi.</a:t>
              </a:r>
              <a:endParaRPr lang="en-US" sz="2800" b="1" noProof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Равнобедренный треугольник 9">
              <a:extLst>
                <a:ext uri="{FF2B5EF4-FFF2-40B4-BE49-F238E27FC236}">
                  <a16:creationId xmlns:a16="http://schemas.microsoft.com/office/drawing/2014/main" id="{0A251BBC-52D8-4778-8A6D-72BC1EF169B0}"/>
                </a:ext>
              </a:extLst>
            </p:cNvPr>
            <p:cNvSpPr/>
            <p:nvPr/>
          </p:nvSpPr>
          <p:spPr>
            <a:xfrm rot="16200000" flipH="1" flipV="1">
              <a:off x="4354974" y="1879535"/>
              <a:ext cx="664089" cy="2035259"/>
            </a:xfrm>
            <a:prstGeom prst="triangl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3943"/>
              <a:endParaRPr lang="ru-RU" sz="1799">
                <a:solidFill>
                  <a:prstClr val="white"/>
                </a:solidFill>
                <a:latin typeface="Franklin Gothic Book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01A6E78-FB20-4F16-A7C4-A9B530D21C96}"/>
              </a:ext>
            </a:extLst>
          </p:cNvPr>
          <p:cNvGrpSpPr/>
          <p:nvPr/>
        </p:nvGrpSpPr>
        <p:grpSpPr>
          <a:xfrm>
            <a:off x="-9191" y="3832449"/>
            <a:ext cx="5557298" cy="2949612"/>
            <a:chOff x="500600" y="2781906"/>
            <a:chExt cx="5296672" cy="295115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166CEA5-882B-4CE8-BF01-E97CC8CAAE2D}"/>
                </a:ext>
              </a:extLst>
            </p:cNvPr>
            <p:cNvSpPr/>
            <p:nvPr/>
          </p:nvSpPr>
          <p:spPr>
            <a:xfrm>
              <a:off x="500600" y="4593948"/>
              <a:ext cx="3446048" cy="113910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3943"/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Aniq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lug‘aviy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ma’noga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ega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emas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2800" b="1" noProof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Равнобедренный треугольник 7">
              <a:extLst>
                <a:ext uri="{FF2B5EF4-FFF2-40B4-BE49-F238E27FC236}">
                  <a16:creationId xmlns:a16="http://schemas.microsoft.com/office/drawing/2014/main" id="{633F9B85-F4C9-4467-8D58-EF8DF0BE7CCD}"/>
                </a:ext>
              </a:extLst>
            </p:cNvPr>
            <p:cNvSpPr/>
            <p:nvPr/>
          </p:nvSpPr>
          <p:spPr>
            <a:xfrm rot="5400000" flipH="1">
              <a:off x="3417828" y="3310726"/>
              <a:ext cx="2908263" cy="1850624"/>
            </a:xfrm>
            <a:custGeom>
              <a:avLst/>
              <a:gdLst>
                <a:gd name="connsiteX0" fmla="*/ 0 w 751438"/>
                <a:gd name="connsiteY0" fmla="*/ 2049101 h 2049101"/>
                <a:gd name="connsiteX1" fmla="*/ 375719 w 751438"/>
                <a:gd name="connsiteY1" fmla="*/ 0 h 2049101"/>
                <a:gd name="connsiteX2" fmla="*/ 751438 w 751438"/>
                <a:gd name="connsiteY2" fmla="*/ 2049101 h 2049101"/>
                <a:gd name="connsiteX3" fmla="*/ 0 w 751438"/>
                <a:gd name="connsiteY3" fmla="*/ 2049101 h 2049101"/>
                <a:gd name="connsiteX0" fmla="*/ 0 w 2233097"/>
                <a:gd name="connsiteY0" fmla="*/ 2058626 h 2058626"/>
                <a:gd name="connsiteX1" fmla="*/ 2233097 w 2233097"/>
                <a:gd name="connsiteY1" fmla="*/ 0 h 2058626"/>
                <a:gd name="connsiteX2" fmla="*/ 751438 w 2233097"/>
                <a:gd name="connsiteY2" fmla="*/ 2058626 h 2058626"/>
                <a:gd name="connsiteX3" fmla="*/ 0 w 2233097"/>
                <a:gd name="connsiteY3" fmla="*/ 2058626 h 2058626"/>
                <a:gd name="connsiteX0" fmla="*/ 0 w 2197381"/>
                <a:gd name="connsiteY0" fmla="*/ 2053864 h 2053864"/>
                <a:gd name="connsiteX1" fmla="*/ 2197381 w 2197381"/>
                <a:gd name="connsiteY1" fmla="*/ 0 h 2053864"/>
                <a:gd name="connsiteX2" fmla="*/ 751438 w 2197381"/>
                <a:gd name="connsiteY2" fmla="*/ 2053864 h 2053864"/>
                <a:gd name="connsiteX3" fmla="*/ 0 w 2197381"/>
                <a:gd name="connsiteY3" fmla="*/ 2053864 h 205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7381" h="2053864">
                  <a:moveTo>
                    <a:pt x="0" y="2053864"/>
                  </a:moveTo>
                  <a:lnTo>
                    <a:pt x="2197381" y="0"/>
                  </a:lnTo>
                  <a:lnTo>
                    <a:pt x="751438" y="2053864"/>
                  </a:lnTo>
                  <a:lnTo>
                    <a:pt x="0" y="2053864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3943"/>
              <a:endParaRPr lang="ru-RU" sz="1799">
                <a:solidFill>
                  <a:prstClr val="white"/>
                </a:solidFill>
                <a:latin typeface="Franklin Gothic Book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7758B1D-AE15-4036-A54F-D3FDFE273CD1}"/>
              </a:ext>
            </a:extLst>
          </p:cNvPr>
          <p:cNvGrpSpPr/>
          <p:nvPr/>
        </p:nvGrpSpPr>
        <p:grpSpPr>
          <a:xfrm>
            <a:off x="-33816" y="3283693"/>
            <a:ext cx="5544830" cy="2143002"/>
            <a:chOff x="1167897" y="3757600"/>
            <a:chExt cx="4928101" cy="96044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6845FF7-92FF-4227-B1BB-3C498C38B7AF}"/>
                </a:ext>
              </a:extLst>
            </p:cNvPr>
            <p:cNvSpPr/>
            <p:nvPr/>
          </p:nvSpPr>
          <p:spPr>
            <a:xfrm>
              <a:off x="1167897" y="3966611"/>
              <a:ext cx="3380411" cy="75143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3943"/>
              <a:endParaRPr lang="ru-RU" sz="1799" dirty="0">
                <a:solidFill>
                  <a:prstClr val="white"/>
                </a:solidFill>
                <a:latin typeface="Franklin Gothic Book"/>
              </a:endParaRPr>
            </a:p>
          </p:txBody>
        </p:sp>
        <p:sp>
          <p:nvSpPr>
            <p:cNvPr id="12" name="Равнобедренный треугольник 8">
              <a:extLst>
                <a:ext uri="{FF2B5EF4-FFF2-40B4-BE49-F238E27FC236}">
                  <a16:creationId xmlns:a16="http://schemas.microsoft.com/office/drawing/2014/main" id="{9F50C3E5-CB88-4E97-9748-12026FDBA07A}"/>
                </a:ext>
              </a:extLst>
            </p:cNvPr>
            <p:cNvSpPr/>
            <p:nvPr/>
          </p:nvSpPr>
          <p:spPr>
            <a:xfrm rot="5400000" flipH="1">
              <a:off x="4940724" y="3365184"/>
              <a:ext cx="762857" cy="1547690"/>
            </a:xfrm>
            <a:custGeom>
              <a:avLst/>
              <a:gdLst>
                <a:gd name="connsiteX0" fmla="*/ 0 w 751438"/>
                <a:gd name="connsiteY0" fmla="*/ 2049101 h 2049101"/>
                <a:gd name="connsiteX1" fmla="*/ 375719 w 751438"/>
                <a:gd name="connsiteY1" fmla="*/ 0 h 2049101"/>
                <a:gd name="connsiteX2" fmla="*/ 751438 w 751438"/>
                <a:gd name="connsiteY2" fmla="*/ 2049101 h 2049101"/>
                <a:gd name="connsiteX3" fmla="*/ 0 w 751438"/>
                <a:gd name="connsiteY3" fmla="*/ 2049101 h 2049101"/>
                <a:gd name="connsiteX0" fmla="*/ 0 w 1287741"/>
                <a:gd name="connsiteY0" fmla="*/ 2049101 h 2049101"/>
                <a:gd name="connsiteX1" fmla="*/ 1287741 w 1287741"/>
                <a:gd name="connsiteY1" fmla="*/ 0 h 2049101"/>
                <a:gd name="connsiteX2" fmla="*/ 751438 w 1287741"/>
                <a:gd name="connsiteY2" fmla="*/ 2049101 h 2049101"/>
                <a:gd name="connsiteX3" fmla="*/ 0 w 1287741"/>
                <a:gd name="connsiteY3" fmla="*/ 2049101 h 2049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741" h="2049101">
                  <a:moveTo>
                    <a:pt x="0" y="2049101"/>
                  </a:moveTo>
                  <a:lnTo>
                    <a:pt x="1287741" y="0"/>
                  </a:lnTo>
                  <a:lnTo>
                    <a:pt x="751438" y="2049101"/>
                  </a:lnTo>
                  <a:lnTo>
                    <a:pt x="0" y="2049101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3943"/>
              <a:endParaRPr lang="ru-RU" sz="1799">
                <a:solidFill>
                  <a:prstClr val="white"/>
                </a:solidFill>
                <a:latin typeface="Franklin Gothic Book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BEF3E964-39A5-4919-9A02-6126D64E00A8}"/>
              </a:ext>
            </a:extLst>
          </p:cNvPr>
          <p:cNvGrpSpPr/>
          <p:nvPr/>
        </p:nvGrpSpPr>
        <p:grpSpPr>
          <a:xfrm>
            <a:off x="6478490" y="2315013"/>
            <a:ext cx="5735282" cy="1064239"/>
            <a:chOff x="6185410" y="2763026"/>
            <a:chExt cx="5141836" cy="106479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8D60D525-79A6-4B34-9235-31B040FEB252}"/>
                </a:ext>
              </a:extLst>
            </p:cNvPr>
            <p:cNvSpPr/>
            <p:nvPr/>
          </p:nvSpPr>
          <p:spPr>
            <a:xfrm flipH="1">
              <a:off x="7889114" y="2763026"/>
              <a:ext cx="3438132" cy="106479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3943"/>
              <a:r>
                <a:rPr lang="en-US" sz="2800" b="1" noProof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Turlanish xususiyatiga </a:t>
              </a:r>
              <a:r>
                <a:rPr lang="en-US" sz="2800" b="1" noProof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ega.</a:t>
              </a:r>
              <a:endParaRPr lang="en-US" sz="2800" b="1" noProof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Равнобедренный треугольник 22">
              <a:extLst>
                <a:ext uri="{FF2B5EF4-FFF2-40B4-BE49-F238E27FC236}">
                  <a16:creationId xmlns:a16="http://schemas.microsoft.com/office/drawing/2014/main" id="{3A4E7DC1-5FC9-4388-B293-C090A266E73C}"/>
                </a:ext>
              </a:extLst>
            </p:cNvPr>
            <p:cNvSpPr/>
            <p:nvPr/>
          </p:nvSpPr>
          <p:spPr>
            <a:xfrm rot="5400000" flipV="1">
              <a:off x="6664436" y="2406600"/>
              <a:ext cx="745652" cy="1703704"/>
            </a:xfrm>
            <a:prstGeom prst="triangl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3943"/>
              <a:endParaRPr lang="ru-RU" sz="1799">
                <a:solidFill>
                  <a:prstClr val="white"/>
                </a:solidFill>
                <a:latin typeface="Franklin Gothic Book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A9646896-3795-420F-BA6F-588DD44D13A0}"/>
              </a:ext>
            </a:extLst>
          </p:cNvPr>
          <p:cNvGrpSpPr/>
          <p:nvPr/>
        </p:nvGrpSpPr>
        <p:grpSpPr>
          <a:xfrm>
            <a:off x="6525413" y="3182814"/>
            <a:ext cx="5655700" cy="3837111"/>
            <a:chOff x="6735303" y="2903028"/>
            <a:chExt cx="5658647" cy="383911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7AC1118-7128-43A2-948E-E7232561E7E0}"/>
                </a:ext>
              </a:extLst>
            </p:cNvPr>
            <p:cNvSpPr/>
            <p:nvPr/>
          </p:nvSpPr>
          <p:spPr>
            <a:xfrm flipH="1">
              <a:off x="8809124" y="4706971"/>
              <a:ext cx="3584826" cy="203516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3943"/>
              <a:r>
                <a:rPr lang="en-US" sz="2800" b="1" noProof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Gap tarkibida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ega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to‘ldiruvchi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aniqlovchi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undalma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noProof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vazifasida  </a:t>
              </a:r>
              <a:r>
                <a:rPr lang="en-US" sz="2800" b="1" noProof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keladi.</a:t>
              </a:r>
              <a:endPara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Равнобедренный треугольник 7">
              <a:extLst>
                <a:ext uri="{FF2B5EF4-FFF2-40B4-BE49-F238E27FC236}">
                  <a16:creationId xmlns:a16="http://schemas.microsoft.com/office/drawing/2014/main" id="{B2073D20-2555-41D5-B6F9-D8C6C29F1EF0}"/>
                </a:ext>
              </a:extLst>
            </p:cNvPr>
            <p:cNvSpPr/>
            <p:nvPr/>
          </p:nvSpPr>
          <p:spPr>
            <a:xfrm rot="16200000">
              <a:off x="6121881" y="3516450"/>
              <a:ext cx="3300669" cy="2073825"/>
            </a:xfrm>
            <a:custGeom>
              <a:avLst/>
              <a:gdLst>
                <a:gd name="connsiteX0" fmla="*/ 0 w 751438"/>
                <a:gd name="connsiteY0" fmla="*/ 2049101 h 2049101"/>
                <a:gd name="connsiteX1" fmla="*/ 375719 w 751438"/>
                <a:gd name="connsiteY1" fmla="*/ 0 h 2049101"/>
                <a:gd name="connsiteX2" fmla="*/ 751438 w 751438"/>
                <a:gd name="connsiteY2" fmla="*/ 2049101 h 2049101"/>
                <a:gd name="connsiteX3" fmla="*/ 0 w 751438"/>
                <a:gd name="connsiteY3" fmla="*/ 2049101 h 2049101"/>
                <a:gd name="connsiteX0" fmla="*/ 0 w 2233097"/>
                <a:gd name="connsiteY0" fmla="*/ 2058626 h 2058626"/>
                <a:gd name="connsiteX1" fmla="*/ 2233097 w 2233097"/>
                <a:gd name="connsiteY1" fmla="*/ 0 h 2058626"/>
                <a:gd name="connsiteX2" fmla="*/ 751438 w 2233097"/>
                <a:gd name="connsiteY2" fmla="*/ 2058626 h 2058626"/>
                <a:gd name="connsiteX3" fmla="*/ 0 w 2233097"/>
                <a:gd name="connsiteY3" fmla="*/ 2058626 h 2058626"/>
                <a:gd name="connsiteX0" fmla="*/ 0 w 2197381"/>
                <a:gd name="connsiteY0" fmla="*/ 2053864 h 2053864"/>
                <a:gd name="connsiteX1" fmla="*/ 2197381 w 2197381"/>
                <a:gd name="connsiteY1" fmla="*/ 0 h 2053864"/>
                <a:gd name="connsiteX2" fmla="*/ 751438 w 2197381"/>
                <a:gd name="connsiteY2" fmla="*/ 2053864 h 2053864"/>
                <a:gd name="connsiteX3" fmla="*/ 0 w 2197381"/>
                <a:gd name="connsiteY3" fmla="*/ 2053864 h 205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7381" h="2053864">
                  <a:moveTo>
                    <a:pt x="0" y="2053864"/>
                  </a:moveTo>
                  <a:lnTo>
                    <a:pt x="2197381" y="0"/>
                  </a:lnTo>
                  <a:lnTo>
                    <a:pt x="751438" y="2053864"/>
                  </a:lnTo>
                  <a:lnTo>
                    <a:pt x="0" y="2053864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3943"/>
              <a:endParaRPr lang="ru-RU" sz="1799">
                <a:solidFill>
                  <a:prstClr val="white"/>
                </a:solidFill>
                <a:latin typeface="Franklin Gothic Book"/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F2FF17D-2D96-44C5-BD87-E4410CEEC6FA}"/>
              </a:ext>
            </a:extLst>
          </p:cNvPr>
          <p:cNvGrpSpPr/>
          <p:nvPr/>
        </p:nvGrpSpPr>
        <p:grpSpPr>
          <a:xfrm>
            <a:off x="6601360" y="3283695"/>
            <a:ext cx="5584288" cy="1420763"/>
            <a:chOff x="5897548" y="3556552"/>
            <a:chExt cx="4884105" cy="77290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007A583B-3BD7-4F7E-A05E-BACA9B0EEAD1}"/>
                </a:ext>
              </a:extLst>
            </p:cNvPr>
            <p:cNvSpPr/>
            <p:nvPr/>
          </p:nvSpPr>
          <p:spPr>
            <a:xfrm flipH="1">
              <a:off x="7544775" y="3660988"/>
              <a:ext cx="3236878" cy="66846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3943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Yasalish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xususiyatiga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ega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emas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Равнобедренный треугольник 8">
              <a:extLst>
                <a:ext uri="{FF2B5EF4-FFF2-40B4-BE49-F238E27FC236}">
                  <a16:creationId xmlns:a16="http://schemas.microsoft.com/office/drawing/2014/main" id="{CF3280B8-C227-4602-A49F-F138A56CF4A0}"/>
                </a:ext>
              </a:extLst>
            </p:cNvPr>
            <p:cNvSpPr/>
            <p:nvPr/>
          </p:nvSpPr>
          <p:spPr>
            <a:xfrm rot="16200000">
              <a:off x="6362645" y="3091455"/>
              <a:ext cx="718023" cy="1648217"/>
            </a:xfrm>
            <a:custGeom>
              <a:avLst/>
              <a:gdLst>
                <a:gd name="connsiteX0" fmla="*/ 0 w 751438"/>
                <a:gd name="connsiteY0" fmla="*/ 2049101 h 2049101"/>
                <a:gd name="connsiteX1" fmla="*/ 375719 w 751438"/>
                <a:gd name="connsiteY1" fmla="*/ 0 h 2049101"/>
                <a:gd name="connsiteX2" fmla="*/ 751438 w 751438"/>
                <a:gd name="connsiteY2" fmla="*/ 2049101 h 2049101"/>
                <a:gd name="connsiteX3" fmla="*/ 0 w 751438"/>
                <a:gd name="connsiteY3" fmla="*/ 2049101 h 2049101"/>
                <a:gd name="connsiteX0" fmla="*/ 0 w 1287741"/>
                <a:gd name="connsiteY0" fmla="*/ 2049101 h 2049101"/>
                <a:gd name="connsiteX1" fmla="*/ 1287741 w 1287741"/>
                <a:gd name="connsiteY1" fmla="*/ 0 h 2049101"/>
                <a:gd name="connsiteX2" fmla="*/ 751438 w 1287741"/>
                <a:gd name="connsiteY2" fmla="*/ 2049101 h 2049101"/>
                <a:gd name="connsiteX3" fmla="*/ 0 w 1287741"/>
                <a:gd name="connsiteY3" fmla="*/ 2049101 h 2049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741" h="2049101">
                  <a:moveTo>
                    <a:pt x="0" y="2049101"/>
                  </a:moveTo>
                  <a:lnTo>
                    <a:pt x="1287741" y="0"/>
                  </a:lnTo>
                  <a:lnTo>
                    <a:pt x="751438" y="2049101"/>
                  </a:lnTo>
                  <a:lnTo>
                    <a:pt x="0" y="2049101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3943"/>
              <a:endParaRPr lang="ru-RU" sz="1799">
                <a:solidFill>
                  <a:prstClr val="white"/>
                </a:solidFill>
                <a:latin typeface="Franklin Gothic Book"/>
              </a:endParaRPr>
            </a:p>
          </p:txBody>
        </p:sp>
      </p:grpSp>
      <p:sp>
        <p:nvSpPr>
          <p:cNvPr id="26" name="Овал 25">
            <a:extLst>
              <a:ext uri="{FF2B5EF4-FFF2-40B4-BE49-F238E27FC236}">
                <a16:creationId xmlns:a16="http://schemas.microsoft.com/office/drawing/2014/main" id="{715AAF74-B605-4424-B5BD-18576D604BD4}"/>
              </a:ext>
            </a:extLst>
          </p:cNvPr>
          <p:cNvSpPr/>
          <p:nvPr/>
        </p:nvSpPr>
        <p:spPr>
          <a:xfrm>
            <a:off x="4461251" y="2138965"/>
            <a:ext cx="3046176" cy="27220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63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943"/>
            <a:r>
              <a:rPr lang="en-US" sz="4400" b="1" dirty="0" err="1" smtClean="0">
                <a:ln>
                  <a:solidFill>
                    <a:srgbClr val="9D0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</a:t>
            </a:r>
            <a:r>
              <a:rPr lang="en-US" sz="4400" b="1" dirty="0" smtClean="0">
                <a:ln>
                  <a:solidFill>
                    <a:srgbClr val="9D0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noProof="1">
              <a:ln>
                <a:solidFill>
                  <a:srgbClr val="9D0F0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звернутая стрелка 6"/>
          <p:cNvSpPr/>
          <p:nvPr/>
        </p:nvSpPr>
        <p:spPr>
          <a:xfrm>
            <a:off x="7921625" y="107094"/>
            <a:ext cx="3334558" cy="618670"/>
          </a:xfrm>
          <a:prstGeom prst="uturnArrow">
            <a:avLst>
              <a:gd name="adj1" fmla="val 2265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srgbClr val="9D0F00"/>
              </a:solidFill>
              <a:latin typeface="Franklin Gothic Book"/>
            </a:endParaRPr>
          </a:p>
        </p:txBody>
      </p:sp>
      <p:sp>
        <p:nvSpPr>
          <p:cNvPr id="38" name="Развернутая стрелка 37"/>
          <p:cNvSpPr/>
          <p:nvPr/>
        </p:nvSpPr>
        <p:spPr>
          <a:xfrm flipH="1">
            <a:off x="899020" y="107094"/>
            <a:ext cx="3325036" cy="618670"/>
          </a:xfrm>
          <a:prstGeom prst="uturnArrow">
            <a:avLst>
              <a:gd name="adj1" fmla="val 2265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sysClr val="windowText" lastClr="000000"/>
              </a:solidFill>
              <a:latin typeface="Franklin Gothic Book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-19504" y="479394"/>
            <a:ext cx="4040181" cy="1590252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943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Leksik-grammatik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Выноска со стрелкой вниз 38"/>
          <p:cNvSpPr/>
          <p:nvPr/>
        </p:nvSpPr>
        <p:spPr>
          <a:xfrm>
            <a:off x="8284416" y="708302"/>
            <a:ext cx="3817259" cy="1588567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943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Leksik-grammatik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33817" y="3711370"/>
            <a:ext cx="3803453" cy="18158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3943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turkum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o‘rnida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qo‘llansa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so‘rog‘iga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noProof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6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212955" cy="101566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625" y="1223962"/>
            <a:ext cx="113537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Gap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son, ravish,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ba’zan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birikmasi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gap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o‘rnida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qo‘llana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oladigan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lug‘aviy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ma’noga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turkumi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olmosh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dеb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Образование | Education | Ta'lim | чтение | reading| o'qish | ўқиш | укиш »  Fotouz.uz | Фото HD Photo Wallper Pictures Images Мода fashion Обои 2019  Скачать картинки | Обои 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4119562"/>
            <a:ext cx="3124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05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4763"/>
            <a:ext cx="12185650" cy="101566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Olmoshlarning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qo‘llanishi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5425" y="1376362"/>
            <a:ext cx="11811000" cy="1368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o‘rnida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Karim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quvondi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orzusiga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erishgan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5425" y="3101203"/>
            <a:ext cx="11811000" cy="1487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o‘rnida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Gullarning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pushti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rangda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Ana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rang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yoqadi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5425" y="4962037"/>
            <a:ext cx="11811000" cy="1447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o‘rnida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o‘rtog‘imda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shuncha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bor.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0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212955" cy="101566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Olmoshlarning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qo‘llanishi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5425" y="1376362"/>
            <a:ext cx="11847512" cy="1676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o‘rnida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Mеn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kеtaman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sеn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qachon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kеtasan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2712" y="3509962"/>
            <a:ext cx="11960225" cy="2209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o‘rnida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Sеn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mеhnat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qilishni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yoqtirmaysan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insondagi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xislatdir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9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29102"/>
            <a:ext cx="12185650" cy="11768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511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55574" y="35382"/>
            <a:ext cx="12341224" cy="942982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6000" dirty="0" err="1" smtClean="0"/>
              <a:t>Olmoshning</a:t>
            </a:r>
            <a:r>
              <a:rPr lang="en-US" sz="6000" dirty="0" smtClean="0"/>
              <a:t> </a:t>
            </a:r>
            <a:r>
              <a:rPr lang="en-US" sz="6000" dirty="0" err="1" smtClean="0"/>
              <a:t>ma’no</a:t>
            </a:r>
            <a:r>
              <a:rPr lang="en-US" sz="6000" dirty="0" smtClean="0"/>
              <a:t> </a:t>
            </a:r>
            <a:r>
              <a:rPr lang="en-US" sz="6000" dirty="0" err="1" smtClean="0"/>
              <a:t>turlari</a:t>
            </a:r>
            <a:endParaRPr sz="60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>
              <a:lnSpc>
                <a:spcPts val="2651"/>
              </a:lnSpc>
            </a:pPr>
            <a:endParaRPr lang="en-US" sz="2332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632" y="1138235"/>
            <a:ext cx="4900185" cy="44987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7937" y="2602776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Arial Black" panose="020B0A04020102020204" pitchFamily="34" charset="0"/>
              </a:rPr>
              <a:t>7 </a:t>
            </a:r>
            <a:endParaRPr lang="ru-RU" sz="96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7424" y="1258330"/>
            <a:ext cx="3962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Kishilik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olmoshi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825" y="3112726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Ko‘rsatish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olmoshi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7564" y="5002034"/>
            <a:ext cx="2910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O‘zlik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olmoshi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36025" y="3099890"/>
            <a:ext cx="2756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So‘roq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olmoshi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50817" y="5002035"/>
            <a:ext cx="3541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Belgilash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olmoshi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7937" y="5688907"/>
            <a:ext cx="4404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Bo‘lishsizlik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olmoshi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0625" y="1143595"/>
            <a:ext cx="2933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Gumon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olmoshi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273418"/>
              </p:ext>
            </p:extLst>
          </p:nvPr>
        </p:nvGraphicFramePr>
        <p:xfrm>
          <a:off x="454026" y="233363"/>
          <a:ext cx="11430000" cy="6382818"/>
        </p:xfrm>
        <a:graphic>
          <a:graphicData uri="http://schemas.openxmlformats.org/drawingml/2006/table">
            <a:tbl>
              <a:tblPr firstRow="1" bandRow="1"/>
              <a:tblGrid>
                <a:gridCol w="3305895">
                  <a:extLst>
                    <a:ext uri="{9D8B030D-6E8A-4147-A177-3AD203B41FA5}">
                      <a16:colId xmlns:a16="http://schemas.microsoft.com/office/drawing/2014/main" val="3897703568"/>
                    </a:ext>
                  </a:extLst>
                </a:gridCol>
                <a:gridCol w="8124105">
                  <a:extLst>
                    <a:ext uri="{9D8B030D-6E8A-4147-A177-3AD203B41FA5}">
                      <a16:colId xmlns:a16="http://schemas.microsoft.com/office/drawing/2014/main" val="3377612621"/>
                    </a:ext>
                  </a:extLst>
                </a:gridCol>
              </a:tblGrid>
              <a:tr h="68220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265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52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779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05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632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558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4853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411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Turlari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1" marR="77331" marT="46799" marB="4679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265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52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779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05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632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558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4853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411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Olmoshlar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1" marR="77331" marT="46799" marB="4679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119758"/>
                  </a:ext>
                </a:extLst>
              </a:tr>
              <a:tr h="51893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265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52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779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05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632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558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4853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411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Kishilik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olmoshlari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1" marR="77331" marT="46799" marB="4679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265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52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779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05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632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558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4853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411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men,</a:t>
                      </a:r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u,</a:t>
                      </a:r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biz,</a:t>
                      </a:r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sizlar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</a:t>
                      </a:r>
                      <a:r>
                        <a:rPr lang="ru-RU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ular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1" marR="77331" marT="46799" marB="4679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207836"/>
                  </a:ext>
                </a:extLst>
              </a:tr>
              <a:tr h="51893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265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52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779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05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632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558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4853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411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O‘zlik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olmoshi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1" marR="77331" marT="46799" marB="4679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265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52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779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05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632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558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4853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411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1" marR="77331" marT="46799" marB="4679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003749"/>
                  </a:ext>
                </a:extLst>
              </a:tr>
              <a:tr h="84547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265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52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779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05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632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558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4853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411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Ko‘rsatish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olmoshlari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1" marR="77331" marT="46799" marB="4679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265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52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779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05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632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558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4853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411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shu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u,</a:t>
                      </a:r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o‘sha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mana,</a:t>
                      </a:r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1" marR="77331" marT="46799" marB="4679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070557"/>
                  </a:ext>
                </a:extLst>
              </a:tr>
              <a:tr h="95431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265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52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779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05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632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558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4853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411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So‘roq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olmoshlari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1" marR="77331" marT="46799" marB="4679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265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52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779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05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632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558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4853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411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nima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ru-RU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qayer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ru-RU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qanaqa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ru-RU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qaysi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US" sz="2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qancha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US" sz="2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necha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US" sz="2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1" marR="77331" marT="46799" marB="4679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05849"/>
                  </a:ext>
                </a:extLst>
              </a:tr>
              <a:tr h="95431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265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52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779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05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632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558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4853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411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Belgilash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olmoshlari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1" marR="77331" marT="46799" marB="4679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265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52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779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05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632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558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4853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411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qanday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qaysi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narsa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nima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1" marR="77331" marT="46799" marB="4679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114623"/>
                  </a:ext>
                </a:extLst>
              </a:tr>
              <a:tr h="95431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265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52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779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05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632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558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4853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411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Bo‘lishsizlik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olmoshlari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1" marR="77331" marT="46799" marB="4679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265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52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779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05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632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558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4853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411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hech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hech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narsa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hech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qachon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hech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qanaqa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hech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qaysi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1" marR="77331" marT="46799" marB="4679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066779"/>
                  </a:ext>
                </a:extLst>
              </a:tr>
              <a:tr h="95431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265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52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779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05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632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558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4853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411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Gumon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olmoshlari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1" marR="77331" marT="46799" marB="4679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265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52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779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059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6324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558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4853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4118">
                        <a:defRPr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kimdir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nimadir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allakim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allaqachon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algn="just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allanarsa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allaqancha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allaqaysi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31" marR="77331" marT="46799" marB="4679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477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04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5" y="-135072"/>
            <a:ext cx="12185650" cy="11768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" y="-10478"/>
            <a:ext cx="12155170" cy="942982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6000" dirty="0" err="1" smtClean="0"/>
              <a:t>Esda</a:t>
            </a:r>
            <a:r>
              <a:rPr lang="en-US" sz="6000" dirty="0" smtClean="0"/>
              <a:t> </a:t>
            </a:r>
            <a:r>
              <a:rPr lang="en-US" sz="6000" dirty="0" err="1" smtClean="0"/>
              <a:t>saqlang</a:t>
            </a:r>
            <a:r>
              <a:rPr lang="en-US" sz="6000" dirty="0" smtClean="0"/>
              <a:t>!</a:t>
            </a:r>
            <a:endParaRPr sz="6000" dirty="0"/>
          </a:p>
        </p:txBody>
      </p:sp>
      <p:sp>
        <p:nvSpPr>
          <p:cNvPr id="5" name="object 5"/>
          <p:cNvSpPr txBox="1"/>
          <p:nvPr/>
        </p:nvSpPr>
        <p:spPr>
          <a:xfrm>
            <a:off x="6092824" y="2895937"/>
            <a:ext cx="3630977" cy="1024397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 marR="0" lvl="0" indent="0" algn="l" defTabSz="1948919" rtl="0" eaLnBrk="1" fontAlgn="auto" latinLnBrk="0" hangingPunct="1">
              <a:lnSpc>
                <a:spcPts val="26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2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68625" y="3920334"/>
            <a:ext cx="579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6407" y="1155830"/>
            <a:ext cx="65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kimingiz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4102" y="3933305"/>
            <a:ext cx="102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kimingiz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2463" y="4983543"/>
            <a:ext cx="2971800" cy="133814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1846" y="2311565"/>
            <a:ext cx="2693035" cy="135243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03" y="1339951"/>
            <a:ext cx="2666999" cy="27365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29469" y="2281727"/>
            <a:ext cx="2469512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kishilik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olmoshi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1225" y="5032302"/>
            <a:ext cx="2895600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ko‘rsatish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olmoshi</a:t>
            </a:r>
            <a:endParaRPr 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6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5" y="-135072"/>
            <a:ext cx="12185650" cy="88291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511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" y="-10478"/>
            <a:ext cx="12155170" cy="758316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4800" dirty="0" smtClean="0"/>
              <a:t>1-</a:t>
            </a:r>
            <a:r>
              <a:rPr lang="ru-RU" sz="4800" dirty="0" smtClean="0"/>
              <a:t> </a:t>
            </a:r>
            <a:r>
              <a:rPr lang="en-US" sz="4800" dirty="0" err="1" smtClean="0"/>
              <a:t>topshiriq</a:t>
            </a:r>
            <a:endParaRPr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>
              <a:lnSpc>
                <a:spcPts val="2651"/>
              </a:lnSpc>
            </a:pPr>
            <a:endParaRPr lang="en-US" sz="2332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5425" y="1014490"/>
            <a:ext cx="1173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Qizchaga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bo‘lganini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payqagan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yugurdi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Минус 3"/>
          <p:cNvSpPr/>
          <p:nvPr/>
        </p:nvSpPr>
        <p:spPr>
          <a:xfrm>
            <a:off x="10189210" y="2218761"/>
            <a:ext cx="1978025" cy="80314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368425" y="3563989"/>
            <a:ext cx="3962400" cy="1724789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qizchaga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94596" y="3622366"/>
            <a:ext cx="3903529" cy="159817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4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1ed6d233add7425c236211876cf3028fe2956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0_TF66931380" id="{DC75C98B-783C-4255-87B5-0120853E11B3}" vid="{F1DCB6F4-F218-4B29-83D3-19569F209179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2594</TotalTime>
  <Words>442</Words>
  <Application>Microsoft Office PowerPoint</Application>
  <PresentationFormat>Произвольный</PresentationFormat>
  <Paragraphs>113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Arial Black</vt:lpstr>
      <vt:lpstr>Calibri</vt:lpstr>
      <vt:lpstr>Comic Sans MS</vt:lpstr>
      <vt:lpstr>Franklin Gothic Book</vt:lpstr>
      <vt:lpstr>Open Sans</vt:lpstr>
      <vt:lpstr>Open Sans Light</vt:lpstr>
      <vt:lpstr>Wingdings</vt:lpstr>
      <vt:lpstr>Office Theme</vt:lpstr>
      <vt:lpstr>2_Office Theme</vt:lpstr>
      <vt:lpstr>Тема Office</vt:lpstr>
      <vt:lpstr>ONA TILI</vt:lpstr>
      <vt:lpstr>Презентация PowerPoint</vt:lpstr>
      <vt:lpstr>Презентация PowerPoint</vt:lpstr>
      <vt:lpstr>Презентация PowerPoint</vt:lpstr>
      <vt:lpstr>Презентация PowerPoint</vt:lpstr>
      <vt:lpstr>Olmoshning ma’no turlari</vt:lpstr>
      <vt:lpstr>Презентация PowerPoint</vt:lpstr>
      <vt:lpstr>Esda saqlang!</vt:lpstr>
      <vt:lpstr>1- topshiriq</vt:lpstr>
      <vt:lpstr>1- topshiriq</vt:lpstr>
      <vt:lpstr>42- mashq</vt:lpstr>
      <vt:lpstr>Tahlil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MAKTAB</dc:creator>
  <cp:lastModifiedBy>Пользователь</cp:lastModifiedBy>
  <cp:revision>287</cp:revision>
  <dcterms:created xsi:type="dcterms:W3CDTF">2020-04-13T08:06:06Z</dcterms:created>
  <dcterms:modified xsi:type="dcterms:W3CDTF">2020-09-22T09:49:15Z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