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</p:sldMasterIdLst>
  <p:notesMasterIdLst>
    <p:notesMasterId r:id="rId22"/>
  </p:notesMasterIdLst>
  <p:handoutMasterIdLst>
    <p:handoutMasterId r:id="rId23"/>
  </p:handoutMasterIdLst>
  <p:sldIdLst>
    <p:sldId id="390" r:id="rId5"/>
    <p:sldId id="445" r:id="rId6"/>
    <p:sldId id="427" r:id="rId7"/>
    <p:sldId id="446" r:id="rId8"/>
    <p:sldId id="448" r:id="rId9"/>
    <p:sldId id="450" r:id="rId10"/>
    <p:sldId id="451" r:id="rId11"/>
    <p:sldId id="449" r:id="rId12"/>
    <p:sldId id="452" r:id="rId13"/>
    <p:sldId id="461" r:id="rId14"/>
    <p:sldId id="454" r:id="rId15"/>
    <p:sldId id="456" r:id="rId16"/>
    <p:sldId id="458" r:id="rId17"/>
    <p:sldId id="455" r:id="rId18"/>
    <p:sldId id="459" r:id="rId19"/>
    <p:sldId id="460" r:id="rId20"/>
    <p:sldId id="436" r:id="rId21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3399"/>
    <a:srgbClr val="FFFF99"/>
    <a:srgbClr val="66FFFF"/>
    <a:srgbClr val="FFCCFF"/>
    <a:srgbClr val="FF33CC"/>
    <a:srgbClr val="FF66CC"/>
    <a:srgbClr val="FF9900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64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610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7568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236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82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5555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066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280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6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425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010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391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1758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957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78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8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9/19/2020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9/19/2020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9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87653" y="1580400"/>
            <a:ext cx="8511721" cy="3563100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MATNDA KO‘P MA’NOLI,    MA’NODOSH, SHAKLDOSH VA QARAMA-QARSHI  SO‘ZLARDAN FOYDALANISH</a:t>
            </a:r>
            <a:endParaRPr lang="en-US" sz="3600" b="1" i="1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endParaRPr lang="en-US" sz="2800" b="1" i="1" dirty="0" smtClean="0">
              <a:solidFill>
                <a:schemeClr val="accent3">
                  <a:lumMod val="50000"/>
                </a:schemeClr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endParaRPr lang="en-US" sz="2800" b="1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endParaRPr lang="en-US" sz="2800" b="1" i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9304" y="1529414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8816" y="3302935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34-mashq 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483" y="674499"/>
            <a:ext cx="8851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Tafakkur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o‘ylash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fikrlash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462114" y="1207388"/>
            <a:ext cx="9056669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Luqma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yemish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062" y="2197992"/>
            <a:ext cx="87089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Tafakkur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to‘xtagan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tanazzul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483" y="3577266"/>
            <a:ext cx="80235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Luqma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halolligi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iymonning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mustahkamligida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7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35-mashq 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773" y="957551"/>
            <a:ext cx="3411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jadal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699" y="2917860"/>
            <a:ext cx="5666197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62044" y="1114203"/>
            <a:ext cx="5548047" cy="5316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jizzaki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62044" y="1906885"/>
            <a:ext cx="5625102" cy="5959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773" y="2810000"/>
            <a:ext cx="8727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Ma’nodosh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nutqning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jozibali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ko‘maklashadi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80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35-mashq 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505" y="966651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6580" y="876393"/>
            <a:ext cx="8794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bet,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chehra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aft,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bashara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oraz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ruxsor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699" y="2917860"/>
            <a:ext cx="5666197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5383" y="2274891"/>
            <a:ext cx="2835667" cy="70634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Betaraf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33199" y="2097786"/>
            <a:ext cx="1530849" cy="10611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40809" y="2118335"/>
            <a:ext cx="3199758" cy="2242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ifodalamaydi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6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Shakldosh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690773"/>
              </p:ext>
            </p:extLst>
          </p:nvPr>
        </p:nvGraphicFramePr>
        <p:xfrm>
          <a:off x="212609" y="1034502"/>
          <a:ext cx="4887290" cy="34747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401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17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1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1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1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1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176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Правая фигурная скобка 2"/>
          <p:cNvSpPr/>
          <p:nvPr/>
        </p:nvSpPr>
        <p:spPr>
          <a:xfrm>
            <a:off x="5061675" y="1032406"/>
            <a:ext cx="640079" cy="3624941"/>
          </a:xfrm>
          <a:prstGeom prst="rightBrace">
            <a:avLst>
              <a:gd name="adj1" fmla="val 63435"/>
              <a:gd name="adj2" fmla="val 5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2901" y="1606438"/>
            <a:ext cx="3013476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Aytilishi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yozilishi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ammo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ma’nolari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61290" y="1622740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ism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13962" y="2729823"/>
            <a:ext cx="1436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otmoq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1111" y="3365861"/>
            <a:ext cx="25987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turkumi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33384" y="2179934"/>
            <a:ext cx="1617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0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1699" y="876393"/>
            <a:ext cx="2599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699" y="2917860"/>
            <a:ext cx="5666197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4184" y="855757"/>
            <a:ext cx="85943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ijodkorning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vijdoni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iymoni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tug‘ilib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o‘sgan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yurt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kamoli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quvonch-tashvishlari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4265" y="2879524"/>
            <a:ext cx="3400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haqiqiy-soxta</a:t>
            </a:r>
            <a:endParaRPr lang="ru-RU" sz="36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2060620" y="3767855"/>
            <a:ext cx="6362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o‘sgan-yashamagan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13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37-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1699" y="876393"/>
            <a:ext cx="2599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699" y="2917860"/>
            <a:ext cx="5666197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96012" y="553228"/>
            <a:ext cx="91985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huzuriga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Минус 6"/>
          <p:cNvSpPr/>
          <p:nvPr/>
        </p:nvSpPr>
        <p:spPr>
          <a:xfrm>
            <a:off x="4425992" y="1147539"/>
            <a:ext cx="2009104" cy="47835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-251140" y="1927038"/>
            <a:ext cx="2640170" cy="57266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17629" y="2629008"/>
            <a:ext cx="4185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yaxshi-yomon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4287" y="3358198"/>
            <a:ext cx="4971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yaxshilik-yomonlik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6961" y="2691856"/>
            <a:ext cx="3090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8030" y="3399325"/>
            <a:ext cx="3359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7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38-mashq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23290" y="923132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1699" y="876393"/>
            <a:ext cx="2599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699" y="2917860"/>
            <a:ext cx="5666197" cy="811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0006" y="855757"/>
            <a:ext cx="85515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nuqsonlidir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gar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Aslo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qo‘ldagi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bag‘ishlab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botmon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0006" y="3000524"/>
            <a:ext cx="292350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yaroqsiz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5125792" y="3017837"/>
            <a:ext cx="258865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jarohat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2735025" y="4004647"/>
            <a:ext cx="3673951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36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6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799" y="96135"/>
            <a:ext cx="772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bajarish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topshiriq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0534" y="893725"/>
            <a:ext cx="851572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q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36-mashq.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ma’noli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ma’nodosh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so‘zlardan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foydalanib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Do‘st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insonga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qanot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mavzusida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tuzing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02" b="100000" l="400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18" t="6876" r="6860"/>
          <a:stretch>
            <a:fillRect/>
          </a:stretch>
        </p:blipFill>
        <p:spPr bwMode="auto">
          <a:xfrm>
            <a:off x="3595955" y="2586496"/>
            <a:ext cx="1663318" cy="16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34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28" y="1047964"/>
            <a:ext cx="2753474" cy="23014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57366" y="1047964"/>
            <a:ext cx="56613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Tuproqning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hikmati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shundaki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kamol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25362" y="3482939"/>
            <a:ext cx="2866490" cy="7287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ma’nosida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3589449">
            <a:off x="6489697" y="2438956"/>
            <a:ext cx="377011" cy="1342221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07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661" y="1028444"/>
            <a:ext cx="89693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o‘xshaydi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tuyg‘ularning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unib-o‘sishini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 rot="13557384">
            <a:off x="6253203" y="1962551"/>
            <a:ext cx="419967" cy="1907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несколько документов 4"/>
          <p:cNvSpPr/>
          <p:nvPr/>
        </p:nvSpPr>
        <p:spPr>
          <a:xfrm>
            <a:off x="2681553" y="2815067"/>
            <a:ext cx="2774023" cy="1830057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27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661" y="1028444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3431" y="1175316"/>
            <a:ext cx="50702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Ko‘z, quloq, og‘iz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– insonning tana 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661" y="1028444"/>
            <a:ext cx="1941816" cy="1566030"/>
          </a:xfrm>
          <a:prstGeom prst="rect">
            <a:avLst/>
          </a:prstGeom>
        </p:spPr>
      </p:pic>
      <p:sp>
        <p:nvSpPr>
          <p:cNvPr id="8" name="Овал 7"/>
          <p:cNvSpPr/>
          <p:nvPr/>
        </p:nvSpPr>
        <p:spPr>
          <a:xfrm>
            <a:off x="6544638" y="1112065"/>
            <a:ext cx="2465797" cy="103362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683923"/>
            <a:ext cx="1582220" cy="13092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67155" y="2610135"/>
            <a:ext cx="75617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Qozonning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qulog‘i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derazaning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qopning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og‘zi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6256" y="3703014"/>
            <a:ext cx="259936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8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ma’nosida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1096" y="1320831"/>
            <a:ext cx="56882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uz-Latn-UZ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– tabiatdagi qimmatbaho 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metall</a:t>
            </a:r>
            <a:endParaRPr lang="en-US" sz="36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Temir</a:t>
            </a:r>
            <a:r>
              <a:rPr lang="uz-Latn-UZ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–tabiatdagi qattiq 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metall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5" y="1028443"/>
            <a:ext cx="2343970" cy="15503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882" y="2964873"/>
            <a:ext cx="17430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4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05" y="1222625"/>
            <a:ext cx="2338809" cy="23226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78738" y="1150215"/>
            <a:ext cx="4664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intizom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20602" y="2250040"/>
            <a:ext cx="479803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2224872">
            <a:off x="4405429" y="2847695"/>
            <a:ext cx="257180" cy="984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8869762">
            <a:off x="5202922" y="2817808"/>
            <a:ext cx="268538" cy="9871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919382" y="3600145"/>
            <a:ext cx="274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10972" y="3600145"/>
            <a:ext cx="3355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4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98987" y="822960"/>
            <a:ext cx="7346024" cy="17969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jarayoniga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atash</a:t>
            </a:r>
            <a:r>
              <a:rPr lang="uz-Latn-UZ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sanaladi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Овал 8"/>
          <p:cNvSpPr/>
          <p:nvPr/>
        </p:nvSpPr>
        <p:spPr>
          <a:xfrm>
            <a:off x="672957" y="2704158"/>
            <a:ext cx="7798084" cy="205097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nutqda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bog‘lanib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qiladigan</a:t>
            </a:r>
            <a:r>
              <a:rPr lang="uz-Latn-UZ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yondosh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3699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93" y="1658392"/>
            <a:ext cx="8263429" cy="16516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zumrad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bahordan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Qolishmaydi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ziynati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Uyg‘un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191024" y="1333458"/>
            <a:ext cx="1609958" cy="51971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3782392" y="1557675"/>
            <a:ext cx="1315094" cy="344409"/>
          </a:xfrm>
          <a:prstGeom prst="curvedDownArrow">
            <a:avLst>
              <a:gd name="adj1" fmla="val 50000"/>
              <a:gd name="adj2" fmla="val 7758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834218" y="8395"/>
            <a:ext cx="3170578" cy="1769034"/>
          </a:xfrm>
          <a:prstGeom prst="triangle">
            <a:avLst>
              <a:gd name="adj" fmla="val 49446"/>
            </a:avLst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33390" y="3548487"/>
            <a:ext cx="3298004" cy="1352286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qanaqa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95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3026"/>
            <a:ext cx="9144000" cy="69864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Ma’nodosh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330" y="1028443"/>
            <a:ext cx="896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483" y="1028443"/>
            <a:ext cx="8851186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Aytilishi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2986" y="2856215"/>
            <a:ext cx="8476179" cy="81165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Ozodlik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erkinlik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80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7224</TotalTime>
  <Words>418</Words>
  <Application>Microsoft Office PowerPoint</Application>
  <PresentationFormat>Экран (16:9)</PresentationFormat>
  <Paragraphs>117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3_Office Theme</vt:lpstr>
      <vt:lpstr>ONA TILI</vt:lpstr>
      <vt:lpstr>1-topshiriq</vt:lpstr>
      <vt:lpstr> 1-topshiriq  </vt:lpstr>
      <vt:lpstr> Esga oling! </vt:lpstr>
      <vt:lpstr> O‘z ma’nosida: </vt:lpstr>
      <vt:lpstr> Ko‘chma ma’noda </vt:lpstr>
      <vt:lpstr>   Bilib oling!  </vt:lpstr>
      <vt:lpstr>33-mashq </vt:lpstr>
      <vt:lpstr>  Ma’nodosh so‘zlar   </vt:lpstr>
      <vt:lpstr>  34-mashq   </vt:lpstr>
      <vt:lpstr>  35-mashq   </vt:lpstr>
      <vt:lpstr>  35-mashq   </vt:lpstr>
      <vt:lpstr>Shakldosh so‘zlar:</vt:lpstr>
      <vt:lpstr>  2-topshiriq  </vt:lpstr>
      <vt:lpstr>  37- mashq  </vt:lpstr>
      <vt:lpstr>  38-mashq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629</cp:revision>
  <cp:lastPrinted>2020-08-26T14:48:01Z</cp:lastPrinted>
  <dcterms:created xsi:type="dcterms:W3CDTF">2020-04-11T16:25:36Z</dcterms:created>
  <dcterms:modified xsi:type="dcterms:W3CDTF">2020-09-19T11:06:52Z</dcterms:modified>
</cp:coreProperties>
</file>